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5E84-0534-435C-89CC-588E505EEB0D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F8730-1513-4960-85A8-0608CE3D20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BEFC-AF4B-4C96-943F-D962594582FF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FABA-14B5-4050-AA4A-A804718CDD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CB4E-A8B5-4FE0-B297-961D9CFC03C5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F5896-4F70-4413-947A-0649B9E8CB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3FD4-7E46-4C44-A8B5-3DE9502D4F48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00B41-0255-4A00-842E-097797D7B5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C4BF-EB95-44AD-A753-81878C755E52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4774-3E6A-4E5E-A366-07CB5EA458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E97E-64BD-41D6-9505-C152A0E4B490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13947-A724-4167-B5FE-E74F041E19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DCB4-0086-4495-84FD-69D77B246C20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CD4B7-44F8-4DB4-9370-80B5AA4C2C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3E907-49B4-4FE4-BC50-179B2DEF78EB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03660-771D-42C7-8B22-81AA14FADA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835A9-49CE-48BF-9DAB-5193610A18E4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C2452-1F1B-45CB-BC61-4EB0869598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3179-A78A-4CD4-A28D-1B92651C97E1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BAC9-384E-460E-9747-D3B4E8F846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F729-640C-4C38-8056-3C660A55E3B0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A95A-AFD3-41DA-A5E0-59AE8DB6D8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AB178F-DE13-46E3-9795-4EF0FB028CE8}" type="datetimeFigureOut">
              <a:rPr lang="fr-FR"/>
              <a:pPr>
                <a:defRPr/>
              </a:pPr>
              <a:t>29/10/2010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0591E7-D6CE-487E-A079-97C88EA25A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Generative binary merger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err="1" smtClean="0"/>
              <a:t>BinaryMerger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/>
              <a:t>Binary</a:t>
            </a:r>
            <a:r>
              <a:rPr lang="fr-FR" dirty="0" smtClean="0"/>
              <a:t> </a:t>
            </a:r>
            <a:r>
              <a:rPr lang="fr-FR" dirty="0" err="1" smtClean="0"/>
              <a:t>merger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moves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cloning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Use </a:t>
            </a:r>
            <a:r>
              <a:rPr lang="fr-FR" dirty="0" err="1" smtClean="0"/>
              <a:t>PrimaryModel</a:t>
            </a:r>
            <a:r>
              <a:rPr lang="fr-FR" dirty="0" smtClean="0"/>
              <a:t> as </a:t>
            </a:r>
            <a:r>
              <a:rPr lang="fr-FR" dirty="0" err="1" smtClean="0"/>
              <a:t>MergedModel</a:t>
            </a: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Recursively</a:t>
            </a:r>
            <a:r>
              <a:rPr lang="fr-FR" dirty="0" smtClean="0"/>
              <a:t> - for all model </a:t>
            </a:r>
            <a:r>
              <a:rPr lang="fr-FR" dirty="0" err="1" smtClean="0"/>
              <a:t>element</a:t>
            </a:r>
            <a:r>
              <a:rPr lang="fr-FR" dirty="0" smtClean="0"/>
              <a:t> in </a:t>
            </a:r>
            <a:r>
              <a:rPr lang="fr-FR" dirty="0" err="1" smtClean="0"/>
              <a:t>AspectModel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Mark as « </a:t>
            </a:r>
            <a:r>
              <a:rPr lang="fr-FR" dirty="0" err="1" smtClean="0"/>
              <a:t>originating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AspectModel</a:t>
            </a:r>
            <a:r>
              <a:rPr lang="fr-FR" dirty="0" smtClean="0"/>
              <a:t> »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If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r>
              <a:rPr lang="fr-FR" dirty="0" smtClean="0"/>
              <a:t> in </a:t>
            </a:r>
            <a:r>
              <a:rPr lang="fr-FR" dirty="0" err="1" smtClean="0"/>
              <a:t>MergedModel</a:t>
            </a:r>
            <a:endParaRPr lang="fr-FR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Move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MergedModel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If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r>
              <a:rPr lang="fr-FR" dirty="0" smtClean="0"/>
              <a:t> in </a:t>
            </a:r>
            <a:r>
              <a:rPr lang="fr-FR" dirty="0" err="1" smtClean="0"/>
              <a:t>MergedModel</a:t>
            </a:r>
            <a:endParaRPr lang="fr-FR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bidirectional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equivalent</a:t>
            </a:r>
            <a:r>
              <a:rPr lang="fr-FR" dirty="0" smtClean="0"/>
              <a:t> </a:t>
            </a:r>
            <a:r>
              <a:rPr lang="fr-FR" dirty="0" err="1" smtClean="0"/>
              <a:t>elment</a:t>
            </a: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Recursively</a:t>
            </a:r>
            <a:r>
              <a:rPr lang="fr-FR" dirty="0" smtClean="0"/>
              <a:t> - For all </a:t>
            </a:r>
            <a:r>
              <a:rPr lang="fr-FR" dirty="0" err="1" smtClean="0"/>
              <a:t>elements</a:t>
            </a:r>
            <a:r>
              <a:rPr lang="fr-FR" dirty="0" smtClean="0"/>
              <a:t> in </a:t>
            </a:r>
            <a:r>
              <a:rPr lang="fr-FR" dirty="0" err="1" smtClean="0"/>
              <a:t>MergedModel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If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PM,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looks in </a:t>
            </a:r>
            <a:r>
              <a:rPr lang="fr-FR" dirty="0" err="1" smtClean="0"/>
              <a:t>equivalent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If </a:t>
            </a:r>
            <a:r>
              <a:rPr lang="fr-FR" dirty="0" err="1" smtClean="0"/>
              <a:t>equivalent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reference</a:t>
            </a:r>
            <a:r>
              <a:rPr lang="fr-FR" dirty="0" smtClean="0"/>
              <a:t> to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isn’t</a:t>
            </a:r>
            <a:r>
              <a:rPr lang="fr-FR" dirty="0" smtClean="0"/>
              <a:t> in the </a:t>
            </a:r>
            <a:r>
              <a:rPr lang="fr-FR" dirty="0" err="1" smtClean="0"/>
              <a:t>MergedModel</a:t>
            </a:r>
            <a:r>
              <a:rPr lang="fr-FR" dirty="0" smtClean="0"/>
              <a:t> 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enforce</a:t>
            </a:r>
            <a:r>
              <a:rPr lang="fr-FR" dirty="0" smtClean="0"/>
              <a:t> the </a:t>
            </a:r>
            <a:r>
              <a:rPr lang="fr-FR" dirty="0" err="1" smtClean="0"/>
              <a:t>reference</a:t>
            </a:r>
            <a:r>
              <a:rPr lang="fr-FR" dirty="0" smtClean="0"/>
              <a:t> to the </a:t>
            </a:r>
            <a:r>
              <a:rPr lang="fr-FR" dirty="0" err="1" smtClean="0"/>
              <a:t>equivalent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in the </a:t>
            </a:r>
            <a:r>
              <a:rPr lang="fr-FR" dirty="0" err="1" smtClean="0"/>
              <a:t>MergedModel</a:t>
            </a:r>
            <a:r>
              <a:rPr lang="fr-FR" dirty="0" smtClean="0"/>
              <a:t> (if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r>
              <a:rPr lang="fr-FR" dirty="0" smtClean="0"/>
              <a:t> </a:t>
            </a:r>
            <a:r>
              <a:rPr lang="fr-FR" dirty="0" err="1" smtClean="0"/>
              <a:t>inthe</a:t>
            </a:r>
            <a:r>
              <a:rPr lang="fr-FR" dirty="0" smtClean="0"/>
              <a:t> </a:t>
            </a:r>
            <a:r>
              <a:rPr lang="fr-FR" dirty="0" err="1" smtClean="0"/>
              <a:t>merged</a:t>
            </a:r>
            <a:r>
              <a:rPr lang="fr-FR" dirty="0" smtClean="0"/>
              <a:t> model,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simply</a:t>
            </a:r>
            <a:r>
              <a:rPr lang="fr-FR" dirty="0" smtClean="0"/>
              <a:t> </a:t>
            </a:r>
            <a:r>
              <a:rPr lang="fr-FR" dirty="0" err="1" smtClean="0"/>
              <a:t>enforce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to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In all case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all </a:t>
            </a:r>
            <a:r>
              <a:rPr lang="fr-FR" dirty="0" err="1" smtClean="0"/>
              <a:t>references</a:t>
            </a:r>
            <a:r>
              <a:rPr lang="fr-FR" dirty="0" smtClean="0"/>
              <a:t> point to </a:t>
            </a:r>
            <a:r>
              <a:rPr lang="fr-FR" dirty="0" err="1" smtClean="0"/>
              <a:t>elements</a:t>
            </a:r>
            <a:r>
              <a:rPr lang="fr-FR" dirty="0" smtClean="0"/>
              <a:t> in the </a:t>
            </a:r>
            <a:r>
              <a:rPr lang="fr-FR" dirty="0" err="1" smtClean="0"/>
              <a:t>MergedModel</a:t>
            </a:r>
            <a:endParaRPr lang="fr-FR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 ouvertes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Gestion des propriétés multiplicité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Comment sélectionner le contenu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Gestion des types primitifs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En cas de similaires comment se passe la fusion des attributs de type String, </a:t>
            </a:r>
            <a:r>
              <a:rPr lang="fr-FR" dirty="0" err="1" smtClean="0"/>
              <a:t>Integer</a:t>
            </a:r>
            <a:r>
              <a:rPr lang="fr-FR" dirty="0" smtClean="0"/>
              <a:t>, </a:t>
            </a:r>
            <a:r>
              <a:rPr lang="fr-FR" dirty="0" err="1" smtClean="0"/>
              <a:t>Boolean</a:t>
            </a: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Gestion des collections ordonnées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Peut’on</a:t>
            </a:r>
            <a:r>
              <a:rPr lang="fr-FR" dirty="0" smtClean="0"/>
              <a:t> assurer une insertion avec ordre partiel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Gestion des Bag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Si on a le droit d’ajouter plusieurs fois le même élément, comment ne pas les multiplier après plusieurs </a:t>
            </a:r>
            <a:r>
              <a:rPr lang="fr-FR" dirty="0" err="1" smtClean="0"/>
              <a:t>merge</a:t>
            </a:r>
            <a:r>
              <a:rPr lang="fr-FR" dirty="0" smtClean="0"/>
              <a:t> successifs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Gestion des modèles ayant des dépendances cyclique avec une taille &gt;= 3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Peut’on</a:t>
            </a:r>
            <a:r>
              <a:rPr lang="fr-FR" dirty="0" smtClean="0"/>
              <a:t> supprimer la dépendance vers le cycle sans garder un historique des </a:t>
            </a:r>
            <a:r>
              <a:rPr lang="fr-FR" dirty="0" err="1" smtClean="0"/>
              <a:t>mergebinaire</a:t>
            </a:r>
            <a:r>
              <a:rPr lang="fr-FR" dirty="0" smtClean="0"/>
              <a:t> précédents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Réutiliser éléments venant de </a:t>
            </a:r>
            <a:r>
              <a:rPr lang="fr-FR" dirty="0" err="1" smtClean="0"/>
              <a:t>kompose</a:t>
            </a:r>
            <a:endParaRPr lang="fr-FR" dirty="0" smtClean="0"/>
          </a:p>
          <a:p>
            <a:pPr lvl="1"/>
            <a:r>
              <a:rPr lang="fr-FR" dirty="0" smtClean="0"/>
              <a:t>Structure de signature (2 objets)</a:t>
            </a:r>
          </a:p>
          <a:p>
            <a:pPr lvl="1"/>
            <a:r>
              <a:rPr lang="fr-FR" dirty="0" err="1" smtClean="0"/>
              <a:t>Methodes</a:t>
            </a:r>
            <a:r>
              <a:rPr lang="fr-FR" dirty="0" smtClean="0"/>
              <a:t> </a:t>
            </a:r>
            <a:r>
              <a:rPr lang="fr-FR" dirty="0" err="1" smtClean="0"/>
              <a:t>resolveconflict</a:t>
            </a:r>
            <a:endParaRPr lang="fr-FR" dirty="0" smtClean="0"/>
          </a:p>
          <a:p>
            <a:pPr lvl="1"/>
            <a:r>
              <a:rPr lang="fr-FR" dirty="0" err="1" smtClean="0"/>
              <a:t>Toplevel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: </a:t>
            </a:r>
            <a:r>
              <a:rPr lang="fr-FR" dirty="0" err="1" smtClean="0"/>
              <a:t>Mergeable</a:t>
            </a:r>
            <a:endParaRPr lang="fr-FR" dirty="0" smtClean="0"/>
          </a:p>
          <a:p>
            <a:pPr lvl="2"/>
            <a:r>
              <a:rPr lang="fr-FR" dirty="0" smtClean="0"/>
              <a:t>Gestion </a:t>
            </a:r>
            <a:r>
              <a:rPr lang="fr-FR" dirty="0" err="1" smtClean="0"/>
              <a:t>differentes</a:t>
            </a:r>
            <a:r>
              <a:rPr lang="fr-FR" dirty="0" smtClean="0"/>
              <a:t> si le type pointé par la référence/attribut est </a:t>
            </a:r>
            <a:r>
              <a:rPr lang="fr-FR" dirty="0" err="1" smtClean="0"/>
              <a:t>mergeable</a:t>
            </a:r>
            <a:r>
              <a:rPr lang="fr-FR" dirty="0" smtClean="0"/>
              <a:t> ou </a:t>
            </a:r>
            <a:r>
              <a:rPr lang="fr-FR" dirty="0" smtClean="0"/>
              <a:t>pas</a:t>
            </a:r>
          </a:p>
          <a:p>
            <a:r>
              <a:rPr lang="fr-FR" dirty="0" smtClean="0"/>
              <a:t>Gestion </a:t>
            </a:r>
            <a:r>
              <a:rPr lang="fr-FR" dirty="0" err="1" smtClean="0"/>
              <a:t>traceabilité</a:t>
            </a:r>
            <a:r>
              <a:rPr lang="fr-FR" smtClean="0"/>
              <a:t> (permet de gérer des cycle &gt;= 3 ?)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mtClean="0"/>
          </a:p>
        </p:txBody>
      </p:sp>
      <p:sp>
        <p:nvSpPr>
          <p:cNvPr id="4" name="Rectangle 3"/>
          <p:cNvSpPr/>
          <p:nvPr/>
        </p:nvSpPr>
        <p:spPr>
          <a:xfrm>
            <a:off x="1547813" y="3357563"/>
            <a:ext cx="720725" cy="431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a1:A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113" y="4365625"/>
            <a:ext cx="720725" cy="431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b2:B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9113" y="3357563"/>
            <a:ext cx="720725" cy="431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b1:B</a:t>
            </a:r>
          </a:p>
        </p:txBody>
      </p:sp>
      <p:cxnSp>
        <p:nvCxnSpPr>
          <p:cNvPr id="7" name="Connecteur en angle 6"/>
          <p:cNvCxnSpPr>
            <a:endCxn id="6" idx="1"/>
          </p:cNvCxnSpPr>
          <p:nvPr/>
        </p:nvCxnSpPr>
        <p:spPr>
          <a:xfrm>
            <a:off x="2339975" y="3573463"/>
            <a:ext cx="719138" cy="1587"/>
          </a:xfrm>
          <a:prstGeom prst="bentConnector3">
            <a:avLst>
              <a:gd name="adj1" fmla="val 50000"/>
            </a:avLst>
          </a:prstGeom>
          <a:ln w="25400">
            <a:headEnd type="diamond" w="lg" len="lg"/>
            <a:tailEnd type="triangle" w="lg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0800000" flipV="1">
            <a:off x="2771775" y="3259138"/>
            <a:ext cx="306388" cy="2762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latin typeface="+mn-lt"/>
                <a:cs typeface="+mn-cs"/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350" y="3213100"/>
            <a:ext cx="2520950" cy="165576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25" name="Connecteur droit avec flèche 24"/>
          <p:cNvCxnSpPr>
            <a:endCxn id="5" idx="1"/>
          </p:cNvCxnSpPr>
          <p:nvPr/>
        </p:nvCxnSpPr>
        <p:spPr>
          <a:xfrm>
            <a:off x="2051050" y="3860800"/>
            <a:ext cx="1008063" cy="720725"/>
          </a:xfrm>
          <a:prstGeom prst="straightConnector1">
            <a:avLst/>
          </a:prstGeom>
          <a:ln w="25400">
            <a:miter lim="800000"/>
            <a:headEnd type="diamond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>
            <a:off x="3131344" y="4077494"/>
            <a:ext cx="431800" cy="1588"/>
          </a:xfrm>
          <a:prstGeom prst="straightConnector1">
            <a:avLst/>
          </a:prstGeom>
          <a:ln w="25400">
            <a:miter lim="800000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27538" y="3357563"/>
            <a:ext cx="720725" cy="431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a1:A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40425" y="4365625"/>
            <a:ext cx="719138" cy="431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b3:B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40425" y="3357563"/>
            <a:ext cx="719138" cy="431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b1:B</a:t>
            </a:r>
          </a:p>
        </p:txBody>
      </p:sp>
      <p:cxnSp>
        <p:nvCxnSpPr>
          <p:cNvPr id="33" name="Connecteur en angle 32"/>
          <p:cNvCxnSpPr>
            <a:endCxn id="32" idx="1"/>
          </p:cNvCxnSpPr>
          <p:nvPr/>
        </p:nvCxnSpPr>
        <p:spPr>
          <a:xfrm>
            <a:off x="5219700" y="3573463"/>
            <a:ext cx="720725" cy="1587"/>
          </a:xfrm>
          <a:prstGeom prst="bentConnector3">
            <a:avLst>
              <a:gd name="adj1" fmla="val 50000"/>
            </a:avLst>
          </a:prstGeom>
          <a:ln w="25400">
            <a:headEnd type="diamond" w="lg" len="lg"/>
            <a:tailEnd type="triangle" w="lg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 rot="10800000" flipV="1">
            <a:off x="5651500" y="3259138"/>
            <a:ext cx="306388" cy="2762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latin typeface="+mn-lt"/>
                <a:cs typeface="+mn-cs"/>
              </a:rPr>
              <a:t>b</a:t>
            </a:r>
          </a:p>
        </p:txBody>
      </p:sp>
      <p:cxnSp>
        <p:nvCxnSpPr>
          <p:cNvPr id="35" name="Connecteur droit avec flèche 34"/>
          <p:cNvCxnSpPr>
            <a:endCxn id="31" idx="1"/>
          </p:cNvCxnSpPr>
          <p:nvPr/>
        </p:nvCxnSpPr>
        <p:spPr>
          <a:xfrm>
            <a:off x="4932363" y="3860800"/>
            <a:ext cx="1008062" cy="720725"/>
          </a:xfrm>
          <a:prstGeom prst="straightConnector1">
            <a:avLst/>
          </a:prstGeom>
          <a:ln w="25400">
            <a:miter lim="800000"/>
            <a:headEnd type="diamond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6012657" y="4077494"/>
            <a:ext cx="431800" cy="1587"/>
          </a:xfrm>
          <a:prstGeom prst="straightConnector1">
            <a:avLst/>
          </a:prstGeom>
          <a:ln w="25400">
            <a:miter lim="800000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87675" y="1557338"/>
            <a:ext cx="1079500" cy="7921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38" name="Connecteur en angle 37"/>
          <p:cNvCxnSpPr/>
          <p:nvPr/>
        </p:nvCxnSpPr>
        <p:spPr>
          <a:xfrm>
            <a:off x="2987675" y="2205038"/>
            <a:ext cx="1079500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92725" y="1557338"/>
            <a:ext cx="1079500" cy="7921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211638" y="1989138"/>
            <a:ext cx="1081087" cy="0"/>
          </a:xfrm>
          <a:prstGeom prst="line">
            <a:avLst/>
          </a:prstGeom>
          <a:ln w="63500">
            <a:headEnd type="diamond" w="lg" len="lg"/>
            <a:tailEnd type="arrow" w="sm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2" name="ZoneTexte 40"/>
          <p:cNvSpPr txBox="1">
            <a:spLocks noChangeArrowheads="1"/>
          </p:cNvSpPr>
          <p:nvPr/>
        </p:nvSpPr>
        <p:spPr bwMode="auto">
          <a:xfrm>
            <a:off x="4932363" y="1557338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b</a:t>
            </a:r>
          </a:p>
        </p:txBody>
      </p:sp>
      <p:sp>
        <p:nvSpPr>
          <p:cNvPr id="5143" name="ZoneTexte 41"/>
          <p:cNvSpPr txBox="1">
            <a:spLocks noChangeArrowheads="1"/>
          </p:cNvSpPr>
          <p:nvPr/>
        </p:nvSpPr>
        <p:spPr bwMode="auto">
          <a:xfrm>
            <a:off x="4932363" y="2060575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*</a:t>
            </a:r>
          </a:p>
        </p:txBody>
      </p:sp>
      <p:cxnSp>
        <p:nvCxnSpPr>
          <p:cNvPr id="43" name="Connecteur en angle 42"/>
          <p:cNvCxnSpPr/>
          <p:nvPr/>
        </p:nvCxnSpPr>
        <p:spPr>
          <a:xfrm>
            <a:off x="2987675" y="2060575"/>
            <a:ext cx="10795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/>
          <p:nvPr/>
        </p:nvCxnSpPr>
        <p:spPr>
          <a:xfrm>
            <a:off x="5292725" y="2205038"/>
            <a:ext cx="1079500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>
            <a:off x="5292725" y="2060575"/>
            <a:ext cx="10795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940425" y="1773238"/>
            <a:ext cx="935038" cy="935037"/>
          </a:xfrm>
          <a:prstGeom prst="arc">
            <a:avLst>
              <a:gd name="adj1" fmla="val 16200000"/>
              <a:gd name="adj2" fmla="val 10182303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8" name="ZoneTexte 46"/>
          <p:cNvSpPr txBox="1">
            <a:spLocks noChangeArrowheads="1"/>
          </p:cNvSpPr>
          <p:nvPr/>
        </p:nvSpPr>
        <p:spPr bwMode="auto">
          <a:xfrm>
            <a:off x="5580063" y="2349500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*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11638" y="3213100"/>
            <a:ext cx="2520950" cy="165576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182</Words>
  <Application>Microsoft Office PowerPoint</Application>
  <PresentationFormat>Affichage à l'écran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Generative binary merger</vt:lpstr>
      <vt:lpstr>Binary merger that moves elements instead of cloning</vt:lpstr>
      <vt:lpstr>Questions ouvertes</vt:lpstr>
      <vt:lpstr>TODO</vt:lpstr>
      <vt:lpstr>Diapositive 5</vt:lpstr>
    </vt:vector>
  </TitlesOfParts>
  <Company>IRISA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Vojtisek</dc:creator>
  <cp:lastModifiedBy>Didier Vojtisek</cp:lastModifiedBy>
  <cp:revision>256</cp:revision>
  <dcterms:created xsi:type="dcterms:W3CDTF">2010-10-27T15:02:44Z</dcterms:created>
  <dcterms:modified xsi:type="dcterms:W3CDTF">2010-10-29T10:03:06Z</dcterms:modified>
</cp:coreProperties>
</file>