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16" r:id="rId4"/>
    <p:sldMasterId id="2147483717" r:id="rId5"/>
    <p:sldMasterId id="2147483718" r:id="rId6"/>
    <p:sldMasterId id="2147483719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Roboto Mono Medium"/>
      <p:regular r:id="rId26"/>
      <p:bold r:id="rId27"/>
      <p:italic r:id="rId28"/>
      <p:boldItalic r:id="rId29"/>
    </p:embeddedFont>
    <p:embeddedFont>
      <p:font typeface="Montserrat Light"/>
      <p:regular r:id="rId30"/>
      <p:bold r:id="rId31"/>
      <p:italic r:id="rId32"/>
      <p:boldItalic r:id="rId33"/>
    </p:embeddedFont>
    <p:embeddedFont>
      <p:font typeface="Optimistic Text"/>
      <p:regular r:id="rId34"/>
      <p:bold r:id="rId35"/>
    </p:embeddedFont>
    <p:embeddedFont>
      <p:font typeface="Optimistic Display"/>
      <p:bold r:id="rId36"/>
    </p:embeddedFont>
    <p:embeddedFont>
      <p:font typeface="Montserrat SemiBold"/>
      <p:regular r:id="rId37"/>
      <p:bold r:id="rId38"/>
      <p:italic r:id="rId39"/>
      <p:boldItalic r:id="rId40"/>
    </p:embeddedFont>
    <p:embeddedFont>
      <p:font typeface="Roboto"/>
      <p:regular r:id="rId41"/>
      <p:bold r:id="rId42"/>
      <p:italic r:id="rId43"/>
      <p:boldItalic r:id="rId44"/>
    </p:embeddedFont>
    <p:embeddedFont>
      <p:font typeface="Playfair Display"/>
      <p:regular r:id="rId45"/>
      <p:bold r:id="rId46"/>
      <p:italic r:id="rId47"/>
      <p:boldItalic r:id="rId48"/>
    </p:embeddedFont>
    <p:embeddedFont>
      <p:font typeface="Montserrat"/>
      <p:regular r:id="rId49"/>
      <p:bold r:id="rId50"/>
      <p:italic r:id="rId51"/>
      <p:boldItalic r:id="rId52"/>
    </p:embeddedFont>
    <p:embeddedFont>
      <p:font typeface="Montserrat Medium"/>
      <p:regular r:id="rId53"/>
      <p:bold r:id="rId54"/>
      <p:italic r:id="rId55"/>
      <p:boldItalic r:id="rId56"/>
    </p:embeddedFont>
    <p:embeddedFont>
      <p:font typeface="Gill Sans"/>
      <p:regular r:id="rId57"/>
      <p:bold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SemiBold-boldItalic.fntdata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layfairDisplay-bold.fntdata"/><Relationship Id="rId45" Type="http://schemas.openxmlformats.org/officeDocument/2006/relationships/font" Target="fonts/PlayfairDispl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48" Type="http://schemas.openxmlformats.org/officeDocument/2006/relationships/font" Target="fonts/PlayfairDisplay-boldItalic.fntdata"/><Relationship Id="rId47" Type="http://schemas.openxmlformats.org/officeDocument/2006/relationships/font" Target="fonts/PlayfairDisplay-italic.fntdata"/><Relationship Id="rId49" Type="http://schemas.openxmlformats.org/officeDocument/2006/relationships/font" Target="fonts/Montserrat-regular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font" Target="fonts/MontserratLight-bold.fntdata"/><Relationship Id="rId30" Type="http://schemas.openxmlformats.org/officeDocument/2006/relationships/font" Target="fonts/MontserratLight-regular.fntdata"/><Relationship Id="rId33" Type="http://schemas.openxmlformats.org/officeDocument/2006/relationships/font" Target="fonts/MontserratLight-boldItalic.fntdata"/><Relationship Id="rId32" Type="http://schemas.openxmlformats.org/officeDocument/2006/relationships/font" Target="fonts/MontserratLight-italic.fntdata"/><Relationship Id="rId35" Type="http://schemas.openxmlformats.org/officeDocument/2006/relationships/font" Target="fonts/OptimisticText-bold.fntdata"/><Relationship Id="rId34" Type="http://schemas.openxmlformats.org/officeDocument/2006/relationships/font" Target="fonts/OptimisticText-regular.fntdata"/><Relationship Id="rId37" Type="http://schemas.openxmlformats.org/officeDocument/2006/relationships/font" Target="fonts/MontserratSemiBold-regular.fntdata"/><Relationship Id="rId36" Type="http://schemas.openxmlformats.org/officeDocument/2006/relationships/font" Target="fonts/OptimisticDisplay-bold.fntdata"/><Relationship Id="rId39" Type="http://schemas.openxmlformats.org/officeDocument/2006/relationships/font" Target="fonts/MontserratSemiBold-italic.fntdata"/><Relationship Id="rId38" Type="http://schemas.openxmlformats.org/officeDocument/2006/relationships/font" Target="fonts/MontserratSemiBold-bold.fntdata"/><Relationship Id="rId20" Type="http://schemas.openxmlformats.org/officeDocument/2006/relationships/slide" Target="slides/slide12.xml"/><Relationship Id="rId22" Type="http://schemas.openxmlformats.org/officeDocument/2006/relationships/font" Target="fonts/Raleway-regular.fntdata"/><Relationship Id="rId21" Type="http://schemas.openxmlformats.org/officeDocument/2006/relationships/slide" Target="slides/slide13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26" Type="http://schemas.openxmlformats.org/officeDocument/2006/relationships/font" Target="fonts/RobotoMonoMedium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RobotoMonoMedium-italic.fntdata"/><Relationship Id="rId27" Type="http://schemas.openxmlformats.org/officeDocument/2006/relationships/font" Target="fonts/RobotoMonoMedium-bold.fntdata"/><Relationship Id="rId29" Type="http://schemas.openxmlformats.org/officeDocument/2006/relationships/font" Target="fonts/RobotoMonoMedium-boldItalic.fntdata"/><Relationship Id="rId51" Type="http://schemas.openxmlformats.org/officeDocument/2006/relationships/font" Target="fonts/Montserrat-italic.fntdata"/><Relationship Id="rId50" Type="http://schemas.openxmlformats.org/officeDocument/2006/relationships/font" Target="fonts/Montserrat-bold.fntdata"/><Relationship Id="rId53" Type="http://schemas.openxmlformats.org/officeDocument/2006/relationships/font" Target="fonts/MontserratMedium-regular.fntdata"/><Relationship Id="rId52" Type="http://schemas.openxmlformats.org/officeDocument/2006/relationships/font" Target="fonts/Montserrat-boldItalic.fntdata"/><Relationship Id="rId11" Type="http://schemas.openxmlformats.org/officeDocument/2006/relationships/slide" Target="slides/slide3.xml"/><Relationship Id="rId55" Type="http://schemas.openxmlformats.org/officeDocument/2006/relationships/font" Target="fonts/MontserratMedium-italic.fntdata"/><Relationship Id="rId10" Type="http://schemas.openxmlformats.org/officeDocument/2006/relationships/slide" Target="slides/slide2.xml"/><Relationship Id="rId54" Type="http://schemas.openxmlformats.org/officeDocument/2006/relationships/font" Target="fonts/MontserratMedium-bold.fntdata"/><Relationship Id="rId13" Type="http://schemas.openxmlformats.org/officeDocument/2006/relationships/slide" Target="slides/slide5.xml"/><Relationship Id="rId57" Type="http://schemas.openxmlformats.org/officeDocument/2006/relationships/font" Target="fonts/GillSans-regular.fntdata"/><Relationship Id="rId12" Type="http://schemas.openxmlformats.org/officeDocument/2006/relationships/slide" Target="slides/slide4.xml"/><Relationship Id="rId56" Type="http://schemas.openxmlformats.org/officeDocument/2006/relationships/font" Target="fonts/MontserratMedium-boldItalic.fntdata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58" Type="http://schemas.openxmlformats.org/officeDocument/2006/relationships/font" Target="fonts/GillSans-bold.fntdata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4a31e242e7_0_8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4a31e242e7_0_8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4b510cc041_6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4b510cc041_6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4b510cc041_6_2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24b510cc041_6_2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a31e242e7_0_56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24a31e242e7_0_56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4a31e242e7_0_837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g24a31e242e7_0_837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a31e242e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4a31e242e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4a31e242e7_0_28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g24a31e242e7_0_28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4b510cc041_20_11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4b510cc041_20_11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4b510cc041_20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4b510cc041_2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a31e242e7_0_5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4a31e242e7_0_56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4b5e9185ff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4b5e9185ff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4a31e242e7_0_888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4a31e242e7_0_888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24b510cc041_20_19:notes"/>
          <p:cNvSpPr txBox="1"/>
          <p:nvPr>
            <p:ph idx="1" type="body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4b510cc041_20_19:notes"/>
          <p:cNvSpPr/>
          <p:nvPr>
            <p:ph idx="2" type="sldImg"/>
          </p:nvPr>
        </p:nvSpPr>
        <p:spPr>
          <a:xfrm>
            <a:off x="1143225" y="685778"/>
            <a:ext cx="4572300" cy="34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Agenda">
  <p:cSld name="SECTION_HEADER_2_2_2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926325" y="1371600"/>
            <a:ext cx="24642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400"/>
              <a:buAutoNum type="romanLcPeriod"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701800" y="1325875"/>
            <a:ext cx="21123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">
  <p:cSld name="Title White - v1.4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428625" y="1285875"/>
            <a:ext cx="82869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 SemiBold"/>
              <a:buNone/>
              <a:defRPr b="0" sz="38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None/>
              <a:defRPr sz="38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28625" y="2828925"/>
            <a:ext cx="82869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20506" y="4858893"/>
            <a:ext cx="363600" cy="1920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5"/>
          <p:cNvSpPr txBox="1"/>
          <p:nvPr>
            <p:ph idx="2" type="subTitle"/>
          </p:nvPr>
        </p:nvSpPr>
        <p:spPr>
          <a:xfrm>
            <a:off x="428625" y="4286250"/>
            <a:ext cx="16575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3" type="subTitle"/>
          </p:nvPr>
        </p:nvSpPr>
        <p:spPr>
          <a:xfrm>
            <a:off x="7886700" y="4286250"/>
            <a:ext cx="8286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4" type="subTitle"/>
          </p:nvPr>
        </p:nvSpPr>
        <p:spPr>
          <a:xfrm>
            <a:off x="2500313" y="4286250"/>
            <a:ext cx="16575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5" type="subTitle"/>
          </p:nvPr>
        </p:nvSpPr>
        <p:spPr>
          <a:xfrm>
            <a:off x="4572000" y="4286297"/>
            <a:ext cx="16575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_Mission">
  <p:cSld name="Quote - v1.4_1_1_1_2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842963" y="1285875"/>
            <a:ext cx="74580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None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None/>
              <a:defRPr b="0" sz="21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_Section">
  <p:cSld name="Divider - v1.4_1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28625" y="428625"/>
            <a:ext cx="82869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Title">
  <p:cSld name="Title White - v1.4_3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428625" y="1285875"/>
            <a:ext cx="8286900" cy="1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Montserrat SemiBold"/>
              <a:buNone/>
              <a:defRPr b="0" sz="38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8"/>
          <p:cNvSpPr txBox="1"/>
          <p:nvPr>
            <p:ph idx="1" type="subTitle"/>
          </p:nvPr>
        </p:nvSpPr>
        <p:spPr>
          <a:xfrm>
            <a:off x="428625" y="2828925"/>
            <a:ext cx="8286900" cy="65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620506" y="4858893"/>
            <a:ext cx="363600" cy="192000"/>
          </a:xfrm>
          <a:prstGeom prst="rect">
            <a:avLst/>
          </a:prstGeom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18"/>
          <p:cNvSpPr txBox="1"/>
          <p:nvPr>
            <p:ph idx="2" type="subTitle"/>
          </p:nvPr>
        </p:nvSpPr>
        <p:spPr>
          <a:xfrm>
            <a:off x="428625" y="4286250"/>
            <a:ext cx="16575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6" name="Google Shape;76;p18"/>
          <p:cNvSpPr txBox="1"/>
          <p:nvPr>
            <p:ph idx="3" type="subTitle"/>
          </p:nvPr>
        </p:nvSpPr>
        <p:spPr>
          <a:xfrm>
            <a:off x="7886700" y="4286250"/>
            <a:ext cx="8286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4" type="subTitle"/>
          </p:nvPr>
        </p:nvSpPr>
        <p:spPr>
          <a:xfrm>
            <a:off x="2500313" y="4286250"/>
            <a:ext cx="16575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5" type="subTitle"/>
          </p:nvPr>
        </p:nvSpPr>
        <p:spPr>
          <a:xfrm>
            <a:off x="4572000" y="4286297"/>
            <a:ext cx="16575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pic>
        <p:nvPicPr>
          <p:cNvPr id="79" name="Google Shape;7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8625" y="235570"/>
            <a:ext cx="896548" cy="386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Mission">
  <p:cSld name="Quote - v1.4_1_1_1_2_1">
    <p:bg>
      <p:bgPr>
        <a:solidFill>
          <a:schemeClr val="dk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9"/>
          <p:cNvSpPr txBox="1"/>
          <p:nvPr>
            <p:ph type="title"/>
          </p:nvPr>
        </p:nvSpPr>
        <p:spPr>
          <a:xfrm>
            <a:off x="842963" y="1285875"/>
            <a:ext cx="74580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2pPr>
            <a:lvl3pPr lvl="2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3pPr>
            <a:lvl4pPr lvl="3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4pPr>
            <a:lvl5pPr lvl="4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5pPr>
            <a:lvl6pPr lvl="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6pPr>
            <a:lvl7pPr lvl="6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7pPr>
            <a:lvl8pPr lvl="7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8pPr>
            <a:lvl9pPr lvl="8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b="0"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6_Section">
  <p:cSld name="Divider - v1.4_1_2"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28625" y="428625"/>
            <a:ext cx="8286900" cy="428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None/>
              <a:defRPr sz="38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57739" y="1141472"/>
            <a:ext cx="1628518" cy="701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7_Quote">
  <p:cSld name="Quote - v1.4_1_1_3_2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/>
          <p:nvPr>
            <p:ph type="title"/>
          </p:nvPr>
        </p:nvSpPr>
        <p:spPr>
          <a:xfrm>
            <a:off x="1257300" y="1071563"/>
            <a:ext cx="6629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sz="2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" type="subTitle"/>
          </p:nvPr>
        </p:nvSpPr>
        <p:spPr>
          <a:xfrm>
            <a:off x="2914650" y="4286250"/>
            <a:ext cx="3314700" cy="4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8_Bullets">
  <p:cSld name="Bullets + Sub Light - v1.4_1_3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 txBox="1"/>
          <p:nvPr>
            <p:ph type="title"/>
          </p:nvPr>
        </p:nvSpPr>
        <p:spPr>
          <a:xfrm>
            <a:off x="428625" y="428625"/>
            <a:ext cx="828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None/>
              <a:defRPr i="0" sz="2300" u="none" cap="none" strike="noStrik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3" name="Google Shape;93;p22"/>
          <p:cNvSpPr txBox="1"/>
          <p:nvPr>
            <p:ph idx="1" type="subTitle"/>
          </p:nvPr>
        </p:nvSpPr>
        <p:spPr>
          <a:xfrm>
            <a:off x="428625" y="720090"/>
            <a:ext cx="82869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4" name="Google Shape;94;p22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22"/>
          <p:cNvSpPr txBox="1"/>
          <p:nvPr>
            <p:ph idx="2" type="body"/>
          </p:nvPr>
        </p:nvSpPr>
        <p:spPr>
          <a:xfrm>
            <a:off x="428625" y="1285875"/>
            <a:ext cx="8286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 Light"/>
              <a:buChar char="•"/>
              <a:defRPr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-"/>
              <a:defRPr i="0" sz="11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 Light"/>
              <a:buChar char="‣"/>
              <a:defRPr i="0" sz="9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794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๏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667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ontserrat Light"/>
              <a:buChar char="•"/>
              <a:defRPr i="0" sz="6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540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540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540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540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9_Bullets + Media 1:1">
  <p:cSld name="Bullets + Sub Light - v1.4_1_2_1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type="title"/>
          </p:nvPr>
        </p:nvSpPr>
        <p:spPr>
          <a:xfrm>
            <a:off x="428625" y="428625"/>
            <a:ext cx="3714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None/>
              <a:defRPr i="0" sz="2300" u="none" cap="none" strike="noStrik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98" name="Google Shape;98;p23"/>
          <p:cNvSpPr txBox="1"/>
          <p:nvPr>
            <p:ph idx="1" type="subTitle"/>
          </p:nvPr>
        </p:nvSpPr>
        <p:spPr>
          <a:xfrm>
            <a:off x="428625" y="720094"/>
            <a:ext cx="37149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0" name="Google Shape;100;p23"/>
          <p:cNvSpPr txBox="1"/>
          <p:nvPr>
            <p:ph idx="2" type="body"/>
          </p:nvPr>
        </p:nvSpPr>
        <p:spPr>
          <a:xfrm>
            <a:off x="428625" y="1285875"/>
            <a:ext cx="3714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 Light"/>
              <a:buChar char="•"/>
              <a:defRPr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-"/>
              <a:defRPr i="0" sz="11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 Light"/>
              <a:buChar char="‣"/>
              <a:defRPr i="0" sz="9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794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๏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667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ontserrat Light"/>
              <a:buChar char="•"/>
              <a:defRPr i="0" sz="6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540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540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540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540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Quote">
  <p:cSld name="Quote - v1.4_1_1_3_1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1257300" y="1071563"/>
            <a:ext cx="66294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Montserrat"/>
              <a:buNone/>
              <a:defRPr sz="2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3" name="Google Shape;103;p24"/>
          <p:cNvSpPr txBox="1"/>
          <p:nvPr>
            <p:ph idx="1" type="subTitle"/>
          </p:nvPr>
        </p:nvSpPr>
        <p:spPr>
          <a:xfrm>
            <a:off x="2914650" y="4286250"/>
            <a:ext cx="3314700" cy="4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5" name="Google Shape;10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48334" y="1092828"/>
            <a:ext cx="1552343" cy="6685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Bullets">
  <p:cSld name="Bullets + Sub Light - v1.4_1_3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title"/>
          </p:nvPr>
        </p:nvSpPr>
        <p:spPr>
          <a:xfrm>
            <a:off x="428625" y="428625"/>
            <a:ext cx="828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428625" y="720090"/>
            <a:ext cx="82869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25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0" name="Google Shape;110;p25"/>
          <p:cNvSpPr txBox="1"/>
          <p:nvPr>
            <p:ph idx="2" type="body"/>
          </p:nvPr>
        </p:nvSpPr>
        <p:spPr>
          <a:xfrm>
            <a:off x="428625" y="1285875"/>
            <a:ext cx="8286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•"/>
              <a:defRPr i="0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-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 Light"/>
              <a:buChar char="‣"/>
              <a:defRPr i="0" sz="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794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๏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667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Light"/>
              <a:buChar char="•"/>
              <a:defRPr i="0" sz="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540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540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540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540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Bullets + Media 1:1">
  <p:cSld name="Bullets + Sub Light - v1.4_1_2_1_1_1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428625" y="428625"/>
            <a:ext cx="3714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113" name="Google Shape;113;p26"/>
          <p:cNvSpPr txBox="1"/>
          <p:nvPr>
            <p:ph idx="1" type="subTitle"/>
          </p:nvPr>
        </p:nvSpPr>
        <p:spPr>
          <a:xfrm>
            <a:off x="428625" y="720094"/>
            <a:ext cx="37149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6"/>
          <p:cNvSpPr txBox="1"/>
          <p:nvPr>
            <p:ph idx="2" type="body"/>
          </p:nvPr>
        </p:nvSpPr>
        <p:spPr>
          <a:xfrm>
            <a:off x="428625" y="1285875"/>
            <a:ext cx="3714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ontserrat Light"/>
              <a:buChar char="•"/>
              <a:defRPr i="0" sz="13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ontserrat Light"/>
              <a:buChar char="-"/>
              <a:defRPr i="0" sz="11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Font typeface="Montserrat Light"/>
              <a:buChar char="‣"/>
              <a:defRPr i="0" sz="9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794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 Light"/>
              <a:buChar char="๏"/>
              <a:defRPr i="0" sz="8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667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Font typeface="Montserrat Light"/>
              <a:buChar char="•"/>
              <a:defRPr i="0" sz="6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540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540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540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540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Agenda">
  <p:cSld name="Agenda - v1.4_2_1_1_1"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/>
          <p:nvPr/>
        </p:nvSpPr>
        <p:spPr>
          <a:xfrm flipH="1">
            <a:off x="-150" y="0"/>
            <a:ext cx="29148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500"/>
              <a:buFont typeface="Arial"/>
              <a:buNone/>
            </a:pPr>
            <a:r>
              <a:t/>
            </a:r>
            <a:endParaRPr b="0" baseline="-25000" i="0" sz="15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7"/>
          <p:cNvSpPr txBox="1"/>
          <p:nvPr>
            <p:ph idx="1" type="body"/>
          </p:nvPr>
        </p:nvSpPr>
        <p:spPr>
          <a:xfrm>
            <a:off x="3743325" y="857250"/>
            <a:ext cx="4972200" cy="3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arenR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195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lphaLcParenR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6195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romanLcParenR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6195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arenBoth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6195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lphaLcParenBoth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6195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romanLcParenBoth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6195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rabicPeriod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195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Montserrat"/>
              <a:buAutoNum type="alphaLcPeriod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6195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dk1"/>
              </a:buClr>
              <a:buSzPts val="2100"/>
              <a:buFont typeface="Montserrat"/>
              <a:buAutoNum type="romanLcPeriod"/>
              <a:defRPr sz="2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9" name="Google Shape;119;p27"/>
          <p:cNvSpPr txBox="1"/>
          <p:nvPr>
            <p:ph type="title"/>
          </p:nvPr>
        </p:nvSpPr>
        <p:spPr>
          <a:xfrm>
            <a:off x="428625" y="2143125"/>
            <a:ext cx="20718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27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itle + Media">
  <p:cSld name="Title + Phone - v1.4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8"/>
          <p:cNvSpPr txBox="1"/>
          <p:nvPr>
            <p:ph type="title"/>
          </p:nvPr>
        </p:nvSpPr>
        <p:spPr>
          <a:xfrm>
            <a:off x="428625" y="857269"/>
            <a:ext cx="3929100" cy="171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3" name="Google Shape;123;p28"/>
          <p:cNvSpPr txBox="1"/>
          <p:nvPr>
            <p:ph idx="1" type="subTitle"/>
          </p:nvPr>
        </p:nvSpPr>
        <p:spPr>
          <a:xfrm>
            <a:off x="428625" y="2606040"/>
            <a:ext cx="3929100" cy="17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5_Title + Description">
  <p:cSld name="Title + Phone - v1.4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title"/>
          </p:nvPr>
        </p:nvSpPr>
        <p:spPr>
          <a:xfrm>
            <a:off x="428625" y="857250"/>
            <a:ext cx="4557600" cy="107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428625" y="1964812"/>
            <a:ext cx="4557600" cy="27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SzPts val="1300"/>
              <a:buChar char="•"/>
              <a:defRPr/>
            </a:lvl1pPr>
            <a:lvl2pPr indent="-298450" lvl="1" marL="914400" rtl="0">
              <a:spcBef>
                <a:spcPts val="600"/>
              </a:spcBef>
              <a:spcAft>
                <a:spcPts val="0"/>
              </a:spcAft>
              <a:buSzPts val="1100"/>
              <a:buChar char="-"/>
              <a:defRPr/>
            </a:lvl2pPr>
            <a:lvl3pPr indent="-285750" lvl="2" marL="1371600" rtl="0">
              <a:spcBef>
                <a:spcPts val="600"/>
              </a:spcBef>
              <a:spcAft>
                <a:spcPts val="0"/>
              </a:spcAft>
              <a:buSzPts val="900"/>
              <a:buChar char="‣"/>
              <a:defRPr/>
            </a:lvl3pPr>
            <a:lvl4pPr indent="-279400" lvl="3" marL="1828800" rtl="0">
              <a:spcBef>
                <a:spcPts val="600"/>
              </a:spcBef>
              <a:spcAft>
                <a:spcPts val="0"/>
              </a:spcAft>
              <a:buSzPts val="800"/>
              <a:buChar char="๏"/>
              <a:defRPr/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SzPts val="600"/>
              <a:buChar char="•"/>
              <a:defRPr/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6_Agenda">
  <p:cSld name="Agenda - v1.4_2_1_1_2"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/>
          <p:nvPr/>
        </p:nvSpPr>
        <p:spPr>
          <a:xfrm flipH="1">
            <a:off x="-150" y="0"/>
            <a:ext cx="29148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500"/>
              <a:buFont typeface="Arial"/>
              <a:buNone/>
            </a:pPr>
            <a:r>
              <a:t/>
            </a:r>
            <a:endParaRPr b="0" baseline="-25000" i="0" sz="15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3743325" y="857250"/>
            <a:ext cx="4972200" cy="3429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61950" lvl="0" marL="457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arenR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61950" lvl="1" marL="914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lphaLcParenR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61950" lvl="2" marL="1371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romanLcParenR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61950" lvl="3" marL="18288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arenBoth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61950" lvl="4" marL="22860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lphaLcParenBoth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61950" lvl="5" marL="27432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romanLcParenBoth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61950" lvl="6" marL="32004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rabicPeriod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61950" lvl="7" marL="3657600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AutoNum type="alphaLcPeriod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61950" lvl="8" marL="4114800" rtl="0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Clr>
                <a:schemeClr val="lt1"/>
              </a:buClr>
              <a:buSzPts val="2100"/>
              <a:buFont typeface="Montserrat"/>
              <a:buAutoNum type="romanLcPeriod"/>
              <a:defRPr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type="title"/>
          </p:nvPr>
        </p:nvSpPr>
        <p:spPr>
          <a:xfrm>
            <a:off x="428625" y="2143125"/>
            <a:ext cx="2071800" cy="857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33" name="Google Shape;133;p30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_Title + Media">
  <p:cSld name="Title + Phone - v1.4_1_1_1_4">
    <p:bg>
      <p:bgPr>
        <a:solidFill>
          <a:schemeClr val="dk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"/>
          <p:cNvSpPr txBox="1"/>
          <p:nvPr>
            <p:ph type="title"/>
          </p:nvPr>
        </p:nvSpPr>
        <p:spPr>
          <a:xfrm>
            <a:off x="428625" y="857269"/>
            <a:ext cx="3929100" cy="171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31"/>
          <p:cNvSpPr txBox="1"/>
          <p:nvPr>
            <p:ph idx="1" type="subTitle"/>
          </p:nvPr>
        </p:nvSpPr>
        <p:spPr>
          <a:xfrm>
            <a:off x="428625" y="2606040"/>
            <a:ext cx="3929100" cy="17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31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8_Title + Description">
  <p:cSld name="Title + Phone - v1.4_1_1_1_1_3"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2"/>
          <p:cNvSpPr txBox="1"/>
          <p:nvPr>
            <p:ph type="title"/>
          </p:nvPr>
        </p:nvSpPr>
        <p:spPr>
          <a:xfrm>
            <a:off x="428625" y="857250"/>
            <a:ext cx="4557600" cy="107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0" name="Google Shape;140;p32"/>
          <p:cNvSpPr txBox="1"/>
          <p:nvPr>
            <p:ph idx="1" type="body"/>
          </p:nvPr>
        </p:nvSpPr>
        <p:spPr>
          <a:xfrm>
            <a:off x="428625" y="1964812"/>
            <a:ext cx="4557600" cy="275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Char char="•"/>
              <a:defRPr>
                <a:solidFill>
                  <a:schemeClr val="lt1"/>
                </a:solidFill>
              </a:defRPr>
            </a:lvl1pPr>
            <a:lvl2pPr indent="-29845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-"/>
              <a:defRPr>
                <a:solidFill>
                  <a:schemeClr val="lt1"/>
                </a:solidFill>
              </a:defRPr>
            </a:lvl2pPr>
            <a:lvl3pPr indent="-28575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‣"/>
              <a:defRPr>
                <a:solidFill>
                  <a:schemeClr val="lt1"/>
                </a:solidFill>
              </a:defRPr>
            </a:lvl3pPr>
            <a:lvl4pPr indent="-2794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๏"/>
              <a:defRPr>
                <a:solidFill>
                  <a:schemeClr val="lt1"/>
                </a:solidFill>
              </a:defRPr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•"/>
              <a:defRPr>
                <a:solidFill>
                  <a:schemeClr val="lt1"/>
                </a:solidFill>
              </a:defRPr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32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9_Three Columns">
  <p:cSld name="Bullets + Sub Light - v1.4_1_2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>
            <p:ph type="title"/>
          </p:nvPr>
        </p:nvSpPr>
        <p:spPr>
          <a:xfrm>
            <a:off x="428625" y="428625"/>
            <a:ext cx="828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144" name="Google Shape;144;p33"/>
          <p:cNvSpPr txBox="1"/>
          <p:nvPr>
            <p:ph idx="1" type="subTitle"/>
          </p:nvPr>
        </p:nvSpPr>
        <p:spPr>
          <a:xfrm>
            <a:off x="428625" y="1501902"/>
            <a:ext cx="24861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5" name="Google Shape;145;p33"/>
          <p:cNvSpPr txBox="1"/>
          <p:nvPr>
            <p:ph idx="2" type="subTitle"/>
          </p:nvPr>
        </p:nvSpPr>
        <p:spPr>
          <a:xfrm>
            <a:off x="3328988" y="1501902"/>
            <a:ext cx="24861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6" name="Google Shape;146;p33"/>
          <p:cNvSpPr txBox="1"/>
          <p:nvPr>
            <p:ph idx="3" type="subTitle"/>
          </p:nvPr>
        </p:nvSpPr>
        <p:spPr>
          <a:xfrm>
            <a:off x="6229350" y="1501902"/>
            <a:ext cx="24861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47" name="Google Shape;147;p33"/>
          <p:cNvSpPr txBox="1"/>
          <p:nvPr>
            <p:ph idx="4" type="body"/>
          </p:nvPr>
        </p:nvSpPr>
        <p:spPr>
          <a:xfrm>
            <a:off x="428625" y="1964817"/>
            <a:ext cx="2486100" cy="26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1pPr>
            <a:lvl2pPr indent="-285750" lvl="1" marL="914400" rtl="0">
              <a:spcBef>
                <a:spcPts val="60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79400" lvl="2" marL="1371600" rtl="0">
              <a:spcBef>
                <a:spcPts val="600"/>
              </a:spcBef>
              <a:spcAft>
                <a:spcPts val="0"/>
              </a:spcAft>
              <a:buSzPts val="800"/>
              <a:buChar char="‣"/>
              <a:defRPr sz="800"/>
            </a:lvl3pPr>
            <a:lvl4pPr indent="-266700" lvl="3" marL="1828800" rtl="0">
              <a:spcBef>
                <a:spcPts val="600"/>
              </a:spcBef>
              <a:spcAft>
                <a:spcPts val="0"/>
              </a:spcAft>
              <a:buSzPts val="600"/>
              <a:buChar char="๏"/>
              <a:defRPr sz="600"/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9pPr>
          </a:lstStyle>
          <a:p/>
        </p:txBody>
      </p:sp>
      <p:sp>
        <p:nvSpPr>
          <p:cNvPr id="148" name="Google Shape;148;p33"/>
          <p:cNvSpPr txBox="1"/>
          <p:nvPr>
            <p:ph idx="5" type="body"/>
          </p:nvPr>
        </p:nvSpPr>
        <p:spPr>
          <a:xfrm>
            <a:off x="3328988" y="1964817"/>
            <a:ext cx="2486100" cy="26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1pPr>
            <a:lvl2pPr indent="-285750" lvl="1" marL="914400" rtl="0">
              <a:spcBef>
                <a:spcPts val="60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79400" lvl="2" marL="1371600" rtl="0">
              <a:spcBef>
                <a:spcPts val="600"/>
              </a:spcBef>
              <a:spcAft>
                <a:spcPts val="0"/>
              </a:spcAft>
              <a:buSzPts val="800"/>
              <a:buChar char="‣"/>
              <a:defRPr sz="800"/>
            </a:lvl3pPr>
            <a:lvl4pPr indent="-266700" lvl="3" marL="1828800" rtl="0">
              <a:spcBef>
                <a:spcPts val="600"/>
              </a:spcBef>
              <a:spcAft>
                <a:spcPts val="0"/>
              </a:spcAft>
              <a:buSzPts val="600"/>
              <a:buChar char="๏"/>
              <a:defRPr sz="600"/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9pPr>
          </a:lstStyle>
          <a:p/>
        </p:txBody>
      </p:sp>
      <p:sp>
        <p:nvSpPr>
          <p:cNvPr id="149" name="Google Shape;149;p33"/>
          <p:cNvSpPr txBox="1"/>
          <p:nvPr>
            <p:ph idx="6" type="body"/>
          </p:nvPr>
        </p:nvSpPr>
        <p:spPr>
          <a:xfrm>
            <a:off x="6229350" y="1964817"/>
            <a:ext cx="2486100" cy="26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1pPr>
            <a:lvl2pPr indent="-285750" lvl="1" marL="914400" rtl="0">
              <a:spcBef>
                <a:spcPts val="60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79400" lvl="2" marL="1371600" rtl="0">
              <a:spcBef>
                <a:spcPts val="600"/>
              </a:spcBef>
              <a:spcAft>
                <a:spcPts val="0"/>
              </a:spcAft>
              <a:buSzPts val="800"/>
              <a:buChar char="‣"/>
              <a:defRPr sz="800"/>
            </a:lvl3pPr>
            <a:lvl4pPr indent="-266700" lvl="3" marL="1828800" rtl="0">
              <a:spcBef>
                <a:spcPts val="600"/>
              </a:spcBef>
              <a:spcAft>
                <a:spcPts val="0"/>
              </a:spcAft>
              <a:buSzPts val="600"/>
              <a:buChar char="๏"/>
              <a:defRPr sz="600"/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9pPr>
          </a:lstStyle>
          <a:p/>
        </p:txBody>
      </p:sp>
      <p:sp>
        <p:nvSpPr>
          <p:cNvPr id="150" name="Google Shape;150;p33"/>
          <p:cNvSpPr txBox="1"/>
          <p:nvPr>
            <p:ph idx="7" type="subTitle"/>
          </p:nvPr>
        </p:nvSpPr>
        <p:spPr>
          <a:xfrm>
            <a:off x="428625" y="720090"/>
            <a:ext cx="82869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/>
            </a:lvl9pPr>
          </a:lstStyle>
          <a:p/>
        </p:txBody>
      </p:sp>
      <p:sp>
        <p:nvSpPr>
          <p:cNvPr id="151" name="Google Shape;151;p33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_Three Points">
  <p:cSld name="Quote - v1.4_1_2_1_1_1_1_1_1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/>
          <p:nvPr>
            <p:ph idx="1" type="subTitle"/>
          </p:nvPr>
        </p:nvSpPr>
        <p:spPr>
          <a:xfrm>
            <a:off x="857250" y="2893275"/>
            <a:ext cx="20574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4" name="Google Shape;154;p34"/>
          <p:cNvSpPr txBox="1"/>
          <p:nvPr>
            <p:ph idx="2" type="subTitle"/>
          </p:nvPr>
        </p:nvSpPr>
        <p:spPr>
          <a:xfrm>
            <a:off x="3543300" y="2893275"/>
            <a:ext cx="20574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5" name="Google Shape;155;p34"/>
          <p:cNvSpPr txBox="1"/>
          <p:nvPr>
            <p:ph idx="3" type="subTitle"/>
          </p:nvPr>
        </p:nvSpPr>
        <p:spPr>
          <a:xfrm>
            <a:off x="6229350" y="2893275"/>
            <a:ext cx="20574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56" name="Google Shape;156;p34"/>
          <p:cNvSpPr txBox="1"/>
          <p:nvPr>
            <p:ph idx="4" type="body"/>
          </p:nvPr>
        </p:nvSpPr>
        <p:spPr>
          <a:xfrm>
            <a:off x="857250" y="3429113"/>
            <a:ext cx="2057400" cy="12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 algn="ctr"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1pPr>
            <a:lvl2pPr indent="-285750" lvl="1" marL="914400" rtl="0" algn="ctr">
              <a:spcBef>
                <a:spcPts val="60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79400" lvl="2" marL="1371600" rtl="0" algn="ctr">
              <a:spcBef>
                <a:spcPts val="600"/>
              </a:spcBef>
              <a:spcAft>
                <a:spcPts val="0"/>
              </a:spcAft>
              <a:buSzPts val="800"/>
              <a:buChar char="‣"/>
              <a:defRPr sz="800"/>
            </a:lvl3pPr>
            <a:lvl4pPr indent="-266700" lvl="3" marL="1828800" rtl="0" algn="ctr">
              <a:spcBef>
                <a:spcPts val="600"/>
              </a:spcBef>
              <a:spcAft>
                <a:spcPts val="0"/>
              </a:spcAft>
              <a:buSzPts val="600"/>
              <a:buChar char="๏"/>
              <a:defRPr sz="600"/>
            </a:lvl4pPr>
            <a:lvl5pPr indent="-254000" lvl="4" marL="22860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 sz="400"/>
            </a:lvl5pPr>
            <a:lvl6pPr indent="-254000" lvl="5" marL="27432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6pPr>
            <a:lvl7pPr indent="-254000" lvl="6" marL="32004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7pPr>
            <a:lvl8pPr indent="-254000" lvl="7" marL="36576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8pPr>
            <a:lvl9pPr indent="-254000" lvl="8" marL="41148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9pPr>
          </a:lstStyle>
          <a:p/>
        </p:txBody>
      </p:sp>
      <p:sp>
        <p:nvSpPr>
          <p:cNvPr id="157" name="Google Shape;157;p34"/>
          <p:cNvSpPr txBox="1"/>
          <p:nvPr>
            <p:ph idx="5" type="body"/>
          </p:nvPr>
        </p:nvSpPr>
        <p:spPr>
          <a:xfrm>
            <a:off x="3543300" y="3429113"/>
            <a:ext cx="2057400" cy="12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 algn="ctr"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1pPr>
            <a:lvl2pPr indent="-285750" lvl="1" marL="914400" rtl="0" algn="ctr">
              <a:spcBef>
                <a:spcPts val="60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79400" lvl="2" marL="1371600" rtl="0" algn="ctr">
              <a:spcBef>
                <a:spcPts val="600"/>
              </a:spcBef>
              <a:spcAft>
                <a:spcPts val="0"/>
              </a:spcAft>
              <a:buSzPts val="800"/>
              <a:buChar char="‣"/>
              <a:defRPr sz="800"/>
            </a:lvl3pPr>
            <a:lvl4pPr indent="-266700" lvl="3" marL="1828800" rtl="0" algn="ctr">
              <a:spcBef>
                <a:spcPts val="600"/>
              </a:spcBef>
              <a:spcAft>
                <a:spcPts val="0"/>
              </a:spcAft>
              <a:buSzPts val="600"/>
              <a:buChar char="๏"/>
              <a:defRPr sz="600"/>
            </a:lvl4pPr>
            <a:lvl5pPr indent="-254000" lvl="4" marL="22860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 sz="400"/>
            </a:lvl5pPr>
            <a:lvl6pPr indent="-254000" lvl="5" marL="27432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6pPr>
            <a:lvl7pPr indent="-254000" lvl="6" marL="32004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7pPr>
            <a:lvl8pPr indent="-254000" lvl="7" marL="36576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8pPr>
            <a:lvl9pPr indent="-254000" lvl="8" marL="41148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9pPr>
          </a:lstStyle>
          <a:p/>
        </p:txBody>
      </p:sp>
      <p:sp>
        <p:nvSpPr>
          <p:cNvPr id="158" name="Google Shape;158;p34"/>
          <p:cNvSpPr txBox="1"/>
          <p:nvPr>
            <p:ph idx="6" type="body"/>
          </p:nvPr>
        </p:nvSpPr>
        <p:spPr>
          <a:xfrm>
            <a:off x="6229350" y="3429113"/>
            <a:ext cx="2057400" cy="12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 algn="ctr">
              <a:spcBef>
                <a:spcPts val="600"/>
              </a:spcBef>
              <a:spcAft>
                <a:spcPts val="0"/>
              </a:spcAft>
              <a:buSzPts val="1100"/>
              <a:buChar char="•"/>
              <a:defRPr sz="1100"/>
            </a:lvl1pPr>
            <a:lvl2pPr indent="-285750" lvl="1" marL="914400" rtl="0" algn="ctr">
              <a:spcBef>
                <a:spcPts val="600"/>
              </a:spcBef>
              <a:spcAft>
                <a:spcPts val="0"/>
              </a:spcAft>
              <a:buSzPts val="900"/>
              <a:buChar char="-"/>
              <a:defRPr sz="900"/>
            </a:lvl2pPr>
            <a:lvl3pPr indent="-279400" lvl="2" marL="1371600" rtl="0" algn="ctr">
              <a:spcBef>
                <a:spcPts val="600"/>
              </a:spcBef>
              <a:spcAft>
                <a:spcPts val="0"/>
              </a:spcAft>
              <a:buSzPts val="800"/>
              <a:buChar char="‣"/>
              <a:defRPr sz="800"/>
            </a:lvl3pPr>
            <a:lvl4pPr indent="-266700" lvl="3" marL="1828800" rtl="0" algn="ctr">
              <a:spcBef>
                <a:spcPts val="600"/>
              </a:spcBef>
              <a:spcAft>
                <a:spcPts val="0"/>
              </a:spcAft>
              <a:buSzPts val="600"/>
              <a:buChar char="๏"/>
              <a:defRPr sz="600"/>
            </a:lvl4pPr>
            <a:lvl5pPr indent="-254000" lvl="4" marL="22860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 sz="400"/>
            </a:lvl5pPr>
            <a:lvl6pPr indent="-254000" lvl="5" marL="27432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6pPr>
            <a:lvl7pPr indent="-254000" lvl="6" marL="32004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7pPr>
            <a:lvl8pPr indent="-254000" lvl="7" marL="36576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8pPr>
            <a:lvl9pPr indent="-254000" lvl="8" marL="4114800" rtl="0" algn="ctr">
              <a:spcBef>
                <a:spcPts val="600"/>
              </a:spcBef>
              <a:spcAft>
                <a:spcPts val="0"/>
              </a:spcAft>
              <a:buSzPts val="400"/>
              <a:buChar char="•"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1_End Card">
  <p:cSld name="Logo - v1.4_1_2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5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5"/>
          <p:cNvSpPr/>
          <p:nvPr/>
        </p:nvSpPr>
        <p:spPr>
          <a:xfrm>
            <a:off x="3922117" y="1928813"/>
            <a:ext cx="1299780" cy="1285848"/>
          </a:xfrm>
          <a:custGeom>
            <a:rect b="b" l="l" r="r" t="t"/>
            <a:pathLst>
              <a:path extrusionOk="0" h="21600" w="21600">
                <a:moveTo>
                  <a:pt x="21600" y="10866"/>
                </a:moveTo>
                <a:cubicBezTo>
                  <a:pt x="21600" y="4865"/>
                  <a:pt x="16765" y="0"/>
                  <a:pt x="10800" y="0"/>
                </a:cubicBezTo>
                <a:cubicBezTo>
                  <a:pt x="4835" y="0"/>
                  <a:pt x="0" y="4865"/>
                  <a:pt x="0" y="10866"/>
                </a:cubicBezTo>
                <a:cubicBezTo>
                  <a:pt x="0" y="16290"/>
                  <a:pt x="3949" y="20785"/>
                  <a:pt x="9112" y="21600"/>
                </a:cubicBezTo>
                <a:lnTo>
                  <a:pt x="9112" y="14007"/>
                </a:lnTo>
                <a:lnTo>
                  <a:pt x="6370" y="14007"/>
                </a:lnTo>
                <a:lnTo>
                  <a:pt x="6370" y="10866"/>
                </a:lnTo>
                <a:lnTo>
                  <a:pt x="9112" y="10866"/>
                </a:lnTo>
                <a:lnTo>
                  <a:pt x="9112" y="8472"/>
                </a:lnTo>
                <a:cubicBezTo>
                  <a:pt x="9112" y="5749"/>
                  <a:pt x="10725" y="4245"/>
                  <a:pt x="13192" y="4245"/>
                </a:cubicBezTo>
                <a:cubicBezTo>
                  <a:pt x="14373" y="4245"/>
                  <a:pt x="15609" y="4457"/>
                  <a:pt x="15609" y="4457"/>
                </a:cubicBezTo>
                <a:lnTo>
                  <a:pt x="15609" y="7131"/>
                </a:lnTo>
                <a:lnTo>
                  <a:pt x="14248" y="7131"/>
                </a:lnTo>
                <a:cubicBezTo>
                  <a:pt x="12906" y="7131"/>
                  <a:pt x="12487" y="7968"/>
                  <a:pt x="12487" y="8828"/>
                </a:cubicBezTo>
                <a:lnTo>
                  <a:pt x="12487" y="10866"/>
                </a:lnTo>
                <a:lnTo>
                  <a:pt x="15483" y="10866"/>
                </a:lnTo>
                <a:lnTo>
                  <a:pt x="15004" y="14007"/>
                </a:lnTo>
                <a:lnTo>
                  <a:pt x="12487" y="14007"/>
                </a:lnTo>
                <a:lnTo>
                  <a:pt x="12487" y="21600"/>
                </a:lnTo>
                <a:cubicBezTo>
                  <a:pt x="17651" y="20785"/>
                  <a:pt x="21600" y="16290"/>
                  <a:pt x="21600" y="10866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14300" lIns="14300" spcFirstLastPara="1" rIns="14300" wrap="square" tIns="143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CFC"/>
              </a:buClr>
              <a:buSzPts val="1100"/>
              <a:buFont typeface="Gill Sans"/>
              <a:buNone/>
            </a:pPr>
            <a:r>
              <a:t/>
            </a:r>
            <a:endParaRPr b="0" i="0" sz="1100" u="none" cap="none" strike="noStrike">
              <a:solidFill>
                <a:srgbClr val="FEFCFC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2_Three Columns">
  <p:cSld name="Bullets + Sub Light - v1.4_1_2_1_2"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6"/>
          <p:cNvSpPr txBox="1"/>
          <p:nvPr>
            <p:ph type="title"/>
          </p:nvPr>
        </p:nvSpPr>
        <p:spPr>
          <a:xfrm>
            <a:off x="428625" y="428625"/>
            <a:ext cx="828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5" name="Google Shape;165;p36"/>
          <p:cNvSpPr txBox="1"/>
          <p:nvPr>
            <p:ph idx="1" type="subTitle"/>
          </p:nvPr>
        </p:nvSpPr>
        <p:spPr>
          <a:xfrm>
            <a:off x="428625" y="1501902"/>
            <a:ext cx="24861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6" name="Google Shape;166;p36"/>
          <p:cNvSpPr txBox="1"/>
          <p:nvPr>
            <p:ph idx="2" type="subTitle"/>
          </p:nvPr>
        </p:nvSpPr>
        <p:spPr>
          <a:xfrm>
            <a:off x="3328988" y="1501902"/>
            <a:ext cx="24861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7" name="Google Shape;167;p36"/>
          <p:cNvSpPr txBox="1"/>
          <p:nvPr>
            <p:ph idx="3" type="subTitle"/>
          </p:nvPr>
        </p:nvSpPr>
        <p:spPr>
          <a:xfrm>
            <a:off x="6229350" y="1501902"/>
            <a:ext cx="24861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68" name="Google Shape;168;p36"/>
          <p:cNvSpPr txBox="1"/>
          <p:nvPr>
            <p:ph idx="4" type="body"/>
          </p:nvPr>
        </p:nvSpPr>
        <p:spPr>
          <a:xfrm>
            <a:off x="428625" y="1964817"/>
            <a:ext cx="2486100" cy="26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28575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-"/>
              <a:defRPr sz="900">
                <a:solidFill>
                  <a:schemeClr val="lt1"/>
                </a:solidFill>
              </a:defRPr>
            </a:lvl2pPr>
            <a:lvl3pPr indent="-2794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‣"/>
              <a:defRPr sz="800">
                <a:solidFill>
                  <a:schemeClr val="lt1"/>
                </a:solidFill>
              </a:defRPr>
            </a:lvl3pPr>
            <a:lvl4pPr indent="-2667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๏"/>
              <a:defRPr sz="600">
                <a:solidFill>
                  <a:schemeClr val="lt1"/>
                </a:solidFill>
              </a:defRPr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•"/>
              <a:defRPr sz="600">
                <a:solidFill>
                  <a:schemeClr val="lt1"/>
                </a:solidFill>
              </a:defRPr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9" name="Google Shape;169;p36"/>
          <p:cNvSpPr txBox="1"/>
          <p:nvPr>
            <p:ph idx="5" type="body"/>
          </p:nvPr>
        </p:nvSpPr>
        <p:spPr>
          <a:xfrm>
            <a:off x="3328988" y="1964817"/>
            <a:ext cx="2486100" cy="26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28575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-"/>
              <a:defRPr sz="900">
                <a:solidFill>
                  <a:schemeClr val="lt1"/>
                </a:solidFill>
              </a:defRPr>
            </a:lvl2pPr>
            <a:lvl3pPr indent="-2794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‣"/>
              <a:defRPr sz="800">
                <a:solidFill>
                  <a:schemeClr val="lt1"/>
                </a:solidFill>
              </a:defRPr>
            </a:lvl3pPr>
            <a:lvl4pPr indent="-2667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๏"/>
              <a:defRPr sz="600">
                <a:solidFill>
                  <a:schemeClr val="lt1"/>
                </a:solidFill>
              </a:defRPr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•"/>
              <a:defRPr sz="600">
                <a:solidFill>
                  <a:schemeClr val="lt1"/>
                </a:solidFill>
              </a:defRPr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0" name="Google Shape;170;p36"/>
          <p:cNvSpPr txBox="1"/>
          <p:nvPr>
            <p:ph idx="6" type="body"/>
          </p:nvPr>
        </p:nvSpPr>
        <p:spPr>
          <a:xfrm>
            <a:off x="6229350" y="1964817"/>
            <a:ext cx="2486100" cy="26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28575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-"/>
              <a:defRPr sz="900">
                <a:solidFill>
                  <a:schemeClr val="lt1"/>
                </a:solidFill>
              </a:defRPr>
            </a:lvl2pPr>
            <a:lvl3pPr indent="-2794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‣"/>
              <a:defRPr sz="800">
                <a:solidFill>
                  <a:schemeClr val="lt1"/>
                </a:solidFill>
              </a:defRPr>
            </a:lvl3pPr>
            <a:lvl4pPr indent="-2667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๏"/>
              <a:defRPr sz="600">
                <a:solidFill>
                  <a:schemeClr val="lt1"/>
                </a:solidFill>
              </a:defRPr>
            </a:lvl4pPr>
            <a:lvl5pPr indent="-2667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•"/>
              <a:defRPr sz="600">
                <a:solidFill>
                  <a:schemeClr val="lt1"/>
                </a:solidFill>
              </a:defRPr>
            </a:lvl5pPr>
            <a:lvl6pPr indent="-2540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indent="-2540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indent="-2540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indent="-2540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36"/>
          <p:cNvSpPr txBox="1"/>
          <p:nvPr>
            <p:ph idx="7" type="subTitle"/>
          </p:nvPr>
        </p:nvSpPr>
        <p:spPr>
          <a:xfrm>
            <a:off x="428625" y="720090"/>
            <a:ext cx="8286900" cy="27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36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3_Three Points">
  <p:cSld name="Quote - v1.4_1_2_1_1_1_1_1_1_2">
    <p:bg>
      <p:bgPr>
        <a:solidFill>
          <a:schemeClr val="dk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7"/>
          <p:cNvSpPr txBox="1"/>
          <p:nvPr>
            <p:ph idx="1" type="subTitle"/>
          </p:nvPr>
        </p:nvSpPr>
        <p:spPr>
          <a:xfrm>
            <a:off x="857250" y="2893275"/>
            <a:ext cx="20574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5" name="Google Shape;175;p37"/>
          <p:cNvSpPr txBox="1"/>
          <p:nvPr>
            <p:ph idx="2" type="subTitle"/>
          </p:nvPr>
        </p:nvSpPr>
        <p:spPr>
          <a:xfrm>
            <a:off x="3543300" y="2893275"/>
            <a:ext cx="20574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6" name="Google Shape;176;p37"/>
          <p:cNvSpPr txBox="1"/>
          <p:nvPr>
            <p:ph idx="3" type="subTitle"/>
          </p:nvPr>
        </p:nvSpPr>
        <p:spPr>
          <a:xfrm>
            <a:off x="6229350" y="2893275"/>
            <a:ext cx="2057400" cy="428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/>
        </p:txBody>
      </p:sp>
      <p:sp>
        <p:nvSpPr>
          <p:cNvPr id="177" name="Google Shape;177;p37"/>
          <p:cNvSpPr txBox="1"/>
          <p:nvPr>
            <p:ph idx="4" type="body"/>
          </p:nvPr>
        </p:nvSpPr>
        <p:spPr>
          <a:xfrm>
            <a:off x="857250" y="3429000"/>
            <a:ext cx="2057400" cy="12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28575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-"/>
              <a:defRPr sz="900">
                <a:solidFill>
                  <a:schemeClr val="lt1"/>
                </a:solidFill>
              </a:defRPr>
            </a:lvl2pPr>
            <a:lvl3pPr indent="-2794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‣"/>
              <a:defRPr sz="800">
                <a:solidFill>
                  <a:schemeClr val="lt1"/>
                </a:solidFill>
              </a:defRPr>
            </a:lvl3pPr>
            <a:lvl4pPr indent="-2667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๏"/>
              <a:defRPr sz="600">
                <a:solidFill>
                  <a:schemeClr val="lt1"/>
                </a:solidFill>
              </a:defRPr>
            </a:lvl4pPr>
            <a:lvl5pPr indent="-2540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 sz="400">
                <a:solidFill>
                  <a:schemeClr val="lt1"/>
                </a:solidFill>
              </a:defRPr>
            </a:lvl5pPr>
            <a:lvl6pPr indent="-2540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indent="-2540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indent="-2540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indent="-254000" lvl="8" marL="4114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8" name="Google Shape;178;p37"/>
          <p:cNvSpPr txBox="1"/>
          <p:nvPr>
            <p:ph idx="5" type="body"/>
          </p:nvPr>
        </p:nvSpPr>
        <p:spPr>
          <a:xfrm>
            <a:off x="3543300" y="3429000"/>
            <a:ext cx="2057400" cy="12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28575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-"/>
              <a:defRPr sz="900">
                <a:solidFill>
                  <a:schemeClr val="lt1"/>
                </a:solidFill>
              </a:defRPr>
            </a:lvl2pPr>
            <a:lvl3pPr indent="-2794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‣"/>
              <a:defRPr sz="800">
                <a:solidFill>
                  <a:schemeClr val="lt1"/>
                </a:solidFill>
              </a:defRPr>
            </a:lvl3pPr>
            <a:lvl4pPr indent="-2667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๏"/>
              <a:defRPr sz="600">
                <a:solidFill>
                  <a:schemeClr val="lt1"/>
                </a:solidFill>
              </a:defRPr>
            </a:lvl4pPr>
            <a:lvl5pPr indent="-2540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 sz="400">
                <a:solidFill>
                  <a:schemeClr val="lt1"/>
                </a:solidFill>
              </a:defRPr>
            </a:lvl5pPr>
            <a:lvl6pPr indent="-2540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indent="-2540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indent="-2540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indent="-254000" lvl="8" marL="4114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37"/>
          <p:cNvSpPr txBox="1"/>
          <p:nvPr>
            <p:ph idx="6" type="body"/>
          </p:nvPr>
        </p:nvSpPr>
        <p:spPr>
          <a:xfrm>
            <a:off x="6229350" y="3429000"/>
            <a:ext cx="2057400" cy="128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 sz="1100">
                <a:solidFill>
                  <a:schemeClr val="lt1"/>
                </a:solidFill>
              </a:defRPr>
            </a:lvl1pPr>
            <a:lvl2pPr indent="-285750" lvl="1" marL="914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900"/>
              <a:buChar char="-"/>
              <a:defRPr sz="900">
                <a:solidFill>
                  <a:schemeClr val="lt1"/>
                </a:solidFill>
              </a:defRPr>
            </a:lvl2pPr>
            <a:lvl3pPr indent="-279400" lvl="2" marL="1371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800"/>
              <a:buChar char="‣"/>
              <a:defRPr sz="800">
                <a:solidFill>
                  <a:schemeClr val="lt1"/>
                </a:solidFill>
              </a:defRPr>
            </a:lvl3pPr>
            <a:lvl4pPr indent="-266700" lvl="3" marL="1828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600"/>
              <a:buChar char="๏"/>
              <a:defRPr sz="600">
                <a:solidFill>
                  <a:schemeClr val="lt1"/>
                </a:solidFill>
              </a:defRPr>
            </a:lvl4pPr>
            <a:lvl5pPr indent="-254000" lvl="4" marL="22860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 sz="400">
                <a:solidFill>
                  <a:schemeClr val="lt1"/>
                </a:solidFill>
              </a:defRPr>
            </a:lvl5pPr>
            <a:lvl6pPr indent="-254000" lvl="5" marL="27432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6pPr>
            <a:lvl7pPr indent="-254000" lvl="6" marL="32004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7pPr>
            <a:lvl8pPr indent="-254000" lvl="7" marL="36576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8pPr>
            <a:lvl9pPr indent="-254000" lvl="8" marL="4114800" rtl="0" algn="ctr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0"/>
              <a:buChar char="•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37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4_End Card">
  <p:cSld name="Logo - v1.4_1_1">
    <p:bg>
      <p:bgPr>
        <a:solidFill>
          <a:schemeClr val="dk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9422" y="2035744"/>
            <a:ext cx="2645156" cy="1139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5_Big Stat">
  <p:cSld name="Quote - v1.4_1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type="title"/>
          </p:nvPr>
        </p:nvSpPr>
        <p:spPr>
          <a:xfrm>
            <a:off x="1257300" y="1285875"/>
            <a:ext cx="662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0"/>
              <a:buNone/>
              <a:defRPr sz="94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00"/>
              <a:buNone/>
              <a:defRPr sz="9400"/>
            </a:lvl9pPr>
          </a:lstStyle>
          <a:p/>
        </p:txBody>
      </p:sp>
      <p:sp>
        <p:nvSpPr>
          <p:cNvPr id="186" name="Google Shape;186;p39"/>
          <p:cNvSpPr txBox="1"/>
          <p:nvPr>
            <p:ph idx="1" type="subTitle"/>
          </p:nvPr>
        </p:nvSpPr>
        <p:spPr>
          <a:xfrm>
            <a:off x="1257300" y="3000375"/>
            <a:ext cx="66294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7" name="Google Shape;187;p39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6_Stat Comparison">
  <p:cSld name="Quote - v1.4_1_2_1_2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500"/>
              <a:buFont typeface="Arial"/>
              <a:buNone/>
            </a:pPr>
            <a:r>
              <a:t/>
            </a:r>
            <a:endParaRPr b="0" baseline="-25000" i="0" sz="15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40"/>
          <p:cNvSpPr txBox="1"/>
          <p:nvPr>
            <p:ph type="title"/>
          </p:nvPr>
        </p:nvSpPr>
        <p:spPr>
          <a:xfrm>
            <a:off x="628650" y="1714500"/>
            <a:ext cx="3314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00"/>
              <a:buNone/>
              <a:defRPr sz="7500"/>
            </a:lvl9pPr>
          </a:lstStyle>
          <a:p/>
        </p:txBody>
      </p:sp>
      <p:sp>
        <p:nvSpPr>
          <p:cNvPr id="191" name="Google Shape;191;p40"/>
          <p:cNvSpPr txBox="1"/>
          <p:nvPr>
            <p:ph idx="1" type="subTitle"/>
          </p:nvPr>
        </p:nvSpPr>
        <p:spPr>
          <a:xfrm>
            <a:off x="628650" y="2928366"/>
            <a:ext cx="33147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92" name="Google Shape;192;p40"/>
          <p:cNvSpPr txBox="1"/>
          <p:nvPr>
            <p:ph idx="2" type="title"/>
          </p:nvPr>
        </p:nvSpPr>
        <p:spPr>
          <a:xfrm>
            <a:off x="5200650" y="1714500"/>
            <a:ext cx="3314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3" name="Google Shape;193;p40"/>
          <p:cNvSpPr txBox="1"/>
          <p:nvPr>
            <p:ph idx="3" type="subTitle"/>
          </p:nvPr>
        </p:nvSpPr>
        <p:spPr>
          <a:xfrm>
            <a:off x="5200650" y="2928366"/>
            <a:ext cx="33147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40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7_White">
  <p:cSld name="Blank -  v1.4_1_3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1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8_Big Stat">
  <p:cSld name="Quote - v1.4_1_1">
    <p:bg>
      <p:bgPr>
        <a:solidFill>
          <a:schemeClr val="dk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2"/>
          <p:cNvSpPr txBox="1"/>
          <p:nvPr>
            <p:ph type="title"/>
          </p:nvPr>
        </p:nvSpPr>
        <p:spPr>
          <a:xfrm>
            <a:off x="1257300" y="1285875"/>
            <a:ext cx="6629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400"/>
              <a:buNone/>
              <a:defRPr sz="9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9" name="Google Shape;199;p42"/>
          <p:cNvSpPr txBox="1"/>
          <p:nvPr>
            <p:ph idx="1" type="subTitle"/>
          </p:nvPr>
        </p:nvSpPr>
        <p:spPr>
          <a:xfrm>
            <a:off x="1257300" y="3000375"/>
            <a:ext cx="6629400" cy="85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0" name="Google Shape;200;p42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9_Stat Comparison">
  <p:cSld name="Quote - v1.4_1_2_1_2_1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3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28575" lIns="28575" spcFirstLastPara="1" rIns="28575" wrap="square" tIns="2857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1500"/>
              <a:buFont typeface="Arial"/>
              <a:buNone/>
            </a:pPr>
            <a:r>
              <a:t/>
            </a:r>
            <a:endParaRPr b="0" baseline="-25000" i="0" sz="1500" u="none" cap="none" strike="noStrike">
              <a:solidFill>
                <a:srgbClr val="FEFEF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3"/>
          <p:cNvSpPr txBox="1"/>
          <p:nvPr>
            <p:ph type="title"/>
          </p:nvPr>
        </p:nvSpPr>
        <p:spPr>
          <a:xfrm>
            <a:off x="628650" y="1714500"/>
            <a:ext cx="3314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None/>
              <a:defRPr sz="7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4" name="Google Shape;204;p43"/>
          <p:cNvSpPr txBox="1"/>
          <p:nvPr>
            <p:ph idx="1" type="subTitle"/>
          </p:nvPr>
        </p:nvSpPr>
        <p:spPr>
          <a:xfrm>
            <a:off x="628650" y="2928366"/>
            <a:ext cx="33147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5" name="Google Shape;205;p43"/>
          <p:cNvSpPr txBox="1"/>
          <p:nvPr>
            <p:ph idx="2" type="title"/>
          </p:nvPr>
        </p:nvSpPr>
        <p:spPr>
          <a:xfrm>
            <a:off x="5200650" y="1714500"/>
            <a:ext cx="33147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500"/>
              <a:buNone/>
              <a:defRPr sz="7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43"/>
          <p:cNvSpPr txBox="1"/>
          <p:nvPr>
            <p:ph idx="3" type="subTitle"/>
          </p:nvPr>
        </p:nvSpPr>
        <p:spPr>
          <a:xfrm>
            <a:off x="5200650" y="2928366"/>
            <a:ext cx="3314700" cy="500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43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0_Blue">
  <p:cSld name="Blank -  v1.4_1_1_2"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1_Three Stats">
  <p:cSld name="Quote - v1.4_1_2_1_1_2">
    <p:bg>
      <p:bgPr>
        <a:solidFill>
          <a:schemeClr val="lt1"/>
        </a:solid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5"/>
          <p:cNvSpPr txBox="1"/>
          <p:nvPr>
            <p:ph type="title"/>
          </p:nvPr>
        </p:nvSpPr>
        <p:spPr>
          <a:xfrm>
            <a:off x="1042988" y="1964180"/>
            <a:ext cx="1657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2" name="Google Shape;212;p45"/>
          <p:cNvSpPr txBox="1"/>
          <p:nvPr>
            <p:ph idx="1" type="subTitle"/>
          </p:nvPr>
        </p:nvSpPr>
        <p:spPr>
          <a:xfrm>
            <a:off x="1042988" y="2750700"/>
            <a:ext cx="16575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3" name="Google Shape;213;p45"/>
          <p:cNvSpPr txBox="1"/>
          <p:nvPr>
            <p:ph idx="2" type="title"/>
          </p:nvPr>
        </p:nvSpPr>
        <p:spPr>
          <a:xfrm>
            <a:off x="3743325" y="1964180"/>
            <a:ext cx="1657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4" name="Google Shape;214;p45"/>
          <p:cNvSpPr txBox="1"/>
          <p:nvPr>
            <p:ph idx="3" type="subTitle"/>
          </p:nvPr>
        </p:nvSpPr>
        <p:spPr>
          <a:xfrm>
            <a:off x="3743325" y="2750695"/>
            <a:ext cx="16575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5" name="Google Shape;215;p45"/>
          <p:cNvSpPr txBox="1"/>
          <p:nvPr>
            <p:ph idx="4" type="title"/>
          </p:nvPr>
        </p:nvSpPr>
        <p:spPr>
          <a:xfrm>
            <a:off x="6443662" y="1964180"/>
            <a:ext cx="1657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Montserrat SemiBold"/>
              <a:buNone/>
              <a:defRPr b="0" sz="47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16" name="Google Shape;216;p45"/>
          <p:cNvSpPr txBox="1"/>
          <p:nvPr>
            <p:ph idx="5" type="subTitle"/>
          </p:nvPr>
        </p:nvSpPr>
        <p:spPr>
          <a:xfrm>
            <a:off x="6443662" y="2750695"/>
            <a:ext cx="16575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7" name="Google Shape;217;p45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2_Stat + Media">
  <p:cSld name="Title + Phone - v1.4_1_1_1_3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6"/>
          <p:cNvSpPr txBox="1"/>
          <p:nvPr>
            <p:ph type="title"/>
          </p:nvPr>
        </p:nvSpPr>
        <p:spPr>
          <a:xfrm>
            <a:off x="642938" y="964462"/>
            <a:ext cx="3684600" cy="171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20" name="Google Shape;220;p46"/>
          <p:cNvSpPr txBox="1"/>
          <p:nvPr>
            <p:ph idx="1" type="subTitle"/>
          </p:nvPr>
        </p:nvSpPr>
        <p:spPr>
          <a:xfrm>
            <a:off x="644406" y="2713253"/>
            <a:ext cx="3684600" cy="17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1" name="Google Shape;221;p46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3_Grey">
  <p:cSld name="Blank -  v1.4_1_2">
    <p:bg>
      <p:bgPr>
        <a:solidFill>
          <a:srgbClr val="EFEFEF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47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solidFill>
                  <a:schemeClr val="lt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4_Three Stats">
  <p:cSld name="Quote - v1.4_1_2_1_1_1">
    <p:bg>
      <p:bgPr>
        <a:solidFill>
          <a:schemeClr val="dk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1042988" y="1964180"/>
            <a:ext cx="1657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6" name="Google Shape;226;p48"/>
          <p:cNvSpPr txBox="1"/>
          <p:nvPr>
            <p:ph idx="1" type="subTitle"/>
          </p:nvPr>
        </p:nvSpPr>
        <p:spPr>
          <a:xfrm>
            <a:off x="1042988" y="2750700"/>
            <a:ext cx="16575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7" name="Google Shape;227;p48"/>
          <p:cNvSpPr txBox="1"/>
          <p:nvPr>
            <p:ph idx="2" type="title"/>
          </p:nvPr>
        </p:nvSpPr>
        <p:spPr>
          <a:xfrm>
            <a:off x="3743325" y="1964180"/>
            <a:ext cx="1657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28" name="Google Shape;228;p48"/>
          <p:cNvSpPr txBox="1"/>
          <p:nvPr>
            <p:ph idx="3" type="subTitle"/>
          </p:nvPr>
        </p:nvSpPr>
        <p:spPr>
          <a:xfrm>
            <a:off x="3743325" y="2750695"/>
            <a:ext cx="16575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9" name="Google Shape;229;p48"/>
          <p:cNvSpPr txBox="1"/>
          <p:nvPr>
            <p:ph idx="4" type="title"/>
          </p:nvPr>
        </p:nvSpPr>
        <p:spPr>
          <a:xfrm>
            <a:off x="6443662" y="1964180"/>
            <a:ext cx="1657500" cy="750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None/>
              <a:defRPr sz="4700">
                <a:solidFill>
                  <a:schemeClr val="lt1"/>
                </a:solidFill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Montserrat SemiBold"/>
              <a:buNone/>
              <a:defRPr b="0" sz="47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230" name="Google Shape;230;p48"/>
          <p:cNvSpPr txBox="1"/>
          <p:nvPr>
            <p:ph idx="5" type="subTitle"/>
          </p:nvPr>
        </p:nvSpPr>
        <p:spPr>
          <a:xfrm>
            <a:off x="6443662" y="2750695"/>
            <a:ext cx="1657500" cy="428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1" name="Google Shape;231;p48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5_Stat + Media">
  <p:cSld name="Title + Phone - v1.4_1_1_1_3_3">
    <p:bg>
      <p:bgPr>
        <a:solidFill>
          <a:schemeClr val="dk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9"/>
          <p:cNvSpPr txBox="1"/>
          <p:nvPr>
            <p:ph type="title"/>
          </p:nvPr>
        </p:nvSpPr>
        <p:spPr>
          <a:xfrm>
            <a:off x="642938" y="964462"/>
            <a:ext cx="3684600" cy="1714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7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4" name="Google Shape;234;p49"/>
          <p:cNvSpPr txBox="1"/>
          <p:nvPr>
            <p:ph idx="1" type="subTitle"/>
          </p:nvPr>
        </p:nvSpPr>
        <p:spPr>
          <a:xfrm>
            <a:off x="644406" y="2713253"/>
            <a:ext cx="3684600" cy="17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3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5" name="Google Shape;235;p49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6_Black">
  <p:cSld name="Blank -  v1.4_1_1_1">
    <p:bg>
      <p:bgPr>
        <a:solidFill>
          <a:srgbClr val="000000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0"/>
          <p:cNvSpPr txBox="1"/>
          <p:nvPr>
            <p:ph idx="12" type="sldNum"/>
          </p:nvPr>
        </p:nvSpPr>
        <p:spPr>
          <a:xfrm>
            <a:off x="8620125" y="4857750"/>
            <a:ext cx="3618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D"/>
              </a:buClr>
              <a:buSzPts val="900"/>
              <a:buFont typeface="Arial"/>
              <a:buNone/>
              <a:defRPr sz="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900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py">
  <p:cSld name="Text_Large_Alt"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1"/>
          <p:cNvSpPr txBox="1"/>
          <p:nvPr>
            <p:ph type="title"/>
          </p:nvPr>
        </p:nvSpPr>
        <p:spPr>
          <a:xfrm>
            <a:off x="425513" y="675000"/>
            <a:ext cx="8270100" cy="3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None/>
              <a:defRPr sz="30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240" name="Google Shape;240;p51"/>
          <p:cNvSpPr txBox="1"/>
          <p:nvPr>
            <p:ph idx="12" type="sldNum"/>
          </p:nvPr>
        </p:nvSpPr>
        <p:spPr>
          <a:xfrm>
            <a:off x="8413297" y="4789800"/>
            <a:ext cx="293700" cy="9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1" name="Google Shape;241;p51"/>
          <p:cNvSpPr txBox="1"/>
          <p:nvPr>
            <p:ph idx="1" type="subTitle"/>
          </p:nvPr>
        </p:nvSpPr>
        <p:spPr>
          <a:xfrm>
            <a:off x="425513" y="325931"/>
            <a:ext cx="4079700" cy="13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42" name="Google Shape;242;p51"/>
          <p:cNvSpPr txBox="1"/>
          <p:nvPr/>
        </p:nvSpPr>
        <p:spPr>
          <a:xfrm>
            <a:off x="425513" y="4789625"/>
            <a:ext cx="826800" cy="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Facebook company</a:t>
            </a:r>
            <a:endParaRPr sz="11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3" name="Google Shape;243;p51"/>
          <p:cNvSpPr txBox="1"/>
          <p:nvPr>
            <p:ph idx="2" type="subTitle"/>
          </p:nvPr>
        </p:nvSpPr>
        <p:spPr>
          <a:xfrm>
            <a:off x="1726400" y="4788875"/>
            <a:ext cx="4320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  <p:sp>
        <p:nvSpPr>
          <p:cNvPr id="244" name="Google Shape;244;p51"/>
          <p:cNvSpPr txBox="1"/>
          <p:nvPr>
            <p:ph idx="3" type="subTitle"/>
          </p:nvPr>
        </p:nvSpPr>
        <p:spPr>
          <a:xfrm>
            <a:off x="2232000" y="4788875"/>
            <a:ext cx="966300" cy="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7" name="Google Shape;247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8" name="Google Shape;24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19050" lIns="19050" spcFirstLastPara="1" rIns="19050" wrap="square" tIns="190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_Title 1">
  <p:cSld name="TITLE_1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3"/>
          <p:cNvSpPr txBox="1"/>
          <p:nvPr>
            <p:ph idx="1" type="subTitle"/>
          </p:nvPr>
        </p:nvSpPr>
        <p:spPr>
          <a:xfrm>
            <a:off x="352050" y="4507992"/>
            <a:ext cx="1405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9pPr>
          </a:lstStyle>
          <a:p/>
        </p:txBody>
      </p:sp>
      <p:sp>
        <p:nvSpPr>
          <p:cNvPr id="251" name="Google Shape;251;p53"/>
          <p:cNvSpPr txBox="1"/>
          <p:nvPr>
            <p:ph idx="2" type="subTitle"/>
          </p:nvPr>
        </p:nvSpPr>
        <p:spPr>
          <a:xfrm>
            <a:off x="2110538" y="4507992"/>
            <a:ext cx="1405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9pPr>
          </a:lstStyle>
          <a:p/>
        </p:txBody>
      </p:sp>
      <p:sp>
        <p:nvSpPr>
          <p:cNvPr id="252" name="Google Shape;252;p53"/>
          <p:cNvSpPr txBox="1"/>
          <p:nvPr>
            <p:ph idx="3" type="subTitle"/>
          </p:nvPr>
        </p:nvSpPr>
        <p:spPr>
          <a:xfrm>
            <a:off x="3869025" y="4507992"/>
            <a:ext cx="1405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b="0" sz="900"/>
            </a:lvl9pPr>
          </a:lstStyle>
          <a:p/>
        </p:txBody>
      </p:sp>
      <p:sp>
        <p:nvSpPr>
          <p:cNvPr id="253" name="Google Shape;253;p53"/>
          <p:cNvSpPr txBox="1"/>
          <p:nvPr>
            <p:ph type="ctrTitle"/>
          </p:nvPr>
        </p:nvSpPr>
        <p:spPr>
          <a:xfrm>
            <a:off x="352050" y="1325880"/>
            <a:ext cx="5982300" cy="855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  <p:sp>
        <p:nvSpPr>
          <p:cNvPr id="254" name="Google Shape;254;p53"/>
          <p:cNvSpPr txBox="1"/>
          <p:nvPr>
            <p:ph idx="4" type="subTitle"/>
          </p:nvPr>
        </p:nvSpPr>
        <p:spPr>
          <a:xfrm>
            <a:off x="352050" y="2423165"/>
            <a:ext cx="5982300" cy="17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lvl="1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lvl="2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lvl="3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lvl="4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lvl="5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lvl="6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lvl="7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lvl="8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grpSp>
        <p:nvGrpSpPr>
          <p:cNvPr id="255" name="Google Shape;255;p53"/>
          <p:cNvGrpSpPr/>
          <p:nvPr/>
        </p:nvGrpSpPr>
        <p:grpSpPr>
          <a:xfrm>
            <a:off x="7933699" y="4625913"/>
            <a:ext cx="862960" cy="173755"/>
            <a:chOff x="15867399" y="9251826"/>
            <a:chExt cx="1725920" cy="347510"/>
          </a:xfrm>
        </p:grpSpPr>
        <p:grpSp>
          <p:nvGrpSpPr>
            <p:cNvPr id="256" name="Google Shape;256;p53"/>
            <p:cNvGrpSpPr/>
            <p:nvPr/>
          </p:nvGrpSpPr>
          <p:grpSpPr>
            <a:xfrm>
              <a:off x="16500868" y="9262980"/>
              <a:ext cx="1092451" cy="336217"/>
              <a:chOff x="4940894" y="2609525"/>
              <a:chExt cx="5500759" cy="1694643"/>
            </a:xfrm>
          </p:grpSpPr>
          <p:sp>
            <p:nvSpPr>
              <p:cNvPr id="257" name="Google Shape;257;p53"/>
              <p:cNvSpPr/>
              <p:nvPr/>
            </p:nvSpPr>
            <p:spPr>
              <a:xfrm>
                <a:off x="4940894" y="2609525"/>
                <a:ext cx="1771710" cy="1664870"/>
              </a:xfrm>
              <a:custGeom>
                <a:rect b="b" l="l" r="r" t="t"/>
                <a:pathLst>
                  <a:path extrusionOk="0" h="1664870" w="1771710">
                    <a:moveTo>
                      <a:pt x="0" y="0"/>
                    </a:moveTo>
                    <a:lnTo>
                      <a:pt x="329405" y="0"/>
                    </a:lnTo>
                    <a:lnTo>
                      <a:pt x="889445" y="1013178"/>
                    </a:lnTo>
                    <a:lnTo>
                      <a:pt x="1449486" y="0"/>
                    </a:lnTo>
                    <a:lnTo>
                      <a:pt x="1771711" y="0"/>
                    </a:lnTo>
                    <a:lnTo>
                      <a:pt x="1771711" y="1664870"/>
                    </a:lnTo>
                    <a:lnTo>
                      <a:pt x="1503073" y="1664870"/>
                    </a:lnTo>
                    <a:lnTo>
                      <a:pt x="1503073" y="388983"/>
                    </a:lnTo>
                    <a:lnTo>
                      <a:pt x="1012031" y="1272559"/>
                    </a:lnTo>
                    <a:lnTo>
                      <a:pt x="760030" y="1272559"/>
                    </a:lnTo>
                    <a:lnTo>
                      <a:pt x="268988" y="388983"/>
                    </a:lnTo>
                    <a:lnTo>
                      <a:pt x="268988" y="1664870"/>
                    </a:lnTo>
                    <a:lnTo>
                      <a:pt x="351" y="1664870"/>
                    </a:lnTo>
                    <a:lnTo>
                      <a:pt x="351" y="0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8" name="Google Shape;258;p53"/>
              <p:cNvSpPr/>
              <p:nvPr/>
            </p:nvSpPr>
            <p:spPr>
              <a:xfrm>
                <a:off x="6951471" y="3004463"/>
                <a:ext cx="1178571" cy="1299705"/>
              </a:xfrm>
              <a:custGeom>
                <a:rect b="b" l="l" r="r" t="t"/>
                <a:pathLst>
                  <a:path extrusionOk="0" h="1299705" w="1178571">
                    <a:moveTo>
                      <a:pt x="627813" y="1299706"/>
                    </a:moveTo>
                    <a:cubicBezTo>
                      <a:pt x="503301" y="1299706"/>
                      <a:pt x="394025" y="1272209"/>
                      <a:pt x="299634" y="1217040"/>
                    </a:cubicBezTo>
                    <a:cubicBezTo>
                      <a:pt x="205243" y="1161871"/>
                      <a:pt x="131692" y="1085686"/>
                      <a:pt x="79155" y="988134"/>
                    </a:cubicBezTo>
                    <a:cubicBezTo>
                      <a:pt x="26444" y="890581"/>
                      <a:pt x="0" y="778843"/>
                      <a:pt x="0" y="652743"/>
                    </a:cubicBezTo>
                    <a:cubicBezTo>
                      <a:pt x="0" y="525066"/>
                      <a:pt x="25743" y="412102"/>
                      <a:pt x="77229" y="313849"/>
                    </a:cubicBezTo>
                    <a:cubicBezTo>
                      <a:pt x="128715" y="215596"/>
                      <a:pt x="200340" y="138710"/>
                      <a:pt x="291929" y="83191"/>
                    </a:cubicBezTo>
                    <a:cubicBezTo>
                      <a:pt x="383517" y="27672"/>
                      <a:pt x="488766" y="0"/>
                      <a:pt x="607674" y="0"/>
                    </a:cubicBezTo>
                    <a:cubicBezTo>
                      <a:pt x="725706" y="0"/>
                      <a:pt x="827452" y="28022"/>
                      <a:pt x="912737" y="83892"/>
                    </a:cubicBezTo>
                    <a:cubicBezTo>
                      <a:pt x="998021" y="139761"/>
                      <a:pt x="1063516" y="218048"/>
                      <a:pt x="1109574" y="318753"/>
                    </a:cubicBezTo>
                    <a:cubicBezTo>
                      <a:pt x="1155455" y="419458"/>
                      <a:pt x="1178572" y="537501"/>
                      <a:pt x="1178572" y="673059"/>
                    </a:cubicBezTo>
                    <a:lnTo>
                      <a:pt x="1178572" y="746792"/>
                    </a:lnTo>
                    <a:lnTo>
                      <a:pt x="266536" y="746792"/>
                    </a:lnTo>
                    <a:cubicBezTo>
                      <a:pt x="283173" y="848373"/>
                      <a:pt x="324151" y="928236"/>
                      <a:pt x="389647" y="986382"/>
                    </a:cubicBezTo>
                    <a:cubicBezTo>
                      <a:pt x="454967" y="1044703"/>
                      <a:pt x="537625" y="1073776"/>
                      <a:pt x="637620" y="1073776"/>
                    </a:cubicBezTo>
                    <a:cubicBezTo>
                      <a:pt x="717650" y="1073776"/>
                      <a:pt x="786649" y="1061867"/>
                      <a:pt x="844439" y="1038048"/>
                    </a:cubicBezTo>
                    <a:cubicBezTo>
                      <a:pt x="902229" y="1014229"/>
                      <a:pt x="956517" y="978151"/>
                      <a:pt x="1007303" y="929812"/>
                    </a:cubicBezTo>
                    <a:lnTo>
                      <a:pt x="1150027" y="1104601"/>
                    </a:lnTo>
                    <a:cubicBezTo>
                      <a:pt x="1008003" y="1234729"/>
                      <a:pt x="833932" y="1299706"/>
                      <a:pt x="627813" y="1299706"/>
                    </a:cubicBezTo>
                    <a:close/>
                    <a:moveTo>
                      <a:pt x="824125" y="312098"/>
                    </a:moveTo>
                    <a:cubicBezTo>
                      <a:pt x="767910" y="254652"/>
                      <a:pt x="694184" y="225929"/>
                      <a:pt x="602945" y="225929"/>
                    </a:cubicBezTo>
                    <a:cubicBezTo>
                      <a:pt x="514159" y="225929"/>
                      <a:pt x="439907" y="255353"/>
                      <a:pt x="380015" y="313849"/>
                    </a:cubicBezTo>
                    <a:cubicBezTo>
                      <a:pt x="320123" y="372521"/>
                      <a:pt x="282297" y="451333"/>
                      <a:pt x="266536" y="550462"/>
                    </a:cubicBezTo>
                    <a:lnTo>
                      <a:pt x="920442" y="550462"/>
                    </a:lnTo>
                    <a:cubicBezTo>
                      <a:pt x="912386" y="449056"/>
                      <a:pt x="880339" y="369543"/>
                      <a:pt x="824125" y="312098"/>
                    </a:cubicBez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59" name="Google Shape;259;p53"/>
              <p:cNvSpPr/>
              <p:nvPr/>
            </p:nvSpPr>
            <p:spPr>
              <a:xfrm>
                <a:off x="8208497" y="2670123"/>
                <a:ext cx="882090" cy="1631418"/>
              </a:xfrm>
              <a:custGeom>
                <a:rect b="b" l="l" r="r" t="t"/>
                <a:pathLst>
                  <a:path extrusionOk="0" h="1631418" w="882090">
                    <a:moveTo>
                      <a:pt x="247273" y="583913"/>
                    </a:moveTo>
                    <a:lnTo>
                      <a:pt x="0" y="583913"/>
                    </a:lnTo>
                    <a:lnTo>
                      <a:pt x="0" y="363939"/>
                    </a:lnTo>
                    <a:lnTo>
                      <a:pt x="247273" y="363939"/>
                    </a:lnTo>
                    <a:lnTo>
                      <a:pt x="247273" y="0"/>
                    </a:lnTo>
                    <a:lnTo>
                      <a:pt x="506453" y="0"/>
                    </a:lnTo>
                    <a:lnTo>
                      <a:pt x="506453" y="363939"/>
                    </a:lnTo>
                    <a:lnTo>
                      <a:pt x="882090" y="363939"/>
                    </a:lnTo>
                    <a:lnTo>
                      <a:pt x="882090" y="583913"/>
                    </a:lnTo>
                    <a:lnTo>
                      <a:pt x="506278" y="583913"/>
                    </a:lnTo>
                    <a:lnTo>
                      <a:pt x="506278" y="1141555"/>
                    </a:lnTo>
                    <a:cubicBezTo>
                      <a:pt x="506278" y="1234379"/>
                      <a:pt x="522214" y="1300581"/>
                      <a:pt x="553912" y="1340163"/>
                    </a:cubicBezTo>
                    <a:cubicBezTo>
                      <a:pt x="585609" y="1379744"/>
                      <a:pt x="639897" y="1399710"/>
                      <a:pt x="716775" y="1399535"/>
                    </a:cubicBezTo>
                    <a:cubicBezTo>
                      <a:pt x="750924" y="1399535"/>
                      <a:pt x="779819" y="1398134"/>
                      <a:pt x="803636" y="1395332"/>
                    </a:cubicBezTo>
                    <a:cubicBezTo>
                      <a:pt x="827452" y="1392529"/>
                      <a:pt x="853546" y="1388851"/>
                      <a:pt x="882090" y="1383948"/>
                    </a:cubicBezTo>
                    <a:lnTo>
                      <a:pt x="882090" y="1601645"/>
                    </a:lnTo>
                    <a:cubicBezTo>
                      <a:pt x="849517" y="1611103"/>
                      <a:pt x="816420" y="1618283"/>
                      <a:pt x="782796" y="1623012"/>
                    </a:cubicBezTo>
                    <a:cubicBezTo>
                      <a:pt x="744444" y="1628616"/>
                      <a:pt x="705742" y="1631419"/>
                      <a:pt x="666865" y="1631419"/>
                    </a:cubicBezTo>
                    <a:cubicBezTo>
                      <a:pt x="387020" y="1631419"/>
                      <a:pt x="247097" y="1478347"/>
                      <a:pt x="247097" y="1172380"/>
                    </a:cubicBezTo>
                    <a:lnTo>
                      <a:pt x="247273" y="583913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  <p:sp>
            <p:nvSpPr>
              <p:cNvPr id="260" name="Google Shape;260;p53"/>
              <p:cNvSpPr/>
              <p:nvPr/>
            </p:nvSpPr>
            <p:spPr>
              <a:xfrm>
                <a:off x="9214573" y="3004463"/>
                <a:ext cx="1227080" cy="1299705"/>
              </a:xfrm>
              <a:custGeom>
                <a:rect b="b" l="l" r="r" t="t"/>
                <a:pathLst>
                  <a:path extrusionOk="0" h="1299705" w="1227080">
                    <a:moveTo>
                      <a:pt x="1226906" y="1269932"/>
                    </a:moveTo>
                    <a:lnTo>
                      <a:pt x="972454" y="1269932"/>
                    </a:lnTo>
                    <a:lnTo>
                      <a:pt x="972454" y="1096369"/>
                    </a:lnTo>
                    <a:cubicBezTo>
                      <a:pt x="927272" y="1161346"/>
                      <a:pt x="869832" y="1211611"/>
                      <a:pt x="800134" y="1246814"/>
                    </a:cubicBezTo>
                    <a:cubicBezTo>
                      <a:pt x="730434" y="1282017"/>
                      <a:pt x="651104" y="1299706"/>
                      <a:pt x="562317" y="1299706"/>
                    </a:cubicBezTo>
                    <a:cubicBezTo>
                      <a:pt x="452866" y="1299706"/>
                      <a:pt x="356024" y="1271683"/>
                      <a:pt x="271615" y="1215814"/>
                    </a:cubicBezTo>
                    <a:cubicBezTo>
                      <a:pt x="187206" y="1159945"/>
                      <a:pt x="120834" y="1083059"/>
                      <a:pt x="72501" y="985156"/>
                    </a:cubicBezTo>
                    <a:cubicBezTo>
                      <a:pt x="24167" y="887253"/>
                      <a:pt x="0" y="775340"/>
                      <a:pt x="0" y="649240"/>
                    </a:cubicBezTo>
                    <a:cubicBezTo>
                      <a:pt x="0" y="522439"/>
                      <a:pt x="24517" y="410175"/>
                      <a:pt x="73727" y="312623"/>
                    </a:cubicBezTo>
                    <a:cubicBezTo>
                      <a:pt x="122936" y="215071"/>
                      <a:pt x="190883" y="138710"/>
                      <a:pt x="277569" y="83191"/>
                    </a:cubicBezTo>
                    <a:cubicBezTo>
                      <a:pt x="364429" y="27672"/>
                      <a:pt x="464074" y="0"/>
                      <a:pt x="576678" y="0"/>
                    </a:cubicBezTo>
                    <a:cubicBezTo>
                      <a:pt x="661437" y="0"/>
                      <a:pt x="737615" y="16463"/>
                      <a:pt x="805037" y="49389"/>
                    </a:cubicBezTo>
                    <a:cubicBezTo>
                      <a:pt x="871583" y="81615"/>
                      <a:pt x="929023" y="129603"/>
                      <a:pt x="972629" y="189150"/>
                    </a:cubicBezTo>
                    <a:lnTo>
                      <a:pt x="972629" y="29774"/>
                    </a:lnTo>
                    <a:lnTo>
                      <a:pt x="1227081" y="29774"/>
                    </a:lnTo>
                    <a:lnTo>
                      <a:pt x="1227081" y="1269932"/>
                    </a:lnTo>
                    <a:close/>
                    <a:moveTo>
                      <a:pt x="967550" y="463768"/>
                    </a:moveTo>
                    <a:cubicBezTo>
                      <a:pt x="939705" y="393187"/>
                      <a:pt x="895925" y="337493"/>
                      <a:pt x="836208" y="296685"/>
                    </a:cubicBezTo>
                    <a:cubicBezTo>
                      <a:pt x="776317" y="255878"/>
                      <a:pt x="707144" y="235387"/>
                      <a:pt x="628688" y="235387"/>
                    </a:cubicBezTo>
                    <a:cubicBezTo>
                      <a:pt x="517661" y="235387"/>
                      <a:pt x="429400" y="272691"/>
                      <a:pt x="363554" y="347125"/>
                    </a:cubicBezTo>
                    <a:cubicBezTo>
                      <a:pt x="297708" y="421559"/>
                      <a:pt x="264785" y="522264"/>
                      <a:pt x="264785" y="649240"/>
                    </a:cubicBezTo>
                    <a:cubicBezTo>
                      <a:pt x="264785" y="776916"/>
                      <a:pt x="296482" y="877971"/>
                      <a:pt x="359876" y="952405"/>
                    </a:cubicBezTo>
                    <a:cubicBezTo>
                      <a:pt x="423270" y="1027014"/>
                      <a:pt x="509256" y="1064144"/>
                      <a:pt x="617831" y="1064144"/>
                    </a:cubicBezTo>
                    <a:cubicBezTo>
                      <a:pt x="697862" y="1064144"/>
                      <a:pt x="769137" y="1043477"/>
                      <a:pt x="831830" y="1002320"/>
                    </a:cubicBezTo>
                    <a:cubicBezTo>
                      <a:pt x="894524" y="961162"/>
                      <a:pt x="939705" y="905643"/>
                      <a:pt x="967375" y="835763"/>
                    </a:cubicBezTo>
                    <a:lnTo>
                      <a:pt x="967550" y="463768"/>
                    </a:lnTo>
                    <a:close/>
                  </a:path>
                </a:pathLst>
              </a:custGeom>
              <a:solidFill>
                <a:srgbClr val="1C2B33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  <p:grpSp>
          <p:nvGrpSpPr>
            <p:cNvPr id="261" name="Google Shape;261;p53"/>
            <p:cNvGrpSpPr/>
            <p:nvPr/>
          </p:nvGrpSpPr>
          <p:grpSpPr>
            <a:xfrm>
              <a:off x="15867399" y="9251826"/>
              <a:ext cx="523393" cy="347510"/>
              <a:chOff x="1751220" y="2553305"/>
              <a:chExt cx="2635412" cy="1751564"/>
            </a:xfrm>
          </p:grpSpPr>
          <p:grpSp>
            <p:nvGrpSpPr>
              <p:cNvPr id="262" name="Google Shape;262;p53"/>
              <p:cNvGrpSpPr/>
              <p:nvPr/>
            </p:nvGrpSpPr>
            <p:grpSpPr>
              <a:xfrm>
                <a:off x="1751220" y="2553305"/>
                <a:ext cx="2635412" cy="1751564"/>
                <a:chOff x="1751220" y="2553305"/>
                <a:chExt cx="2635412" cy="1751564"/>
              </a:xfrm>
            </p:grpSpPr>
            <p:sp>
              <p:nvSpPr>
                <p:cNvPr id="263" name="Google Shape;263;p53"/>
                <p:cNvSpPr/>
                <p:nvPr/>
              </p:nvSpPr>
              <p:spPr>
                <a:xfrm>
                  <a:off x="3069540" y="3101490"/>
                  <a:ext cx="1317092" cy="1203379"/>
                </a:xfrm>
                <a:custGeom>
                  <a:rect b="b" l="l" r="r" t="t"/>
                  <a:pathLst>
                    <a:path extrusionOk="0" h="1203379" w="1317092">
                      <a:moveTo>
                        <a:pt x="1277166" y="226980"/>
                      </a:moveTo>
                      <a:lnTo>
                        <a:pt x="1020962" y="226980"/>
                      </a:lnTo>
                      <a:cubicBezTo>
                        <a:pt x="1049682" y="343622"/>
                        <a:pt x="1065618" y="472875"/>
                        <a:pt x="1065618" y="608958"/>
                      </a:cubicBezTo>
                      <a:cubicBezTo>
                        <a:pt x="1065618" y="804588"/>
                        <a:pt x="1001523" y="918253"/>
                        <a:pt x="868780" y="918253"/>
                      </a:cubicBezTo>
                      <a:cubicBezTo>
                        <a:pt x="741467" y="918253"/>
                        <a:pt x="680700" y="834187"/>
                        <a:pt x="439031" y="445378"/>
                      </a:cubicBezTo>
                      <a:lnTo>
                        <a:pt x="284573" y="187749"/>
                      </a:lnTo>
                      <a:cubicBezTo>
                        <a:pt x="242719" y="119795"/>
                        <a:pt x="202616" y="57095"/>
                        <a:pt x="164089" y="0"/>
                      </a:cubicBezTo>
                      <a:lnTo>
                        <a:pt x="21365" y="0"/>
                      </a:lnTo>
                      <a:lnTo>
                        <a:pt x="0" y="277420"/>
                      </a:lnTo>
                      <a:cubicBezTo>
                        <a:pt x="27669" y="322080"/>
                        <a:pt x="56915" y="370244"/>
                        <a:pt x="87561" y="421910"/>
                      </a:cubicBezTo>
                      <a:lnTo>
                        <a:pt x="216801" y="639257"/>
                      </a:lnTo>
                      <a:cubicBezTo>
                        <a:pt x="468452" y="1060466"/>
                        <a:pt x="608724" y="1203379"/>
                        <a:pt x="863002" y="1203379"/>
                      </a:cubicBezTo>
                      <a:cubicBezTo>
                        <a:pt x="1154755" y="1203379"/>
                        <a:pt x="1317093" y="967117"/>
                        <a:pt x="1317093" y="589868"/>
                      </a:cubicBezTo>
                      <a:cubicBezTo>
                        <a:pt x="1316918" y="463417"/>
                        <a:pt x="1302908" y="341346"/>
                        <a:pt x="1277166" y="22698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13000">
                      <a:srgbClr val="0064E0"/>
                    </a:gs>
                    <a:gs pos="82000">
                      <a:srgbClr val="2C7FF4"/>
                    </a:gs>
                    <a:gs pos="100000">
                      <a:srgbClr val="2C7FF4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22850" lIns="45725" spcFirstLastPara="1" rIns="45725" wrap="square" tIns="228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64" name="Google Shape;264;p53"/>
                <p:cNvSpPr/>
                <p:nvPr/>
              </p:nvSpPr>
              <p:spPr>
                <a:xfrm>
                  <a:off x="3091079" y="2553305"/>
                  <a:ext cx="1255800" cy="775164"/>
                </a:xfrm>
                <a:custGeom>
                  <a:rect b="b" l="l" r="r" t="t"/>
                  <a:pathLst>
                    <a:path extrusionOk="0" h="775164" w="1255800">
                      <a:moveTo>
                        <a:pt x="533422" y="225929"/>
                      </a:moveTo>
                      <a:cubicBezTo>
                        <a:pt x="741992" y="225929"/>
                        <a:pt x="919916" y="451683"/>
                        <a:pt x="999597" y="775165"/>
                      </a:cubicBezTo>
                      <a:lnTo>
                        <a:pt x="1255801" y="775165"/>
                      </a:lnTo>
                      <a:cubicBezTo>
                        <a:pt x="1155455" y="329086"/>
                        <a:pt x="876311" y="0"/>
                        <a:pt x="551635" y="0"/>
                      </a:cubicBezTo>
                      <a:cubicBezTo>
                        <a:pt x="335534" y="0"/>
                        <a:pt x="166716" y="162704"/>
                        <a:pt x="13660" y="369543"/>
                      </a:cubicBezTo>
                      <a:lnTo>
                        <a:pt x="0" y="548010"/>
                      </a:lnTo>
                      <a:lnTo>
                        <a:pt x="142725" y="548010"/>
                      </a:lnTo>
                      <a:cubicBezTo>
                        <a:pt x="281772" y="332939"/>
                        <a:pt x="396652" y="225929"/>
                        <a:pt x="533422" y="22592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2C7FF4"/>
                    </a:gs>
                    <a:gs pos="13000">
                      <a:srgbClr val="2C7FF4"/>
                    </a:gs>
                    <a:gs pos="100000">
                      <a:srgbClr val="128DFF"/>
                    </a:gs>
                  </a:gsLst>
                  <a:lin ang="10800025" scaled="0"/>
                </a:gradFill>
                <a:ln>
                  <a:noFill/>
                </a:ln>
              </p:spPr>
              <p:txBody>
                <a:bodyPr anchorCtr="0" anchor="ctr" bIns="22850" lIns="45725" spcFirstLastPara="1" rIns="45725" wrap="square" tIns="228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65" name="Google Shape;265;p53"/>
                <p:cNvSpPr/>
                <p:nvPr/>
              </p:nvSpPr>
              <p:spPr>
                <a:xfrm>
                  <a:off x="1751220" y="2553305"/>
                  <a:ext cx="1353343" cy="1751388"/>
                </a:xfrm>
                <a:custGeom>
                  <a:rect b="b" l="l" r="r" t="t"/>
                  <a:pathLst>
                    <a:path extrusionOk="0" h="1751388" w="1353343">
                      <a:moveTo>
                        <a:pt x="757228" y="0"/>
                      </a:moveTo>
                      <a:cubicBezTo>
                        <a:pt x="328529" y="0"/>
                        <a:pt x="0" y="557992"/>
                        <a:pt x="0" y="1148736"/>
                      </a:cubicBezTo>
                      <a:cubicBezTo>
                        <a:pt x="0" y="1518279"/>
                        <a:pt x="178800" y="1751389"/>
                        <a:pt x="478258" y="1751389"/>
                      </a:cubicBezTo>
                      <a:cubicBezTo>
                        <a:pt x="693834" y="1751389"/>
                        <a:pt x="848817" y="1649808"/>
                        <a:pt x="1124459" y="1168001"/>
                      </a:cubicBezTo>
                      <a:cubicBezTo>
                        <a:pt x="1124459" y="1168001"/>
                        <a:pt x="1239339" y="965190"/>
                        <a:pt x="1318319" y="825430"/>
                      </a:cubicBezTo>
                      <a:lnTo>
                        <a:pt x="1318319" y="825430"/>
                      </a:lnTo>
                      <a:lnTo>
                        <a:pt x="1353344" y="369543"/>
                      </a:lnTo>
                      <a:cubicBezTo>
                        <a:pt x="1143197" y="101931"/>
                        <a:pt x="967550" y="0"/>
                        <a:pt x="757228" y="0"/>
                      </a:cubicBezTo>
                      <a:close/>
                      <a:moveTo>
                        <a:pt x="914312" y="1037523"/>
                      </a:moveTo>
                      <a:cubicBezTo>
                        <a:pt x="690857" y="1387800"/>
                        <a:pt x="613628" y="1466263"/>
                        <a:pt x="489116" y="1466263"/>
                      </a:cubicBezTo>
                      <a:cubicBezTo>
                        <a:pt x="361102" y="1466263"/>
                        <a:pt x="284924" y="1353824"/>
                        <a:pt x="284924" y="1153465"/>
                      </a:cubicBezTo>
                      <a:cubicBezTo>
                        <a:pt x="284924" y="724725"/>
                        <a:pt x="498748" y="286177"/>
                        <a:pt x="753550" y="286177"/>
                      </a:cubicBezTo>
                      <a:cubicBezTo>
                        <a:pt x="891547" y="286177"/>
                        <a:pt x="1006952" y="365865"/>
                        <a:pt x="1183475" y="618766"/>
                      </a:cubicBezTo>
                      <a:cubicBezTo>
                        <a:pt x="1015883" y="876220"/>
                        <a:pt x="914312" y="1037523"/>
                        <a:pt x="914312" y="103752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064E0"/>
                    </a:gs>
                    <a:gs pos="36000">
                      <a:srgbClr val="0064E0"/>
                    </a:gs>
                    <a:gs pos="78000">
                      <a:srgbClr val="128DFF"/>
                    </a:gs>
                    <a:gs pos="100000">
                      <a:srgbClr val="128DFF"/>
                    </a:gs>
                  </a:gsLst>
                  <a:lin ang="1801379" scaled="0"/>
                </a:gradFill>
                <a:ln>
                  <a:noFill/>
                </a:ln>
              </p:spPr>
              <p:txBody>
                <a:bodyPr anchorCtr="0" anchor="ctr" bIns="22850" lIns="45725" spcFirstLastPara="1" rIns="45725" wrap="square" tIns="228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  <p:sp>
              <p:nvSpPr>
                <p:cNvPr id="266" name="Google Shape;266;p53"/>
                <p:cNvSpPr/>
                <p:nvPr/>
              </p:nvSpPr>
              <p:spPr>
                <a:xfrm>
                  <a:off x="2504771" y="2553305"/>
                  <a:ext cx="849517" cy="1002319"/>
                </a:xfrm>
                <a:custGeom>
                  <a:rect b="b" l="l" r="r" t="t"/>
                  <a:pathLst>
                    <a:path extrusionOk="0" h="1002319" w="849517">
                      <a:moveTo>
                        <a:pt x="849517" y="735758"/>
                      </a:moveTo>
                      <a:cubicBezTo>
                        <a:pt x="514509" y="190901"/>
                        <a:pt x="291578" y="0"/>
                        <a:pt x="3678" y="0"/>
                      </a:cubicBezTo>
                      <a:lnTo>
                        <a:pt x="0" y="286177"/>
                      </a:lnTo>
                      <a:cubicBezTo>
                        <a:pt x="188431" y="286177"/>
                        <a:pt x="334483" y="434695"/>
                        <a:pt x="652155" y="969744"/>
                      </a:cubicBezTo>
                      <a:lnTo>
                        <a:pt x="671593" y="1002320"/>
                      </a:lnTo>
                      <a:lnTo>
                        <a:pt x="849517" y="735758"/>
                      </a:lnTo>
                      <a:close/>
                    </a:path>
                  </a:pathLst>
                </a:custGeom>
                <a:solidFill>
                  <a:srgbClr val="0064E0"/>
                </a:solidFill>
                <a:ln>
                  <a:noFill/>
                </a:ln>
              </p:spPr>
              <p:txBody>
                <a:bodyPr anchorCtr="0" anchor="ctr" bIns="22850" lIns="45725" spcFirstLastPara="1" rIns="45725" wrap="square" tIns="2285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900">
                    <a:solidFill>
                      <a:srgbClr val="000000"/>
                    </a:solidFill>
                    <a:latin typeface="Optimistic Text"/>
                    <a:ea typeface="Optimistic Text"/>
                    <a:cs typeface="Optimistic Text"/>
                    <a:sym typeface="Optimistic Text"/>
                  </a:endParaRPr>
                </a:p>
              </p:txBody>
            </p:sp>
          </p:grpSp>
          <p:sp>
            <p:nvSpPr>
              <p:cNvPr id="267" name="Google Shape;267;p53"/>
              <p:cNvSpPr/>
              <p:nvPr/>
            </p:nvSpPr>
            <p:spPr>
              <a:xfrm>
                <a:off x="4034812" y="3064536"/>
                <a:ext cx="329229" cy="361311"/>
              </a:xfrm>
              <a:custGeom>
                <a:rect b="b" l="l" r="r" t="t"/>
                <a:pathLst>
                  <a:path extrusionOk="0" h="361311" w="329229">
                    <a:moveTo>
                      <a:pt x="311893" y="263934"/>
                    </a:moveTo>
                    <a:lnTo>
                      <a:pt x="311893" y="263934"/>
                    </a:lnTo>
                    <a:cubicBezTo>
                      <a:pt x="291053" y="170060"/>
                      <a:pt x="261983" y="81440"/>
                      <a:pt x="226258" y="0"/>
                    </a:cubicBezTo>
                    <a:lnTo>
                      <a:pt x="0" y="90547"/>
                    </a:lnTo>
                    <a:cubicBezTo>
                      <a:pt x="21890" y="144139"/>
                      <a:pt x="40628" y="202285"/>
                      <a:pt x="55864" y="263934"/>
                    </a:cubicBezTo>
                    <a:lnTo>
                      <a:pt x="55689" y="263934"/>
                    </a:lnTo>
                    <a:cubicBezTo>
                      <a:pt x="63394" y="295459"/>
                      <a:pt x="70224" y="328035"/>
                      <a:pt x="76003" y="361311"/>
                    </a:cubicBezTo>
                    <a:lnTo>
                      <a:pt x="329230" y="353080"/>
                    </a:lnTo>
                    <a:cubicBezTo>
                      <a:pt x="324326" y="322781"/>
                      <a:pt x="318547" y="293183"/>
                      <a:pt x="311893" y="263934"/>
                    </a:cubicBezTo>
                    <a:close/>
                  </a:path>
                </a:pathLst>
              </a:custGeom>
              <a:solidFill>
                <a:srgbClr val="2C7FF4"/>
              </a:solidFill>
              <a:ln>
                <a:noFill/>
              </a:ln>
            </p:spPr>
            <p:txBody>
              <a:bodyPr anchorCtr="0" anchor="ctr" bIns="22850" lIns="45725" spcFirstLastPara="1" rIns="45725" wrap="square" tIns="228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900">
                  <a:solidFill>
                    <a:srgbClr val="000000"/>
                  </a:solidFill>
                  <a:latin typeface="Optimistic Text"/>
                  <a:ea typeface="Optimistic Text"/>
                  <a:cs typeface="Optimistic Text"/>
                  <a:sym typeface="Optimistic Text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_Agenda">
  <p:cSld name="SECTION_HEADER_2_2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4"/>
          <p:cNvSpPr txBox="1"/>
          <p:nvPr>
            <p:ph idx="1" type="body"/>
          </p:nvPr>
        </p:nvSpPr>
        <p:spPr>
          <a:xfrm>
            <a:off x="4926325" y="1371600"/>
            <a:ext cx="2464200" cy="3422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 sz="1400"/>
            </a:lvl2pPr>
            <a:lvl3pPr indent="-317500" lvl="2" marL="13716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romanLcPeriod"/>
              <a:defRPr sz="1400"/>
            </a:lvl3pPr>
            <a:lvl4pPr indent="-317500" lvl="3" marL="18288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 sz="1400"/>
            </a:lvl4pPr>
            <a:lvl5pPr indent="-317500" lvl="4" marL="22860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 sz="1400"/>
            </a:lvl5pPr>
            <a:lvl6pPr indent="-317500" lvl="5" marL="27432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romanLcPeriod"/>
              <a:defRPr sz="1400"/>
            </a:lvl6pPr>
            <a:lvl7pPr indent="-317500" lvl="6" marL="32004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rabicPeriod"/>
              <a:defRPr sz="1400"/>
            </a:lvl7pPr>
            <a:lvl8pPr indent="-317500" lvl="7" marL="3657600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400"/>
              <a:buAutoNum type="alphaLcPeriod"/>
              <a:defRPr sz="1400"/>
            </a:lvl8pPr>
            <a:lvl9pPr indent="-317500" lvl="8" marL="4114800" rtl="0"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  <a:buSzPts val="1400"/>
              <a:buAutoNum type="romanLcPeriod"/>
              <a:defRPr sz="1400"/>
            </a:lvl9pPr>
          </a:lstStyle>
          <a:p/>
        </p:txBody>
      </p:sp>
      <p:sp>
        <p:nvSpPr>
          <p:cNvPr id="270" name="Google Shape;270;p54"/>
          <p:cNvSpPr txBox="1"/>
          <p:nvPr>
            <p:ph type="title"/>
          </p:nvPr>
        </p:nvSpPr>
        <p:spPr>
          <a:xfrm>
            <a:off x="701800" y="1325875"/>
            <a:ext cx="2112300" cy="84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6"/>
          <p:cNvSpPr txBox="1"/>
          <p:nvPr>
            <p:ph type="title"/>
          </p:nvPr>
        </p:nvSpPr>
        <p:spPr>
          <a:xfrm>
            <a:off x="225474" y="201783"/>
            <a:ext cx="8693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6"/>
          <p:cNvSpPr txBox="1"/>
          <p:nvPr>
            <p:ph idx="1" type="body"/>
          </p:nvPr>
        </p:nvSpPr>
        <p:spPr>
          <a:xfrm>
            <a:off x="464137" y="1462812"/>
            <a:ext cx="80607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6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6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56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7"/>
          <p:cNvSpPr txBox="1"/>
          <p:nvPr>
            <p:ph type="title"/>
          </p:nvPr>
        </p:nvSpPr>
        <p:spPr>
          <a:xfrm>
            <a:off x="225474" y="201783"/>
            <a:ext cx="8693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57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6" name="Google Shape;286;p57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57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8"/>
          <p:cNvSpPr txBox="1"/>
          <p:nvPr>
            <p:ph type="ctrTitle"/>
          </p:nvPr>
        </p:nvSpPr>
        <p:spPr>
          <a:xfrm>
            <a:off x="308525" y="200448"/>
            <a:ext cx="66720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58"/>
          <p:cNvSpPr txBox="1"/>
          <p:nvPr>
            <p:ph idx="1" type="subTitle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58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2" name="Google Shape;292;p58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58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9"/>
          <p:cNvSpPr txBox="1"/>
          <p:nvPr>
            <p:ph type="title"/>
          </p:nvPr>
        </p:nvSpPr>
        <p:spPr>
          <a:xfrm>
            <a:off x="225474" y="201783"/>
            <a:ext cx="8693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59"/>
          <p:cNvSpPr txBox="1"/>
          <p:nvPr>
            <p:ph idx="1" type="body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59"/>
          <p:cNvSpPr txBox="1"/>
          <p:nvPr>
            <p:ph idx="2" type="body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8" name="Google Shape;298;p59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59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59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60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60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60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6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2" name="Google Shape;312;p6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3" name="Google Shape;313;p6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6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7" name="Google Shape;317;p6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0" name="Google Shape;320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1" name="Google Shape;321;p6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4" name="Google Shape;324;p6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5" name="Google Shape;325;p6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6" name="Google Shape;326;p6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9" name="Google Shape;329;p6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2" name="Google Shape;332;p6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3" name="Google Shape;333;p6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6" name="Google Shape;336;p6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39" name="Google Shape;339;p6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0" name="Google Shape;340;p6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41" name="Google Shape;341;p6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2" name="Google Shape;342;p6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3" name="Google Shape;343;p6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346" name="Google Shape;346;p7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7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350" name="Google Shape;350;p7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1" name="Google Shape;351;p7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7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2.xml"/><Relationship Id="rId20" Type="http://schemas.openxmlformats.org/officeDocument/2006/relationships/slideLayout" Target="../slideLayouts/slideLayout32.xml"/><Relationship Id="rId41" Type="http://schemas.openxmlformats.org/officeDocument/2006/relationships/theme" Target="../theme/theme3.xml"/><Relationship Id="rId22" Type="http://schemas.openxmlformats.org/officeDocument/2006/relationships/slideLayout" Target="../slideLayouts/slideLayout34.xml"/><Relationship Id="rId2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36.xml"/><Relationship Id="rId23" Type="http://schemas.openxmlformats.org/officeDocument/2006/relationships/slideLayout" Target="../slideLayouts/slideLayout35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26" Type="http://schemas.openxmlformats.org/officeDocument/2006/relationships/slideLayout" Target="../slideLayouts/slideLayout38.xml"/><Relationship Id="rId25" Type="http://schemas.openxmlformats.org/officeDocument/2006/relationships/slideLayout" Target="../slideLayouts/slideLayout37.xml"/><Relationship Id="rId28" Type="http://schemas.openxmlformats.org/officeDocument/2006/relationships/slideLayout" Target="../slideLayouts/slideLayout40.xml"/><Relationship Id="rId27" Type="http://schemas.openxmlformats.org/officeDocument/2006/relationships/slideLayout" Target="../slideLayouts/slideLayout39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29" Type="http://schemas.openxmlformats.org/officeDocument/2006/relationships/slideLayout" Target="../slideLayouts/slideLayout41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31" Type="http://schemas.openxmlformats.org/officeDocument/2006/relationships/slideLayout" Target="../slideLayouts/slideLayout43.xml"/><Relationship Id="rId30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23.xml"/><Relationship Id="rId33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22.xml"/><Relationship Id="rId32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25.xml"/><Relationship Id="rId35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24.xml"/><Relationship Id="rId34" Type="http://schemas.openxmlformats.org/officeDocument/2006/relationships/slideLayout" Target="../slideLayouts/slideLayout46.xml"/><Relationship Id="rId15" Type="http://schemas.openxmlformats.org/officeDocument/2006/relationships/slideLayout" Target="../slideLayouts/slideLayout27.xml"/><Relationship Id="rId37" Type="http://schemas.openxmlformats.org/officeDocument/2006/relationships/slideLayout" Target="../slideLayouts/slideLayout49.xml"/><Relationship Id="rId14" Type="http://schemas.openxmlformats.org/officeDocument/2006/relationships/slideLayout" Target="../slideLayouts/slideLayout26.xml"/><Relationship Id="rId36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28.xml"/><Relationship Id="rId38" Type="http://schemas.openxmlformats.org/officeDocument/2006/relationships/slideLayout" Target="../slideLayouts/slideLayout50.xml"/><Relationship Id="rId19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9.xml"/><Relationship Id="rId3" Type="http://schemas.openxmlformats.org/officeDocument/2006/relationships/slideLayout" Target="../slideLayouts/slideLayout60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7.xml"/><Relationship Id="rId12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title"/>
          </p:nvPr>
        </p:nvSpPr>
        <p:spPr>
          <a:xfrm>
            <a:off x="428625" y="428625"/>
            <a:ext cx="82869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Font typeface="Montserrat SemiBold"/>
              <a:buNone/>
              <a:defRPr i="0" sz="2300" u="none" cap="none" strike="noStrike"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2300"/>
              <a:buFont typeface="Montserrat SemiBold"/>
              <a:buNone/>
              <a:defRPr i="0" sz="2300" u="none" cap="none" strike="noStrike">
                <a:solidFill>
                  <a:srgbClr val="98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620125" y="4857750"/>
            <a:ext cx="3618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28625" y="1285875"/>
            <a:ext cx="82869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ontserrat Light"/>
              <a:buChar char="•"/>
              <a:defRPr i="0" sz="13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indent="-2984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Montserrat Light"/>
              <a:buChar char="-"/>
              <a:defRPr i="0" sz="11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indent="-2857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Montserrat Light"/>
              <a:buChar char="‣"/>
              <a:defRPr i="0" sz="9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indent="-2794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 Light"/>
              <a:buChar char="๏"/>
              <a:defRPr i="0" sz="8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indent="-2667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"/>
              <a:buFont typeface="Montserrat Light"/>
              <a:buChar char="•"/>
              <a:defRPr i="0" sz="6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indent="-2540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indent="-2540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indent="-2540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indent="-2540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400"/>
              <a:buFont typeface="Montserrat Light"/>
              <a:buChar char="•"/>
              <a:defRPr i="0" sz="400" u="none" cap="none" strike="noStrike">
                <a:solidFill>
                  <a:schemeClr val="dk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orient="horz" pos="270">
          <p15:clr>
            <a:srgbClr val="EA4335"/>
          </p15:clr>
        </p15:guide>
        <p15:guide id="4" orient="horz" pos="540">
          <p15:clr>
            <a:srgbClr val="EA4335"/>
          </p15:clr>
        </p15:guide>
        <p15:guide id="5" orient="horz" pos="810">
          <p15:clr>
            <a:srgbClr val="EA4335"/>
          </p15:clr>
        </p15:guide>
        <p15:guide id="6" orient="horz" pos="1080">
          <p15:clr>
            <a:srgbClr val="EA4335"/>
          </p15:clr>
        </p15:guide>
        <p15:guide id="7" orient="horz" pos="1350">
          <p15:clr>
            <a:srgbClr val="EA4335"/>
          </p15:clr>
        </p15:guide>
        <p15:guide id="8" orient="horz" pos="1890">
          <p15:clr>
            <a:srgbClr val="EA4335"/>
          </p15:clr>
        </p15:guide>
        <p15:guide id="9" orient="horz" pos="2160">
          <p15:clr>
            <a:srgbClr val="EA4335"/>
          </p15:clr>
        </p15:guide>
        <p15:guide id="10" orient="horz" pos="2430">
          <p15:clr>
            <a:srgbClr val="EA4335"/>
          </p15:clr>
        </p15:guide>
        <p15:guide id="11" orient="horz" pos="2700">
          <p15:clr>
            <a:srgbClr val="EA4335"/>
          </p15:clr>
        </p15:guide>
        <p15:guide id="12" orient="horz" pos="2970">
          <p15:clr>
            <a:srgbClr val="EA4335"/>
          </p15:clr>
        </p15:guide>
        <p15:guide id="13" pos="270">
          <p15:clr>
            <a:srgbClr val="EA4335"/>
          </p15:clr>
        </p15:guide>
        <p15:guide id="14" pos="5490">
          <p15:clr>
            <a:srgbClr val="EA4335"/>
          </p15:clr>
        </p15:guide>
        <p15:guide id="15" pos="792">
          <p15:clr>
            <a:srgbClr val="EA4335"/>
          </p15:clr>
        </p15:guide>
        <p15:guide id="16" pos="1314">
          <p15:clr>
            <a:srgbClr val="EA4335"/>
          </p15:clr>
        </p15:guide>
        <p15:guide id="17" pos="1836">
          <p15:clr>
            <a:srgbClr val="EA4335"/>
          </p15:clr>
        </p15:guide>
        <p15:guide id="18" pos="2358">
          <p15:clr>
            <a:srgbClr val="EA4335"/>
          </p15:clr>
        </p15:guide>
        <p15:guide id="19" pos="3402">
          <p15:clr>
            <a:srgbClr val="EA4335"/>
          </p15:clr>
        </p15:guide>
        <p15:guide id="20" pos="3924">
          <p15:clr>
            <a:srgbClr val="EA4335"/>
          </p15:clr>
        </p15:guide>
        <p15:guide id="21" pos="4446">
          <p15:clr>
            <a:srgbClr val="EA4335"/>
          </p15:clr>
        </p15:guide>
        <p15:guide id="22" pos="4968">
          <p15:clr>
            <a:srgbClr val="EA4335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5"/>
          <p:cNvSpPr txBox="1"/>
          <p:nvPr>
            <p:ph type="title"/>
          </p:nvPr>
        </p:nvSpPr>
        <p:spPr>
          <a:xfrm>
            <a:off x="225474" y="201783"/>
            <a:ext cx="8693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700" u="none" cap="none" strike="noStrike">
                <a:solidFill>
                  <a:srgbClr val="0B5394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3" name="Google Shape;273;p55"/>
          <p:cNvSpPr txBox="1"/>
          <p:nvPr>
            <p:ph idx="1" type="body"/>
          </p:nvPr>
        </p:nvSpPr>
        <p:spPr>
          <a:xfrm>
            <a:off x="464137" y="1462812"/>
            <a:ext cx="80607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4" name="Google Shape;274;p55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5" name="Google Shape;275;p55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6" name="Google Shape;276;p55"/>
          <p:cNvSpPr txBox="1"/>
          <p:nvPr>
            <p:ph idx="12" type="sldNum"/>
          </p:nvPr>
        </p:nvSpPr>
        <p:spPr>
          <a:xfrm>
            <a:off x="6583680" y="4783455"/>
            <a:ext cx="21030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0" r:id="rId1"/>
    <p:sldLayoutId id="2147483701" r:id="rId2"/>
    <p:sldLayoutId id="2147483702" r:id="rId3"/>
    <p:sldLayoutId id="2147483703" r:id="rId4"/>
    <p:sldLayoutId id="2147483704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07" name="Google Shape;307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08" name="Google Shape;308;p6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82"/>
          <p:cNvSpPr txBox="1"/>
          <p:nvPr>
            <p:ph type="title"/>
          </p:nvPr>
        </p:nvSpPr>
        <p:spPr>
          <a:xfrm>
            <a:off x="225474" y="201783"/>
            <a:ext cx="8693100" cy="4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/>
              <a:t>Data Visualisation &amp; Insights…</a:t>
            </a:r>
            <a:endParaRPr/>
          </a:p>
        </p:txBody>
      </p:sp>
      <p:pic>
        <p:nvPicPr>
          <p:cNvPr id="438" name="Google Shape;438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69674"/>
            <a:ext cx="6276975" cy="4108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82"/>
          <p:cNvSpPr txBox="1"/>
          <p:nvPr/>
        </p:nvSpPr>
        <p:spPr>
          <a:xfrm>
            <a:off x="6429375" y="769675"/>
            <a:ext cx="23622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300"/>
              <a:buFont typeface="Verdana"/>
              <a:buChar char="❖"/>
            </a:pPr>
            <a:r>
              <a:t/>
            </a:r>
            <a:endParaRPr sz="13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83"/>
          <p:cNvSpPr txBox="1"/>
          <p:nvPr>
            <p:ph type="title"/>
          </p:nvPr>
        </p:nvSpPr>
        <p:spPr>
          <a:xfrm>
            <a:off x="225474" y="201783"/>
            <a:ext cx="8693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83"/>
          <p:cNvSpPr/>
          <p:nvPr/>
        </p:nvSpPr>
        <p:spPr>
          <a:xfrm>
            <a:off x="225475" y="1007650"/>
            <a:ext cx="8695553" cy="4136676"/>
          </a:xfrm>
          <a:custGeom>
            <a:rect b="b" l="l" r="r" t="t"/>
            <a:pathLst>
              <a:path extrusionOk="0" h="3660775" w="5342890">
                <a:moveTo>
                  <a:pt x="0" y="0"/>
                </a:moveTo>
                <a:lnTo>
                  <a:pt x="5342399" y="0"/>
                </a:lnTo>
                <a:lnTo>
                  <a:pt x="5342399" y="3660299"/>
                </a:lnTo>
                <a:lnTo>
                  <a:pt x="0" y="3660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12239E"/>
                </a:solidFill>
                <a:latin typeface="Roboto"/>
                <a:ea typeface="Roboto"/>
                <a:cs typeface="Roboto"/>
                <a:sym typeface="Roboto"/>
              </a:rPr>
              <a:t>Limited Availability of Sufficient and Reliable Data</a:t>
            </a:r>
            <a:endParaRPr sz="2000">
              <a:solidFill>
                <a:srgbClr val="1223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2239E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2239E"/>
                </a:solidFill>
                <a:latin typeface="Roboto"/>
                <a:ea typeface="Roboto"/>
                <a:cs typeface="Roboto"/>
                <a:sym typeface="Roboto"/>
              </a:rPr>
              <a:t>One of the key challenges encountered in the project "Analysis of Student-Teacher Performance in Information Technology across Sub-Saharan Africa" is the limited availability of sufficient and reliable data. </a:t>
            </a:r>
            <a:endParaRPr sz="2000">
              <a:solidFill>
                <a:srgbClr val="1223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2239E"/>
                </a:solidFill>
                <a:latin typeface="Roboto"/>
                <a:ea typeface="Roboto"/>
                <a:cs typeface="Roboto"/>
                <a:sym typeface="Roboto"/>
              </a:rPr>
              <a:t>Gathering comprehensive and accurate data across multiple countries or regions in Sub-Saharan Africa can be a complex and time-consuming task. </a:t>
            </a:r>
            <a:endParaRPr sz="2000">
              <a:solidFill>
                <a:srgbClr val="12239E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12239E"/>
                </a:solidFill>
                <a:latin typeface="Roboto"/>
                <a:ea typeface="Roboto"/>
                <a:cs typeface="Roboto"/>
                <a:sym typeface="Roboto"/>
              </a:rPr>
              <a:t>This challenge hinders the ability to conduct a comprehensive analysis of student-teacher performance in IT education and can impact the validity and reliability of the findings and recommendations.</a:t>
            </a:r>
            <a:endParaRPr sz="2000">
              <a:solidFill>
                <a:srgbClr val="12239E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83"/>
          <p:cNvSpPr/>
          <p:nvPr/>
        </p:nvSpPr>
        <p:spPr>
          <a:xfrm>
            <a:off x="399444" y="630203"/>
            <a:ext cx="4594781" cy="333708"/>
          </a:xfrm>
          <a:custGeom>
            <a:rect b="b" l="l" r="r" t="t"/>
            <a:pathLst>
              <a:path extrusionOk="0" h="311150" w="3435350">
                <a:moveTo>
                  <a:pt x="3435299" y="311099"/>
                </a:moveTo>
                <a:lnTo>
                  <a:pt x="0" y="311099"/>
                </a:lnTo>
                <a:lnTo>
                  <a:pt x="0" y="0"/>
                </a:lnTo>
                <a:lnTo>
                  <a:pt x="3435299" y="0"/>
                </a:lnTo>
                <a:lnTo>
                  <a:pt x="3435299" y="3110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84"/>
          <p:cNvSpPr txBox="1"/>
          <p:nvPr/>
        </p:nvSpPr>
        <p:spPr>
          <a:xfrm>
            <a:off x="0" y="1285875"/>
            <a:ext cx="9144000" cy="15159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228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500">
                <a:latin typeface="Playfair Display"/>
                <a:ea typeface="Playfair Display"/>
                <a:cs typeface="Playfair Display"/>
                <a:sym typeface="Playfair Display"/>
              </a:rPr>
              <a:t>Conclusion &amp; </a:t>
            </a:r>
            <a:r>
              <a:rPr b="1" lang="en" sz="4500">
                <a:latin typeface="Playfair Display"/>
                <a:ea typeface="Playfair Display"/>
                <a:cs typeface="Playfair Display"/>
                <a:sym typeface="Playfair Display"/>
              </a:rPr>
              <a:t>Recommendations</a:t>
            </a:r>
            <a:endParaRPr sz="5200"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85"/>
          <p:cNvSpPr txBox="1"/>
          <p:nvPr>
            <p:ph type="title"/>
          </p:nvPr>
        </p:nvSpPr>
        <p:spPr>
          <a:xfrm>
            <a:off x="225474" y="201783"/>
            <a:ext cx="8693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</a:t>
            </a:r>
            <a:r>
              <a:rPr lang="en"/>
              <a:t>Recommendation</a:t>
            </a:r>
            <a:r>
              <a:rPr lang="en"/>
              <a:t>s</a:t>
            </a:r>
            <a:endParaRPr/>
          </a:p>
        </p:txBody>
      </p:sp>
      <p:sp>
        <p:nvSpPr>
          <p:cNvPr id="457" name="Google Shape;457;p85"/>
          <p:cNvSpPr/>
          <p:nvPr/>
        </p:nvSpPr>
        <p:spPr>
          <a:xfrm>
            <a:off x="284913" y="1091709"/>
            <a:ext cx="8630818" cy="3660775"/>
          </a:xfrm>
          <a:custGeom>
            <a:rect b="b" l="l" r="r" t="t"/>
            <a:pathLst>
              <a:path extrusionOk="0" h="3660775" w="3173095">
                <a:moveTo>
                  <a:pt x="0" y="0"/>
                </a:moveTo>
                <a:lnTo>
                  <a:pt x="3172499" y="0"/>
                </a:lnTo>
                <a:lnTo>
                  <a:pt x="3172499" y="3660299"/>
                </a:lnTo>
                <a:lnTo>
                  <a:pt x="0" y="3660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458" name="Google Shape;458;p85"/>
          <p:cNvSpPr txBox="1"/>
          <p:nvPr/>
        </p:nvSpPr>
        <p:spPr>
          <a:xfrm>
            <a:off x="256650" y="1091700"/>
            <a:ext cx="8630700" cy="31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65100" lvl="0" marL="685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Verdana"/>
              <a:buChar char="●"/>
            </a:pPr>
            <a:r>
              <a:rPr lang="en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Limited Availability of Sufficient and Reliable Data</a:t>
            </a:r>
            <a:endParaRPr b="1" sz="1200">
              <a:solidFill>
                <a:schemeClr val="dk2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0" lvl="0" marL="469900" marR="0" rtl="0" algn="just">
              <a:lnSpc>
                <a:spcPct val="115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74"/>
          <p:cNvSpPr txBox="1"/>
          <p:nvPr>
            <p:ph type="title"/>
          </p:nvPr>
        </p:nvSpPr>
        <p:spPr>
          <a:xfrm>
            <a:off x="690975" y="1834475"/>
            <a:ext cx="3432000" cy="10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>
                <a:solidFill>
                  <a:srgbClr val="12239E"/>
                </a:solidFill>
                <a:latin typeface="Optimistic Display"/>
                <a:ea typeface="Optimistic Display"/>
                <a:cs typeface="Optimistic Display"/>
                <a:sym typeface="Optimistic Display"/>
              </a:rPr>
              <a:t>Agenda</a:t>
            </a:r>
            <a:endParaRPr sz="5600">
              <a:solidFill>
                <a:srgbClr val="12239E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  <p:sp>
        <p:nvSpPr>
          <p:cNvPr id="364" name="Google Shape;364;p74"/>
          <p:cNvSpPr txBox="1"/>
          <p:nvPr>
            <p:ph idx="1" type="body"/>
          </p:nvPr>
        </p:nvSpPr>
        <p:spPr>
          <a:xfrm>
            <a:off x="4207050" y="1208800"/>
            <a:ext cx="4845600" cy="34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2239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28600" lvl="0" marL="228600" rtl="0" algn="l">
              <a:spcBef>
                <a:spcPts val="900"/>
              </a:spcBef>
              <a:spcAft>
                <a:spcPts val="0"/>
              </a:spcAft>
              <a:buClr>
                <a:srgbClr val="12239E"/>
              </a:buClr>
              <a:buSzPts val="1800"/>
              <a:buFont typeface="Roboto Mono Medium"/>
              <a:buNone/>
            </a:pPr>
            <a:r>
              <a:rPr lang="en" sz="1800">
                <a:solidFill>
                  <a:srgbClr val="12239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Introduction</a:t>
            </a:r>
            <a:endParaRPr sz="1800">
              <a:solidFill>
                <a:srgbClr val="12239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28600" lvl="0" marL="228600" rtl="0" algn="l">
              <a:spcBef>
                <a:spcPts val="900"/>
              </a:spcBef>
              <a:spcAft>
                <a:spcPts val="0"/>
              </a:spcAft>
              <a:buClr>
                <a:srgbClr val="12239E"/>
              </a:buClr>
              <a:buSzPts val="1800"/>
              <a:buFont typeface="Roboto Mono Medium"/>
              <a:buNone/>
            </a:pPr>
            <a:r>
              <a:rPr lang="en" sz="1800">
                <a:solidFill>
                  <a:srgbClr val="12239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Data Visualisation &amp; Insights</a:t>
            </a:r>
            <a:endParaRPr sz="1800">
              <a:solidFill>
                <a:srgbClr val="12239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28600" lvl="0" marL="228600" rtl="0" algn="l">
              <a:spcBef>
                <a:spcPts val="900"/>
              </a:spcBef>
              <a:spcAft>
                <a:spcPts val="0"/>
              </a:spcAft>
              <a:buClr>
                <a:srgbClr val="12239E"/>
              </a:buClr>
              <a:buSzPts val="1800"/>
              <a:buFont typeface="Roboto Mono Medium"/>
              <a:buNone/>
            </a:pPr>
            <a:r>
              <a:rPr lang="en" sz="1800">
                <a:solidFill>
                  <a:srgbClr val="12239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Recommendations &amp; Next steps</a:t>
            </a:r>
            <a:endParaRPr sz="1800">
              <a:solidFill>
                <a:srgbClr val="12239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28600" lvl="0" marL="228600" rtl="0" algn="l">
              <a:spcBef>
                <a:spcPts val="900"/>
              </a:spcBef>
              <a:spcAft>
                <a:spcPts val="900"/>
              </a:spcAft>
              <a:buClr>
                <a:srgbClr val="12239E"/>
              </a:buClr>
              <a:buSzPts val="1800"/>
              <a:buFont typeface="Roboto Mono Medium"/>
              <a:buNone/>
            </a:pPr>
            <a:r>
              <a:rPr lang="en" sz="1800">
                <a:solidFill>
                  <a:srgbClr val="12239E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Acknowledgement</a:t>
            </a:r>
            <a:endParaRPr sz="1800">
              <a:solidFill>
                <a:srgbClr val="12239E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5"/>
          <p:cNvSpPr txBox="1"/>
          <p:nvPr>
            <p:ph type="title"/>
          </p:nvPr>
        </p:nvSpPr>
        <p:spPr>
          <a:xfrm>
            <a:off x="225474" y="201783"/>
            <a:ext cx="8693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370" name="Google Shape;370;p75"/>
          <p:cNvSpPr/>
          <p:nvPr/>
        </p:nvSpPr>
        <p:spPr>
          <a:xfrm>
            <a:off x="224250" y="956926"/>
            <a:ext cx="8695553" cy="3999397"/>
          </a:xfrm>
          <a:custGeom>
            <a:rect b="b" l="l" r="r" t="t"/>
            <a:pathLst>
              <a:path extrusionOk="0" h="3660775" w="5342890">
                <a:moveTo>
                  <a:pt x="0" y="0"/>
                </a:moveTo>
                <a:lnTo>
                  <a:pt x="5342399" y="0"/>
                </a:lnTo>
                <a:lnTo>
                  <a:pt x="5342399" y="3660299"/>
                </a:lnTo>
                <a:lnTo>
                  <a:pt x="0" y="3660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This project analyzes the performance of students and teachers in Information Technology (IT) in Sub-Saharan Africa. It explores various factors influencing IT education, including curriculum design, teacher training, resources, and infrastructure. It</a:t>
            </a:r>
            <a:r>
              <a:rPr lang="en" sz="19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 also identifies the strengths, weaknesses, challenges, and proposes recommendations for improvement. </a:t>
            </a:r>
            <a:endParaRPr sz="19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6"/>
          <p:cNvSpPr txBox="1"/>
          <p:nvPr>
            <p:ph type="title"/>
          </p:nvPr>
        </p:nvSpPr>
        <p:spPr>
          <a:xfrm>
            <a:off x="225474" y="201783"/>
            <a:ext cx="8693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</a:t>
            </a:r>
            <a:endParaRPr/>
          </a:p>
        </p:txBody>
      </p:sp>
      <p:sp>
        <p:nvSpPr>
          <p:cNvPr id="376" name="Google Shape;376;p76"/>
          <p:cNvSpPr/>
          <p:nvPr/>
        </p:nvSpPr>
        <p:spPr>
          <a:xfrm>
            <a:off x="225475" y="1007650"/>
            <a:ext cx="8695553" cy="4136676"/>
          </a:xfrm>
          <a:custGeom>
            <a:rect b="b" l="l" r="r" t="t"/>
            <a:pathLst>
              <a:path extrusionOk="0" h="3660775" w="5342890">
                <a:moveTo>
                  <a:pt x="0" y="0"/>
                </a:moveTo>
                <a:lnTo>
                  <a:pt x="5342399" y="0"/>
                </a:lnTo>
                <a:lnTo>
                  <a:pt x="5342399" y="3660299"/>
                </a:lnTo>
                <a:lnTo>
                  <a:pt x="0" y="3660299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12239E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To improve the quality of Information Technology (IT) education in Sub-Saharan Africa by assessing student-teacher performance, identifying challenges, and proposing effective strategies for enhancing IT learning outcomes and bridging the digital divide.</a:t>
            </a:r>
            <a:endParaRPr sz="19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92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900"/>
              <a:buFont typeface="Verdana"/>
              <a:buChar char="●"/>
            </a:pPr>
            <a:r>
              <a:rPr lang="en" sz="19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This goal encompasses the broader objective of achieving SDG 4 (Quality Education) by focusing specifically on IT education in Sub-Saharan Africa.</a:t>
            </a:r>
            <a:endParaRPr sz="19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7" name="Google Shape;377;p76"/>
          <p:cNvSpPr/>
          <p:nvPr/>
        </p:nvSpPr>
        <p:spPr>
          <a:xfrm>
            <a:off x="399444" y="630203"/>
            <a:ext cx="4594781" cy="333708"/>
          </a:xfrm>
          <a:custGeom>
            <a:rect b="b" l="l" r="r" t="t"/>
            <a:pathLst>
              <a:path extrusionOk="0" h="311150" w="3435350">
                <a:moveTo>
                  <a:pt x="3435299" y="311099"/>
                </a:moveTo>
                <a:lnTo>
                  <a:pt x="0" y="311099"/>
                </a:lnTo>
                <a:lnTo>
                  <a:pt x="0" y="0"/>
                </a:lnTo>
                <a:lnTo>
                  <a:pt x="3435299" y="0"/>
                </a:lnTo>
                <a:lnTo>
                  <a:pt x="3435299" y="3110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7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2239E"/>
                </a:solidFill>
              </a:rPr>
              <a:t>Planning</a:t>
            </a:r>
            <a:endParaRPr>
              <a:solidFill>
                <a:srgbClr val="12239E"/>
              </a:solidFill>
            </a:endParaRPr>
          </a:p>
        </p:txBody>
      </p:sp>
      <p:cxnSp>
        <p:nvCxnSpPr>
          <p:cNvPr id="383" name="Google Shape;383;p77"/>
          <p:cNvCxnSpPr/>
          <p:nvPr/>
        </p:nvCxnSpPr>
        <p:spPr>
          <a:xfrm>
            <a:off x="420075" y="2790116"/>
            <a:ext cx="8336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384" name="Google Shape;384;p77"/>
          <p:cNvGrpSpPr/>
          <p:nvPr/>
        </p:nvGrpSpPr>
        <p:grpSpPr>
          <a:xfrm>
            <a:off x="648675" y="1581271"/>
            <a:ext cx="196200" cy="1306800"/>
            <a:chOff x="648675" y="1657471"/>
            <a:chExt cx="196200" cy="1306800"/>
          </a:xfrm>
        </p:grpSpPr>
        <p:sp>
          <p:nvSpPr>
            <p:cNvPr id="385" name="Google Shape;385;p77"/>
            <p:cNvSpPr/>
            <p:nvPr/>
          </p:nvSpPr>
          <p:spPr>
            <a:xfrm>
              <a:off x="6486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86" name="Google Shape;386;p77"/>
            <p:cNvCxnSpPr>
              <a:stCxn id="385" idx="0"/>
            </p:cNvCxnSpPr>
            <p:nvPr/>
          </p:nvCxnSpPr>
          <p:spPr>
            <a:xfrm rot="10800000">
              <a:off x="746775" y="1657471"/>
              <a:ext cx="0" cy="11109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sp>
        <p:nvSpPr>
          <p:cNvPr id="387" name="Google Shape;387;p77"/>
          <p:cNvSpPr txBox="1"/>
          <p:nvPr>
            <p:ph idx="4294967295" type="body"/>
          </p:nvPr>
        </p:nvSpPr>
        <p:spPr>
          <a:xfrm>
            <a:off x="823805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Understanding</a:t>
            </a:r>
            <a:endParaRPr sz="1400"/>
          </a:p>
        </p:txBody>
      </p:sp>
      <p:grpSp>
        <p:nvGrpSpPr>
          <p:cNvPr id="388" name="Google Shape;388;p77"/>
          <p:cNvGrpSpPr/>
          <p:nvPr/>
        </p:nvGrpSpPr>
        <p:grpSpPr>
          <a:xfrm>
            <a:off x="2512925" y="2692171"/>
            <a:ext cx="196200" cy="1404905"/>
            <a:chOff x="2512925" y="2768371"/>
            <a:chExt cx="196200" cy="1404905"/>
          </a:xfrm>
        </p:grpSpPr>
        <p:cxnSp>
          <p:nvCxnSpPr>
            <p:cNvPr id="389" name="Google Shape;389;p77"/>
            <p:cNvCxnSpPr/>
            <p:nvPr/>
          </p:nvCxnSpPr>
          <p:spPr>
            <a:xfrm>
              <a:off x="261102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90" name="Google Shape;390;p77"/>
            <p:cNvSpPr/>
            <p:nvPr/>
          </p:nvSpPr>
          <p:spPr>
            <a:xfrm>
              <a:off x="251292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1" name="Google Shape;391;p77"/>
          <p:cNvSpPr txBox="1"/>
          <p:nvPr>
            <p:ph idx="4294967295" type="body"/>
          </p:nvPr>
        </p:nvSpPr>
        <p:spPr>
          <a:xfrm>
            <a:off x="269315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Cleaning</a:t>
            </a:r>
            <a:endParaRPr sz="1400"/>
          </a:p>
        </p:txBody>
      </p:sp>
      <p:grpSp>
        <p:nvGrpSpPr>
          <p:cNvPr id="392" name="Google Shape;392;p77"/>
          <p:cNvGrpSpPr/>
          <p:nvPr/>
        </p:nvGrpSpPr>
        <p:grpSpPr>
          <a:xfrm>
            <a:off x="4279200" y="1483171"/>
            <a:ext cx="196200" cy="1404900"/>
            <a:chOff x="4279200" y="1559371"/>
            <a:chExt cx="196200" cy="1404900"/>
          </a:xfrm>
        </p:grpSpPr>
        <p:cxnSp>
          <p:nvCxnSpPr>
            <p:cNvPr id="393" name="Google Shape;393;p77"/>
            <p:cNvCxnSpPr>
              <a:stCxn id="394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94" name="Google Shape;394;p7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5" name="Google Shape;395;p77"/>
          <p:cNvSpPr txBox="1"/>
          <p:nvPr>
            <p:ph idx="4294967295" type="body"/>
          </p:nvPr>
        </p:nvSpPr>
        <p:spPr>
          <a:xfrm>
            <a:off x="4454449" y="12999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Analysis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396" name="Google Shape;396;p77"/>
          <p:cNvGrpSpPr/>
          <p:nvPr/>
        </p:nvGrpSpPr>
        <p:grpSpPr>
          <a:xfrm>
            <a:off x="6045475" y="2692171"/>
            <a:ext cx="196200" cy="1404905"/>
            <a:chOff x="6045475" y="2768371"/>
            <a:chExt cx="196200" cy="1404905"/>
          </a:xfrm>
        </p:grpSpPr>
        <p:cxnSp>
          <p:nvCxnSpPr>
            <p:cNvPr id="397" name="Google Shape;397;p77"/>
            <p:cNvCxnSpPr/>
            <p:nvPr/>
          </p:nvCxnSpPr>
          <p:spPr>
            <a:xfrm>
              <a:off x="6143575" y="2964276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398" name="Google Shape;398;p77"/>
            <p:cNvSpPr/>
            <p:nvPr/>
          </p:nvSpPr>
          <p:spPr>
            <a:xfrm>
              <a:off x="6045475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9" name="Google Shape;399;p77"/>
          <p:cNvSpPr txBox="1"/>
          <p:nvPr>
            <p:ph idx="4294967295" type="body"/>
          </p:nvPr>
        </p:nvSpPr>
        <p:spPr>
          <a:xfrm>
            <a:off x="6225720" y="3854675"/>
            <a:ext cx="26622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Data Visualisation</a:t>
            </a:r>
            <a:endParaRPr sz="1400"/>
          </a:p>
        </p:txBody>
      </p:sp>
      <p:sp>
        <p:nvSpPr>
          <p:cNvPr id="400" name="Google Shape;400;p77"/>
          <p:cNvSpPr/>
          <p:nvPr/>
        </p:nvSpPr>
        <p:spPr>
          <a:xfrm>
            <a:off x="488175" y="2552525"/>
            <a:ext cx="517200" cy="475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1" name="Google Shape;401;p77"/>
          <p:cNvSpPr/>
          <p:nvPr/>
        </p:nvSpPr>
        <p:spPr>
          <a:xfrm>
            <a:off x="2383675" y="2503225"/>
            <a:ext cx="517200" cy="475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2" name="Google Shape;402;p77"/>
          <p:cNvSpPr/>
          <p:nvPr/>
        </p:nvSpPr>
        <p:spPr>
          <a:xfrm>
            <a:off x="4118700" y="2552525"/>
            <a:ext cx="517200" cy="475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03" name="Google Shape;403;p77"/>
          <p:cNvSpPr/>
          <p:nvPr/>
        </p:nvSpPr>
        <p:spPr>
          <a:xfrm>
            <a:off x="5884975" y="2503225"/>
            <a:ext cx="517200" cy="475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404" name="Google Shape;404;p77"/>
          <p:cNvGrpSpPr/>
          <p:nvPr/>
        </p:nvGrpSpPr>
        <p:grpSpPr>
          <a:xfrm>
            <a:off x="8324576" y="1299971"/>
            <a:ext cx="157588" cy="1404900"/>
            <a:chOff x="4279200" y="1559371"/>
            <a:chExt cx="196200" cy="1404900"/>
          </a:xfrm>
        </p:grpSpPr>
        <p:cxnSp>
          <p:nvCxnSpPr>
            <p:cNvPr id="405" name="Google Shape;405;p77"/>
            <p:cNvCxnSpPr>
              <a:stCxn id="406" idx="0"/>
            </p:cNvCxnSpPr>
            <p:nvPr/>
          </p:nvCxnSpPr>
          <p:spPr>
            <a:xfrm rot="10800000">
              <a:off x="4377300" y="1559371"/>
              <a:ext cx="0" cy="1209000"/>
            </a:xfrm>
            <a:prstGeom prst="straightConnector1">
              <a:avLst/>
            </a:prstGeom>
            <a:noFill/>
            <a:ln cap="flat" cmpd="sng" w="19050">
              <a:solidFill>
                <a:schemeClr val="accent5"/>
              </a:solidFill>
              <a:prstDash val="solid"/>
              <a:round/>
              <a:headEnd len="sm" w="sm" type="none"/>
              <a:tailEnd len="med" w="med" type="oval"/>
            </a:ln>
          </p:spPr>
        </p:cxnSp>
        <p:sp>
          <p:nvSpPr>
            <p:cNvPr id="406" name="Google Shape;406;p77"/>
            <p:cNvSpPr/>
            <p:nvPr/>
          </p:nvSpPr>
          <p:spPr>
            <a:xfrm>
              <a:off x="4279200" y="2768371"/>
              <a:ext cx="196200" cy="195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7" name="Google Shape;407;p77"/>
          <p:cNvSpPr txBox="1"/>
          <p:nvPr>
            <p:ph idx="4294967295" type="body"/>
          </p:nvPr>
        </p:nvSpPr>
        <p:spPr>
          <a:xfrm>
            <a:off x="6904934" y="1166250"/>
            <a:ext cx="2138100" cy="9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Presentation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77"/>
          <p:cNvSpPr/>
          <p:nvPr/>
        </p:nvSpPr>
        <p:spPr>
          <a:xfrm>
            <a:off x="8144775" y="2503225"/>
            <a:ext cx="517200" cy="4752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5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8"/>
          <p:cNvSpPr txBox="1"/>
          <p:nvPr/>
        </p:nvSpPr>
        <p:spPr>
          <a:xfrm>
            <a:off x="0" y="1484550"/>
            <a:ext cx="9144000" cy="13173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2286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Results and Discussion</a:t>
            </a:r>
            <a:r>
              <a:rPr b="1" lang="en" sz="4700">
                <a:solidFill>
                  <a:srgbClr val="1C4587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</a:t>
            </a:r>
            <a:endParaRPr sz="5400">
              <a:solidFill>
                <a:srgbClr val="1C4587"/>
              </a:solidFill>
              <a:latin typeface="Optimistic Display"/>
              <a:ea typeface="Optimistic Display"/>
              <a:cs typeface="Optimistic Display"/>
              <a:sym typeface="Optimistic Displ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49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80"/>
          <p:cNvSpPr txBox="1"/>
          <p:nvPr>
            <p:ph type="title"/>
          </p:nvPr>
        </p:nvSpPr>
        <p:spPr>
          <a:xfrm>
            <a:off x="225474" y="201783"/>
            <a:ext cx="8693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 &amp; Insights</a:t>
            </a:r>
            <a:endParaRPr/>
          </a:p>
        </p:txBody>
      </p:sp>
      <p:sp>
        <p:nvSpPr>
          <p:cNvPr id="424" name="Google Shape;424;p80"/>
          <p:cNvSpPr txBox="1"/>
          <p:nvPr/>
        </p:nvSpPr>
        <p:spPr>
          <a:xfrm>
            <a:off x="1587875" y="2641625"/>
            <a:ext cx="63366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600"/>
              <a:buFont typeface="Verdana"/>
              <a:buChar char="❖"/>
            </a:pPr>
            <a:r>
              <a:rPr lang="en" sz="16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From the Visualisation above, We can see that the:</a:t>
            </a:r>
            <a:endParaRPr sz="16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600"/>
              <a:buFont typeface="Verdana"/>
              <a:buChar char="➢"/>
            </a:pPr>
            <a:r>
              <a:rPr lang="en" sz="16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Total Number of Participants is 772,</a:t>
            </a:r>
            <a:endParaRPr sz="16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600"/>
              <a:buFont typeface="Verdana"/>
              <a:buChar char="➢"/>
            </a:pPr>
            <a:r>
              <a:rPr lang="en" sz="16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Number of Institution Type is 2,</a:t>
            </a:r>
            <a:endParaRPr sz="16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600"/>
              <a:buFont typeface="Verdana"/>
              <a:buChar char="➢"/>
            </a:pPr>
            <a:r>
              <a:rPr lang="en" sz="16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Number of Countries is 32,</a:t>
            </a:r>
            <a:endParaRPr sz="16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0200" lvl="1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600"/>
              <a:buFont typeface="Verdana"/>
              <a:buChar char="➢"/>
            </a:pPr>
            <a:r>
              <a:rPr lang="en" sz="16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Number of Region is 12.</a:t>
            </a:r>
            <a:endParaRPr sz="16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914400" marR="0" rtl="0" algn="just">
              <a:lnSpc>
                <a:spcPct val="114999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25" name="Google Shape;425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375" y="933275"/>
            <a:ext cx="8541199" cy="156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1"/>
          <p:cNvSpPr txBox="1"/>
          <p:nvPr>
            <p:ph type="title"/>
          </p:nvPr>
        </p:nvSpPr>
        <p:spPr>
          <a:xfrm>
            <a:off x="225474" y="201783"/>
            <a:ext cx="8693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Visualisation &amp; Insights</a:t>
            </a:r>
            <a:endParaRPr/>
          </a:p>
        </p:txBody>
      </p:sp>
      <p:sp>
        <p:nvSpPr>
          <p:cNvPr id="431" name="Google Shape;431;p81"/>
          <p:cNvSpPr txBox="1"/>
          <p:nvPr/>
        </p:nvSpPr>
        <p:spPr>
          <a:xfrm>
            <a:off x="388800" y="4107750"/>
            <a:ext cx="8472600" cy="81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300"/>
              <a:buFont typeface="Verdana"/>
              <a:buChar char="❖"/>
            </a:pPr>
            <a:r>
              <a:rPr lang="en" sz="13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52 .2% of the participants are teachers and 47.8% of the participants are students.</a:t>
            </a:r>
            <a:endParaRPr sz="13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2239E"/>
              </a:buClr>
              <a:buSzPts val="1300"/>
              <a:buFont typeface="Verdana"/>
              <a:buChar char="❖"/>
            </a:pPr>
            <a:r>
              <a:rPr lang="en" sz="1300">
                <a:solidFill>
                  <a:srgbClr val="12239E"/>
                </a:solidFill>
                <a:latin typeface="Verdana"/>
                <a:ea typeface="Verdana"/>
                <a:cs typeface="Verdana"/>
                <a:sym typeface="Verdana"/>
              </a:rPr>
              <a:t>The adaptivity level for teachers in their occupation is 52.99%, indicating a relatively high level of adaptability than students (47.01%).</a:t>
            </a:r>
            <a:endParaRPr sz="1300">
              <a:solidFill>
                <a:srgbClr val="12239E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432" name="Google Shape;432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75" y="862625"/>
            <a:ext cx="8221000" cy="3158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B App Template_v1.3">
  <a:themeElements>
    <a:clrScheme name="FB App Colors 2019 1">
      <a:dk1>
        <a:srgbClr val="1877F2"/>
      </a:dk1>
      <a:lt1>
        <a:srgbClr val="FFFFFF"/>
      </a:lt1>
      <a:dk2>
        <a:srgbClr val="6E6E6E"/>
      </a:dk2>
      <a:lt2>
        <a:srgbClr val="BEBEBE"/>
      </a:lt2>
      <a:accent1>
        <a:srgbClr val="25B6FE"/>
      </a:accent1>
      <a:accent2>
        <a:srgbClr val="5CE0CD"/>
      </a:accent2>
      <a:accent3>
        <a:srgbClr val="5CDF7D"/>
      </a:accent3>
      <a:accent4>
        <a:srgbClr val="FED335"/>
      </a:accent4>
      <a:accent5>
        <a:srgbClr val="FE8829"/>
      </a:accent5>
      <a:accent6>
        <a:srgbClr val="F53D5B"/>
      </a:accent6>
      <a:hlink>
        <a:srgbClr val="1877F2"/>
      </a:hlink>
      <a:folHlink>
        <a:srgbClr val="9661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