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94" r:id="rId2"/>
    <p:sldId id="327" r:id="rId3"/>
    <p:sldId id="326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orient="horz" pos="346" userDrawn="1">
          <p15:clr>
            <a:srgbClr val="A4A3A4"/>
          </p15:clr>
        </p15:guide>
        <p15:guide id="5" pos="70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0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830"/>
  </p:normalViewPr>
  <p:slideViewPr>
    <p:cSldViewPr snapToGrid="0">
      <p:cViewPr varScale="1">
        <p:scale>
          <a:sx n="117" d="100"/>
          <a:sy n="117" d="100"/>
        </p:scale>
        <p:origin x="1464" y="168"/>
      </p:cViewPr>
      <p:guideLst>
        <p:guide orient="horz" pos="2160"/>
        <p:guide pos="3840"/>
        <p:guide pos="665"/>
        <p:guide orient="horz" pos="346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4DE53-0FF0-834D-91CF-C36139BF8B85}" type="datetimeFigureOut">
              <a:t>17/9/23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5BFC1-642C-714E-A017-257147E4A516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23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5BFC1-642C-714E-A017-257147E4A516}" type="slidenum">
              <a:rPr lang="es-ES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2887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5BFC1-642C-714E-A017-257147E4A516}" type="slidenum">
              <a:rPr lang="es-ES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113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ACE70-FC56-6157-69CC-4098447FB3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600199"/>
            <a:ext cx="9144000" cy="19097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#main_title</a:t>
            </a:r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B00CCF-2240-108A-C81D-38821C230E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#authors</a:t>
            </a:r>
            <a:endParaRPr lang="es-ES_tradn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A8D8B3-70CC-69A3-9624-5B17C01C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839C8C-5A86-F401-5C2C-F90E88EA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_tradnl" dirty="0"/>
              <a:t>JIETSII 2023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15C1D7-00FA-B921-F580-E814B753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49D1C90-C6D9-2710-9FBC-0602F1D2BF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00693" y="496144"/>
            <a:ext cx="7772400" cy="10323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F2A3E20-9886-29CD-699A-82225DB7CE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896" y="477166"/>
            <a:ext cx="1211410" cy="10703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A3D40E2-D50B-3AAB-3A71-44BD4429D814}"/>
              </a:ext>
            </a:extLst>
          </p:cNvPr>
          <p:cNvSpPr txBox="1"/>
          <p:nvPr userDrawn="1"/>
        </p:nvSpPr>
        <p:spPr>
          <a:xfrm>
            <a:off x="4724400" y="5160743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/>
              <a:t>Jornadas de Investigación</a:t>
            </a:r>
          </a:p>
          <a:p>
            <a:pPr algn="ctr"/>
            <a:r>
              <a:rPr lang="es-ES_tradnl" sz="1800" dirty="0"/>
              <a:t>ETSII 2023</a:t>
            </a:r>
          </a:p>
        </p:txBody>
      </p:sp>
    </p:spTree>
    <p:extLst>
      <p:ext uri="{BB962C8B-B14F-4D97-AF65-F5344CB8AC3E}">
        <p14:creationId xmlns:p14="http://schemas.microsoft.com/office/powerpoint/2010/main" val="3053607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B24FB-AFA5-2DB0-9C27-D1FBC208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0E6C6A-6437-EEDC-A172-93E5D9347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6DFDF6-E30D-D84E-77BF-3B62837B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4F111E-7172-AEAB-DF7F-7F234F26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AD37FA-3A51-9EA6-00A2-BD5E18A9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402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78B15F-1D79-D9F4-2BFC-75CAAE43D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AFDC2D-1351-3075-196D-EB797C600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790C2F-D7DE-E135-1B62-64FFAD8D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2A7274-D696-89F6-6940-DFE2F969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711FCC-E325-F8B4-852C-3FA389C1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5382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1_Encabezado de sección">
    <p:bg>
      <p:bgRef idx="1001">
        <a:schemeClr val="bg1"/>
      </p:bgRef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784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7443E-995D-0051-89DD-AC402C6E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FFA37B-4590-C263-EB87-D924FA86C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DE6E81-058B-79E3-7DC3-24BF68F3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A15AC8-38A0-D8EA-1E84-65FD562E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CB50EE-14CD-6E66-FEEB-894A97CC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5224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67B93-AF66-DF02-67DE-A3D9EBA1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18C51D-E759-725A-35E6-5C342F61E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1F418B-F394-325F-705F-5C2A9EF4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AE5856-0582-287D-CED0-1EC4472E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E1F0D9-F916-BA73-80CF-D842AED5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717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2EFD2-4701-4385-6033-0F654F45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5EBBCE-CD00-DB5B-C2BF-5789F0926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BE63D9-EE33-2849-5C4E-F26C23B4C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6A72A-7366-7DBC-85AF-1FB6206B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D21325-0593-2309-DCB0-CBD6DBC9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6EEBED-C70E-B673-85FE-30F78E20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212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F7F2-E006-81FC-A666-E4655177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25B80B-BF02-AB5F-EA6B-C8C0AB91D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ABBDF7-E87D-FB5C-D268-6A8F4EF7C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316C1D-BBAD-0C40-B007-0738AC472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7E21A3-4D30-E90A-0A40-3E9F9AB04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24DBD59-FC4D-4A36-B54E-EDD144E5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4753EE-90F5-BDE0-FAA2-6DE850AD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FD12D2-2419-FD14-2975-C9382288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4421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98F98-FF83-30CE-605B-EC25214A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92272F-CB87-3CEA-E0A9-5B6A2BEC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61D22B-95A6-E833-1F74-70BAEADD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57E25D-3DEE-960E-A984-280905D9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06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A5E90AE-F277-DD04-C2A0-609F4001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744103-3DFA-86EF-EFB0-649669EB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FBE8DC-1D3A-F511-C65B-0C4F0C3B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0151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B55AD-8B2A-6EE5-5EB8-BF5ED2F2D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6B523C-91E0-506B-FB65-B4F1DE87A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068CFA-CA19-5BA8-BE38-13CCF5E0B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537458-6484-1E3A-D760-882804F5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EB90D3-9A0F-15DB-5026-298E7B86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FF2FE4-A284-6CEB-27A3-77F8B15F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594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17DBD-5FE0-8B21-7550-A164E3A0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BBFAD9-46FB-4BC5-C6B9-5448F6EBA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24A6BE-CAE6-2A32-0BFD-C36AF93CC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ED5CB8-600A-E10F-C713-A5A83868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93B65A-FAD9-2893-F2E3-DE00787C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94B67C-5103-589E-DE90-FDCB247D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491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628F65-0F9D-ABAB-A8B8-ED4F5D14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D88EB2-4E69-AD76-F502-3CE1A3F4E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B15E5F-CADD-66E8-6F8E-78DA195A7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6FB76FAE-8CE9-DB43-6BF5-B3C5D366E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12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emf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0648F982-0175-2749-BD0E-08C36C73FF69}"/>
              </a:ext>
            </a:extLst>
          </p:cNvPr>
          <p:cNvSpPr/>
          <p:nvPr/>
        </p:nvSpPr>
        <p:spPr>
          <a:xfrm>
            <a:off x="1523998" y="6597608"/>
            <a:ext cx="9144001" cy="260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 descr="Pantalla de video juego&#10;&#10;Descripción generada automáticamente con confianza baja">
            <a:extLst>
              <a:ext uri="{FF2B5EF4-FFF2-40B4-BE49-F238E27FC236}">
                <a16:creationId xmlns:a16="http://schemas.microsoft.com/office/drawing/2014/main" id="{BCF9FB49-760D-C8D5-C7EF-A5C7A73A36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56000" contrast="-82000"/>
                    </a14:imgEffect>
                  </a14:imgLayer>
                </a14:imgProps>
              </a:ext>
            </a:extLst>
          </a:blip>
          <a:srcRect t="1" r="4722" b="48055"/>
          <a:stretch/>
        </p:blipFill>
        <p:spPr>
          <a:xfrm>
            <a:off x="1" y="4310458"/>
            <a:ext cx="12191999" cy="2547542"/>
          </a:xfrm>
          <a:prstGeom prst="rect">
            <a:avLst/>
          </a:prstGeom>
        </p:spPr>
      </p:pic>
      <p:sp>
        <p:nvSpPr>
          <p:cNvPr id="2" name="Google Shape;22;p5">
            <a:extLst>
              <a:ext uri="{FF2B5EF4-FFF2-40B4-BE49-F238E27FC236}">
                <a16:creationId xmlns:a16="http://schemas.microsoft.com/office/drawing/2014/main" id="{B666644D-3378-96B0-351B-C1705EA1C1E8}"/>
              </a:ext>
            </a:extLst>
          </p:cNvPr>
          <p:cNvSpPr txBox="1"/>
          <p:nvPr/>
        </p:nvSpPr>
        <p:spPr>
          <a:xfrm>
            <a:off x="1055683" y="3603082"/>
            <a:ext cx="10080626" cy="648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25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#authors</a:t>
            </a:r>
          </a:p>
        </p:txBody>
      </p:sp>
      <p:sp>
        <p:nvSpPr>
          <p:cNvPr id="3" name="Google Shape;23;p5">
            <a:extLst>
              <a:ext uri="{FF2B5EF4-FFF2-40B4-BE49-F238E27FC236}">
                <a16:creationId xmlns:a16="http://schemas.microsoft.com/office/drawing/2014/main" id="{A229E637-9566-7FD2-6108-51FCA0635F9A}"/>
              </a:ext>
            </a:extLst>
          </p:cNvPr>
          <p:cNvSpPr txBox="1"/>
          <p:nvPr/>
        </p:nvSpPr>
        <p:spPr>
          <a:xfrm>
            <a:off x="1055671" y="1986282"/>
            <a:ext cx="10080629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4000" b="1" i="1">
                <a:latin typeface="Calibri"/>
                <a:ea typeface="Calibri"/>
                <a:cs typeface="Calibri"/>
                <a:sym typeface="Calibri"/>
              </a:rPr>
              <a:t>#main_title</a:t>
            </a:r>
            <a:endParaRPr sz="4000" b="1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3;p6">
            <a:extLst>
              <a:ext uri="{FF2B5EF4-FFF2-40B4-BE49-F238E27FC236}">
                <a16:creationId xmlns:a16="http://schemas.microsoft.com/office/drawing/2014/main" id="{A317AFFF-18FC-E743-A754-E367FEC3AE4F}"/>
              </a:ext>
            </a:extLst>
          </p:cNvPr>
          <p:cNvSpPr txBox="1"/>
          <p:nvPr/>
        </p:nvSpPr>
        <p:spPr>
          <a:xfrm>
            <a:off x="0" y="0"/>
            <a:ext cx="12192000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B71CAA6-1E0C-5B15-2862-D2FDCD763A20}"/>
              </a:ext>
            </a:extLst>
          </p:cNvPr>
          <p:cNvSpPr txBox="1"/>
          <p:nvPr/>
        </p:nvSpPr>
        <p:spPr>
          <a:xfrm>
            <a:off x="1055679" y="614857"/>
            <a:ext cx="1008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cap="all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#workshop</a:t>
            </a:r>
          </a:p>
        </p:txBody>
      </p:sp>
      <p:pic>
        <p:nvPicPr>
          <p:cNvPr id="12" name="Imagen 11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0A77D006-D25C-3080-0C20-FD74940209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64" t="14470" r="7513" b="14768"/>
          <a:stretch/>
        </p:blipFill>
        <p:spPr>
          <a:xfrm>
            <a:off x="8442449" y="4360225"/>
            <a:ext cx="2158032" cy="126038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934669D-D03D-8A34-371C-2646AB91A8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7921"/>
          <a:stretch/>
        </p:blipFill>
        <p:spPr>
          <a:xfrm>
            <a:off x="2245098" y="4456237"/>
            <a:ext cx="1259910" cy="108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6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Roadmap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2202886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#main_title</a:t>
            </a:r>
          </a:p>
        </p:txBody>
      </p:sp>
      <p:sp>
        <p:nvSpPr>
          <p:cNvPr id="8" name="Google Shape;57;p8">
            <a:extLst>
              <a:ext uri="{FF2B5EF4-FFF2-40B4-BE49-F238E27FC236}">
                <a16:creationId xmlns:a16="http://schemas.microsoft.com/office/drawing/2014/main" id="{A80284A9-9FAA-7144-39C9-5E8025C178D5}"/>
              </a:ext>
            </a:extLst>
          </p:cNvPr>
          <p:cNvSpPr txBox="1"/>
          <p:nvPr/>
        </p:nvSpPr>
        <p:spPr>
          <a:xfrm>
            <a:off x="1055688" y="1420604"/>
            <a:ext cx="8360973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#item_list</a:t>
            </a:r>
          </a:p>
        </p:txBody>
      </p:sp>
    </p:spTree>
    <p:extLst>
      <p:ext uri="{BB962C8B-B14F-4D97-AF65-F5344CB8AC3E}">
        <p14:creationId xmlns:p14="http://schemas.microsoft.com/office/powerpoint/2010/main" val="268243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#section_title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#section_subtitle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#main_title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#slide_number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4578730"/>
      </p:ext>
    </p:extLst>
  </p:cSld>
  <p:clrMapOvr>
    <a:masterClrMapping/>
  </p:clrMapOvr>
</p:sld>
</file>

<file path=ppt/theme/theme1.xml><?xml version="1.0" encoding="utf-8"?>
<a:theme xmlns:a="http://schemas.openxmlformats.org/drawingml/2006/main" name="porta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35</Words>
  <Application>Microsoft Macintosh PowerPoint</Application>
  <PresentationFormat>Panorámica</PresentationFormat>
  <Paragraphs>12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portada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SUBDIRECTOR DE INVESTIGACIÓN TRANSFERENCIA Y EMPRENDIMIENTO</dc:creator>
  <cp:lastModifiedBy>DAVID ROMERO ORGANVIDEZ</cp:lastModifiedBy>
  <cp:revision>34</cp:revision>
  <dcterms:created xsi:type="dcterms:W3CDTF">2023-06-19T19:21:16Z</dcterms:created>
  <dcterms:modified xsi:type="dcterms:W3CDTF">2023-09-17T15:24:43Z</dcterms:modified>
</cp:coreProperties>
</file>