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30"/>
  </p:normalViewPr>
  <p:slideViewPr>
    <p:cSldViewPr snapToGrid="0">
      <p:cViewPr varScale="1">
        <p:scale>
          <a:sx n="117" d="100"/>
          <a:sy n="117" d="100"/>
        </p:scale>
        <p:origin x="1464" y="168"/>
      </p:cViewPr>
      <p:guideLst>
        <p:guide orient="horz" pos="2160"/>
        <p:guide pos="3840"/>
        <p:guide pos="665"/>
        <p:guide orient="horz" pos="346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DE53-0FF0-834D-91CF-C36139BF8B85}" type="datetimeFigureOut">
              <a:t>17/9/23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5BFC1-642C-714E-A017-257147E4A51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2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5BFC1-642C-714E-A017-257147E4A516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13954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CE70-FC56-6157-69CC-4098447FB3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#main_title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00CCF-2240-108A-C81D-38821C230E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#authors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8D8B3-70CC-69A3-9624-5B17C01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9C8C-5A86-F401-5C2C-F90E88EA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JIETSII 2023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5C1D7-00FA-B921-F580-E814B75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9D1C90-C6D9-2710-9FBC-0602F1D2BF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0693" y="496144"/>
            <a:ext cx="7772400" cy="10323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2A3E20-9886-29CD-699A-82225DB7CE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896" y="477166"/>
            <a:ext cx="1211410" cy="10703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3D40E2-D50B-3AAB-3A71-44BD4429D814}"/>
              </a:ext>
            </a:extLst>
          </p:cNvPr>
          <p:cNvSpPr txBox="1"/>
          <p:nvPr userDrawn="1"/>
        </p:nvSpPr>
        <p:spPr>
          <a:xfrm>
            <a:off x="4724400" y="5160743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Jornadas de Investigación</a:t>
            </a:r>
          </a:p>
          <a:p>
            <a:pPr algn="ctr"/>
            <a:r>
              <a:rPr lang="es-ES_tradnl" sz="1800" dirty="0"/>
              <a:t>ETSII 2023</a:t>
            </a:r>
          </a:p>
        </p:txBody>
      </p:sp>
    </p:spTree>
    <p:extLst>
      <p:ext uri="{BB962C8B-B14F-4D97-AF65-F5344CB8AC3E}">
        <p14:creationId xmlns:p14="http://schemas.microsoft.com/office/powerpoint/2010/main" val="305360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B24FB-AFA5-2DB0-9C27-D1FBC208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0E6C6A-6437-EEDC-A172-93E5D934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DFDF6-E30D-D84E-77BF-3B62837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F111E-7172-AEAB-DF7F-7F234F26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D37FA-3A51-9EA6-00A2-BD5E18A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40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78B15F-1D79-D9F4-2BFC-75CAAE43D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FDC2D-1351-3075-196D-EB797C600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90C2F-D7DE-E135-1B62-64FFAD8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A7274-D696-89F6-6940-DFE2F969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11FCC-E325-F8B4-852C-3FA389C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382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1_Encabezado de sección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78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443E-995D-0051-89DD-AC402C6E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FA37B-4590-C263-EB87-D924FA86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E6E81-058B-79E3-7DC3-24BF68F3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15AC8-38A0-D8EA-1E84-65FD562E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B50EE-14CD-6E66-FEEB-894A97C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22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7B93-AF66-DF02-67DE-A3D9EBA1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18C51D-E759-725A-35E6-5C342F61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F418B-F394-325F-705F-5C2A9EF4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E5856-0582-287D-CED0-1EC4472E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1F0D9-F916-BA73-80CF-D842AED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1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EFD2-4701-4385-6033-0F654F45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EBBCE-CD00-DB5B-C2BF-5789F092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E63D9-EE33-2849-5C4E-F26C23B4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A72A-7366-7DBC-85AF-1FB6206B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21325-0593-2309-DCB0-CBD6DBC9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EEBED-C70E-B673-85FE-30F78E20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F7F2-E006-81FC-A666-E4655177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5B80B-BF02-AB5F-EA6B-C8C0AB91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BDF7-E87D-FB5C-D268-6A8F4EF7C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316C1D-BBAD-0C40-B007-0738AC47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7E21A3-4D30-E90A-0A40-3E9F9AB0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4DBD59-FC4D-4A36-B54E-EDD144E5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4753EE-90F5-BDE0-FAA2-6DE850A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FD12D2-2419-FD14-2975-C938228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42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98F98-FF83-30CE-605B-EC25214A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92272F-CB87-3CEA-E0A9-5B6A2BEC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1D22B-95A6-E833-1F74-70BAEADD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57E25D-3DEE-960E-A984-280905D9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0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5E90AE-F277-DD04-C2A0-609F4001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44103-3DFA-86EF-EFB0-649669EB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FBE8DC-1D3A-F511-C65B-0C4F0C3B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15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55AD-8B2A-6EE5-5EB8-BF5ED2F2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B523C-91E0-506B-FB65-B4F1DE87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68CFA-CA19-5BA8-BE38-13CCF5E0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37458-6484-1E3A-D760-882804F5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B90D3-9A0F-15DB-5026-298E7B86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FF2FE4-A284-6CEB-27A3-77F8B15F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94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17DBD-5FE0-8B21-7550-A164E3A0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BBFAD9-46FB-4BC5-C6B9-5448F6EBA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4A6BE-CAE6-2A32-0BFD-C36AF93C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D5CB8-600A-E10F-C713-A5A83868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3B65A-FAD9-2893-F2E3-DE00787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94B67C-5103-589E-DE90-FDCB247D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49133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628F65-0F9D-ABAB-A8B8-ED4F5D1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88EB2-4E69-AD76-F502-3CE1A3F4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15E5F-CADD-66E8-6F8E-78DA195A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FB76FAE-8CE9-DB43-6BF5-B3C5D366E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g"/><Relationship Id="rId5" Type="http://schemas.openxmlformats.org/officeDocument/2006/relationships/image" Target="../media/image5.emf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48F982-0175-2749-BD0E-08C36C73FF69}"/>
              </a:ext>
            </a:extLst>
          </p:cNvPr>
          <p:cNvSpPr/>
          <p:nvPr/>
        </p:nvSpPr>
        <p:spPr>
          <a:xfrm>
            <a:off x="1523998" y="6597608"/>
            <a:ext cx="9144001" cy="26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Pantalla de video juego&#10;&#10;Descripción generada automáticamente con confianza baja">
            <a:extLst>
              <a:ext uri="{FF2B5EF4-FFF2-40B4-BE49-F238E27FC236}">
                <a16:creationId xmlns:a16="http://schemas.microsoft.com/office/drawing/2014/main" id="{BCF9FB49-760D-C8D5-C7EF-A5C7A73A3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56000" contrast="-82000"/>
                    </a14:imgEffect>
                  </a14:imgLayer>
                </a14:imgProps>
              </a:ext>
            </a:extLst>
          </a:blip>
          <a:srcRect t="1" r="4722" b="48055"/>
          <a:stretch/>
        </p:blipFill>
        <p:spPr>
          <a:xfrm>
            <a:off x="1" y="4310458"/>
            <a:ext cx="12191999" cy="2547542"/>
          </a:xfrm>
          <a:prstGeom prst="rect">
            <a:avLst/>
          </a:prstGeom>
        </p:spPr>
      </p:pic>
      <p:sp>
        <p:nvSpPr>
          <p:cNvPr id="2" name="Google Shape;22;p5">
            <a:extLst>
              <a:ext uri="{FF2B5EF4-FFF2-40B4-BE49-F238E27FC236}">
                <a16:creationId xmlns:a16="http://schemas.microsoft.com/office/drawing/2014/main" id="{B666644D-3378-96B0-351B-C1705EA1C1E8}"/>
              </a:ext>
            </a:extLst>
          </p:cNvPr>
          <p:cNvSpPr txBox="1"/>
          <p:nvPr/>
        </p:nvSpPr>
        <p:spPr>
          <a:xfrm>
            <a:off x="1055683" y="3603082"/>
            <a:ext cx="10080626" cy="64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25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Juan Pérez, Ana Soto, [Mario García], Luisa Fernández</a:t>
            </a:r>
          </a:p>
        </p:txBody>
      </p:sp>
      <p:sp>
        <p:nvSpPr>
          <p:cNvPr id="3" name="Google Shape;23;p5">
            <a:extLst>
              <a:ext uri="{FF2B5EF4-FFF2-40B4-BE49-F238E27FC236}">
                <a16:creationId xmlns:a16="http://schemas.microsoft.com/office/drawing/2014/main" id="{A229E637-9566-7FD2-6108-51FCA0635F9A}"/>
              </a:ext>
            </a:extLst>
          </p:cNvPr>
          <p:cNvSpPr txBox="1"/>
          <p:nvPr/>
        </p:nvSpPr>
        <p:spPr>
          <a:xfrm>
            <a:off x="1055671" y="1986282"/>
            <a:ext cx="1008062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4000" b="1" i="1">
                <a:latin typeface="Calibri"/>
                <a:ea typeface="Calibri"/>
                <a:cs typeface="Calibri"/>
                <a:sym typeface="Calibri"/>
              </a:rPr>
              <a:t>Transformo: a tool for data transformation using SPL techniques (tool)</a:t>
            </a:r>
            <a:endParaRPr sz="40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;p6">
            <a:extLst>
              <a:ext uri="{FF2B5EF4-FFF2-40B4-BE49-F238E27FC236}">
                <a16:creationId xmlns:a16="http://schemas.microsoft.com/office/drawing/2014/main" id="{A317AFFF-18FC-E743-A754-E367FEC3AE4F}"/>
              </a:ext>
            </a:extLst>
          </p:cNvPr>
          <p:cNvSpPr txBox="1"/>
          <p:nvPr/>
        </p:nvSpPr>
        <p:spPr>
          <a:xfrm>
            <a:off x="0" y="0"/>
            <a:ext cx="12192000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71CAA6-1E0C-5B15-2862-D2FDCD763A20}"/>
              </a:ext>
            </a:extLst>
          </p:cNvPr>
          <p:cNvSpPr txBox="1"/>
          <p:nvPr/>
        </p:nvSpPr>
        <p:spPr>
          <a:xfrm>
            <a:off x="1055679" y="614857"/>
            <a:ext cx="1008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cap="all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XVII JORNADAS DE INGENIERÍA DEL SOFTWARE Y BASES DE DATOS (JISBD 2023)</a:t>
            </a:r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A77D006-D25C-3080-0C20-FD7494020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4" t="14470" r="7513" b="14768"/>
          <a:stretch/>
        </p:blipFill>
        <p:spPr>
          <a:xfrm>
            <a:off x="8442449" y="4360225"/>
            <a:ext cx="2158032" cy="12603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34669D-D03D-8A34-371C-2646AB91A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921"/>
          <a:stretch/>
        </p:blipFill>
        <p:spPr>
          <a:xfrm>
            <a:off x="2245098" y="4456237"/>
            <a:ext cx="1259910" cy="10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11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1.6. Caso de estudio: Energía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06 - 20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1.7.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07 - 20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1.8.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08 - 20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b="0" sz="3000">
                <a:latin typeface="Calibri"/>
              </a:rPr>
              <a:t>1. Introducción al Tema</a:t>
            </a:r>
          </a:p>
          <a:p>
            <a:r>
              <a:rPr b="1" sz="3000">
                <a:latin typeface="Calibri"/>
              </a:rPr>
              <a:t>2. Fundamentos de Transformo</a:t>
            </a:r>
          </a:p>
          <a:p>
            <a:r>
              <a:rPr b="0" sz="3000">
                <a:latin typeface="Calibri"/>
              </a:rPr>
              <a:t>3. Aplicaciones en la industria</a:t>
            </a:r>
          </a:p>
          <a:p>
            <a:r>
              <a:rPr b="0" sz="3000">
                <a:latin typeface="Calibri"/>
              </a:rPr>
              <a:t>4. Conclusión y Futuras Direcciones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2.1. Principios básicos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09 - 20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2.2. Características avanzadas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10 - 20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2.3. Caso de estudio: Automoción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11 - 20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2.4. Caso de estudio: Energía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12 - 20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2.5.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13 - 20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2.6.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14 - 20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b="0" sz="3000">
                <a:latin typeface="Calibri"/>
              </a:rPr>
              <a:t>1. Introducción al Tema</a:t>
            </a:r>
          </a:p>
          <a:p>
            <a:r>
              <a:rPr b="0" sz="3000">
                <a:latin typeface="Calibri"/>
              </a:rPr>
              <a:t>2. Fundamentos de Transformo</a:t>
            </a:r>
          </a:p>
          <a:p>
            <a:r>
              <a:rPr b="1" sz="3000">
                <a:latin typeface="Calibri"/>
              </a:rPr>
              <a:t>3. Aplicaciones en la industria</a:t>
            </a:r>
          </a:p>
          <a:p>
            <a:r>
              <a:rPr b="0" sz="3000">
                <a:latin typeface="Calibri"/>
              </a:rPr>
              <a:t>4. Conclusión y Futuras Direcciones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3.1. Caso de estudio: Automoción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15 - 20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3.2. Caso de estudio: Energía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16 - 20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3.3.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17 - 20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3.4.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18 - 20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b="0" sz="3000">
                <a:latin typeface="Calibri"/>
              </a:rPr>
              <a:t>1. Introducción al Tema</a:t>
            </a:r>
          </a:p>
          <a:p>
            <a:r>
              <a:rPr b="0" sz="3000">
                <a:latin typeface="Calibri"/>
              </a:rPr>
              <a:t>2. Fundamentos de Transformo</a:t>
            </a:r>
          </a:p>
          <a:p>
            <a:r>
              <a:rPr b="0" sz="3000">
                <a:latin typeface="Calibri"/>
              </a:rPr>
              <a:t>3. Aplicaciones en la industria</a:t>
            </a:r>
          </a:p>
          <a:p>
            <a:r>
              <a:rPr b="1" sz="3000">
                <a:latin typeface="Calibri"/>
              </a:rPr>
              <a:t>4. Conclusión y Futuras Direcciones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4. Conclusión y Futuras Direcciones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4.1.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19 - 20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4. Conclusión y Futuras Direcciones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4.2.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20 - 20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#section_title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#section_subtitle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#slide_number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578730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b="1" sz="3000">
                <a:latin typeface="Calibri"/>
              </a:rPr>
              <a:t>1. Introducción al Tema</a:t>
            </a:r>
          </a:p>
          <a:p>
            <a:r>
              <a:rPr b="0" sz="3000">
                <a:latin typeface="Calibri"/>
              </a:rPr>
              <a:t>2. Fundamentos de Transformo</a:t>
            </a:r>
          </a:p>
          <a:p>
            <a:r>
              <a:rPr b="0" sz="3000">
                <a:latin typeface="Calibri"/>
              </a:rPr>
              <a:t>3. Aplicaciones en la industria</a:t>
            </a:r>
          </a:p>
          <a:p>
            <a:r>
              <a:rPr b="0" sz="3000">
                <a:latin typeface="Calibri"/>
              </a:rPr>
              <a:t>4. Conclusión y Futuras Direcciones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1.1. Un breve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01 - 20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1.2. Otro breve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02 - 20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1.3. Principios básicos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03 - 20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1.4. Características avanzadas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04 - 20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1.5. Caso de estudio: Automoción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05 - 20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</Words>
  <Application>Microsoft Macintosh PowerPoint</Application>
  <PresentationFormat>Panorámica</PresentationFormat>
  <Paragraphs>12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portada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SUBDIRECTOR DE INVESTIGACIÓN TRANSFERENCIA Y EMPRENDIMIENTO</dc:creator>
  <cp:lastModifiedBy>DAVID ROMERO ORGANVIDEZ</cp:lastModifiedBy>
  <cp:revision>34</cp:revision>
  <dcterms:created xsi:type="dcterms:W3CDTF">2023-06-19T19:21:16Z</dcterms:created>
  <dcterms:modified xsi:type="dcterms:W3CDTF">2023-09-17T15:24:43Z</dcterms:modified>
</cp:coreProperties>
</file>