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4" r:id="rId2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>
      <p:cViewPr varScale="1">
        <p:scale>
          <a:sx n="117" d="100"/>
          <a:sy n="117" d="100"/>
        </p:scale>
        <p:origin x="1464" y="-136"/>
      </p:cViewPr>
      <p:guideLst>
        <p:guide orient="horz" pos="2160"/>
        <p:guide pos="3840"/>
        <p:guide pos="665"/>
        <p:guide orient="horz" pos="34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DE53-0FF0-834D-91CF-C36139BF8B85}" type="datetimeFigureOut">
              <a:t>17/9/23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BFC1-642C-714E-A017-257147E4A51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2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CE70-FC56-6157-69CC-4098447FB3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#main_title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00CCF-2240-108A-C81D-38821C230E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#authors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D8B3-70CC-69A3-9624-5B17C01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39C8C-5A86-F401-5C2C-F90E88E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s-ES_tradnl" dirty="0"/>
              <a:t>JIETSII 2023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5C1D7-00FA-B921-F580-E814B75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9D1C90-C6D9-2710-9FBC-0602F1D2B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00693" y="496144"/>
            <a:ext cx="7772400" cy="10323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2A3E20-9886-29CD-699A-82225DB7C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896" y="477166"/>
            <a:ext cx="1211410" cy="10703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3D40E2-D50B-3AAB-3A71-44BD4429D814}"/>
              </a:ext>
            </a:extLst>
          </p:cNvPr>
          <p:cNvSpPr txBox="1"/>
          <p:nvPr userDrawn="1"/>
        </p:nvSpPr>
        <p:spPr>
          <a:xfrm>
            <a:off x="4724400" y="5160743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/>
              <a:t>Jornadas de Investigación</a:t>
            </a:r>
          </a:p>
          <a:p>
            <a:pPr algn="ctr"/>
            <a:r>
              <a:rPr lang="es-ES_tradnl" sz="1800" dirty="0"/>
              <a:t>ETSII 2023</a:t>
            </a:r>
          </a:p>
        </p:txBody>
      </p:sp>
    </p:spTree>
    <p:extLst>
      <p:ext uri="{BB962C8B-B14F-4D97-AF65-F5344CB8AC3E}">
        <p14:creationId xmlns:p14="http://schemas.microsoft.com/office/powerpoint/2010/main" val="30536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24FB-AFA5-2DB0-9C27-D1FBC208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0E6C6A-6437-EEDC-A172-93E5D934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DFDF6-E30D-D84E-77BF-3B62837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F111E-7172-AEAB-DF7F-7F234F2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D37FA-3A51-9EA6-00A2-BD5E18A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02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8B15F-1D79-D9F4-2BFC-75CAAE43D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DC2D-1351-3075-196D-EB797C60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90C2F-D7DE-E135-1B62-64FFAD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A7274-D696-89F6-6940-DFE2F96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11FCC-E325-F8B4-852C-3FA389C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82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1_Encabezado de sección"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8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443E-995D-0051-89DD-AC402C6E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FA37B-4590-C263-EB87-D924FA8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E6E81-058B-79E3-7DC3-24BF68F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15AC8-38A0-D8EA-1E84-65FD562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B50EE-14CD-6E66-FEEB-894A97C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22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7B93-AF66-DF02-67DE-A3D9EBA1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8C51D-E759-725A-35E6-5C342F61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F418B-F394-325F-705F-5C2A9EF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E5856-0582-287D-CED0-1EC4472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F0D9-F916-BA73-80CF-D842AED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1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EFD2-4701-4385-6033-0F654F4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EBBCE-CD00-DB5B-C2BF-5789F092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E63D9-EE33-2849-5C4E-F26C23B4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A72A-7366-7DBC-85AF-1FB6206B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21325-0593-2309-DCB0-CBD6DBC9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6EEBED-C70E-B673-85FE-30F78E20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F7F2-E006-81FC-A666-E4655177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B80B-BF02-AB5F-EA6B-C8C0AB91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BDF7-E87D-FB5C-D268-6A8F4EF7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16C1D-BBAD-0C40-B007-0738AC47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7E21A3-4D30-E90A-0A40-3E9F9AB0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4DBD59-FC4D-4A36-B54E-EDD144E5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753EE-90F5-BDE0-FAA2-6DE850A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FD12D2-2419-FD14-2975-C938228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2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8F98-FF83-30CE-605B-EC25214A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92272F-CB87-3CEA-E0A9-5B6A2BE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1D22B-95A6-E833-1F74-70BAEADD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7E25D-3DEE-960E-A984-280905D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0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5E90AE-F277-DD04-C2A0-609F4001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44103-3DFA-86EF-EFB0-649669EB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BE8DC-1D3A-F511-C65B-0C4F0C3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15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B55AD-8B2A-6EE5-5EB8-BF5ED2F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B523C-91E0-506B-FB65-B4F1DE87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68CFA-CA19-5BA8-BE38-13CCF5E0B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37458-6484-1E3A-D760-882804F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B90D3-9A0F-15DB-5026-298E7B86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2FE4-A284-6CEB-27A3-77F8B15F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9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7DBD-5FE0-8B21-7550-A164E3A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BBFAD9-46FB-4BC5-C6B9-5448F6EB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4A6BE-CAE6-2A32-0BFD-C36AF93C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D5CB8-600A-E10F-C713-A5A8386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5FE4B6-2C67-6846-9159-CBB0B3FB7C6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3B65A-FAD9-2893-F2E3-DE00787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94B67C-5103-589E-DE90-FDCB247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4913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628F65-0F9D-ABAB-A8B8-ED4F5D1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88EB2-4E69-AD76-F502-3CE1A3F4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15E5F-CADD-66E8-6F8E-78DA195A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ECD-B4DD-EB4A-9D66-D88AD31A070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FB76FAE-8CE9-DB43-6BF5-B3C5D36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g"/><Relationship Id="rId5" Type="http://schemas.openxmlformats.org/officeDocument/2006/relationships/image" Target="../media/image5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648F982-0175-2749-BD0E-08C36C73FF69}"/>
              </a:ext>
            </a:extLst>
          </p:cNvPr>
          <p:cNvSpPr/>
          <p:nvPr/>
        </p:nvSpPr>
        <p:spPr>
          <a:xfrm>
            <a:off x="1523998" y="6597608"/>
            <a:ext cx="9144001" cy="2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antalla de video juego&#10;&#10;Descripción generada automáticamente con confianza baja">
            <a:extLst>
              <a:ext uri="{FF2B5EF4-FFF2-40B4-BE49-F238E27FC236}">
                <a16:creationId xmlns:a16="http://schemas.microsoft.com/office/drawing/2014/main" id="{BCF9FB49-760D-C8D5-C7EF-A5C7A73A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56000" contrast="-82000"/>
                    </a14:imgEffect>
                  </a14:imgLayer>
                </a14:imgProps>
              </a:ext>
            </a:extLst>
          </a:blip>
          <a:srcRect t="1" r="4722" b="48055"/>
          <a:stretch/>
        </p:blipFill>
        <p:spPr>
          <a:xfrm>
            <a:off x="1" y="4310458"/>
            <a:ext cx="12191999" cy="2547542"/>
          </a:xfrm>
          <a:prstGeom prst="rect">
            <a:avLst/>
          </a:prstGeom>
        </p:spPr>
      </p:pic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B666644D-3378-96B0-351B-C1705EA1C1E8}"/>
              </a:ext>
            </a:extLst>
          </p:cNvPr>
          <p:cNvSpPr txBox="1"/>
          <p:nvPr/>
        </p:nvSpPr>
        <p:spPr>
          <a:xfrm>
            <a:off x="1055683" y="3603082"/>
            <a:ext cx="10080626" cy="64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25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Juan Pérez, Ana Soto, [Mario García], Luisa Fernández</a:t>
            </a:r>
          </a:p>
        </p:txBody>
      </p:sp>
      <p:sp>
        <p:nvSpPr>
          <p:cNvPr id="3" name="Google Shape;23;p5">
            <a:extLst>
              <a:ext uri="{FF2B5EF4-FFF2-40B4-BE49-F238E27FC236}">
                <a16:creationId xmlns:a16="http://schemas.microsoft.com/office/drawing/2014/main" id="{A229E637-9566-7FD2-6108-51FCA0635F9A}"/>
              </a:ext>
            </a:extLst>
          </p:cNvPr>
          <p:cNvSpPr txBox="1"/>
          <p:nvPr/>
        </p:nvSpPr>
        <p:spPr>
          <a:xfrm>
            <a:off x="1055671" y="1986282"/>
            <a:ext cx="10080629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b="1" i="1">
                <a:latin typeface="Calibri"/>
                <a:ea typeface="Calibri"/>
                <a:cs typeface="Calibri"/>
                <a:sym typeface="Calibri"/>
              </a:rPr>
              <a:t>Transformo: a tool for data transformation using SPL techniques (tool)</a:t>
            </a:r>
            <a:endParaRPr sz="40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3;p6">
            <a:extLst>
              <a:ext uri="{FF2B5EF4-FFF2-40B4-BE49-F238E27FC236}">
                <a16:creationId xmlns:a16="http://schemas.microsoft.com/office/drawing/2014/main" id="{A317AFFF-18FC-E743-A754-E367FEC3AE4F}"/>
              </a:ext>
            </a:extLst>
          </p:cNvPr>
          <p:cNvSpPr txBox="1"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71CAA6-1E0C-5B15-2862-D2FDCD763A20}"/>
              </a:ext>
            </a:extLst>
          </p:cNvPr>
          <p:cNvSpPr txBox="1"/>
          <p:nvPr/>
        </p:nvSpPr>
        <p:spPr>
          <a:xfrm>
            <a:off x="1055679" y="614857"/>
            <a:ext cx="1008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cap="all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XVII JORNADAS DE INGENIERÍA DEL SOFTWARE Y BASES DE DATOS (JISBD 2023)</a:t>
            </a:r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A77D006-D25C-3080-0C20-FD749402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4" t="14470" r="7513" b="14768"/>
          <a:stretch/>
        </p:blipFill>
        <p:spPr>
          <a:xfrm>
            <a:off x="8442449" y="4360225"/>
            <a:ext cx="2158032" cy="1260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34669D-D03D-8A34-371C-2646AB91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21"/>
          <a:stretch/>
        </p:blipFill>
        <p:spPr>
          <a:xfrm>
            <a:off x="2245098" y="4456237"/>
            <a:ext cx="1259910" cy="10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11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1.8.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2.1.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2.2.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2.3.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2.4.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2.5.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2. Fundamentos de Transformo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2.6.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3.1.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3.2.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3.3.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3. Aplicaciones en la industria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3.4.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18 - 20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4.1.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19 - 20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4. Conclusión y Futuras Direcciones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4.2. Próximos pasos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20 - 20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1.1. Un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01 - 20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1.2. Otro breve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02 - 20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1.3. Principios básicos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03 - 20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1.4. Características avanzadas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04 - 20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1.5. Caso de estudio: Automoción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05 - 20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1.6. Caso de estudio: Energía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06 - 20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Google Shape;33;p6">
            <a:extLst>
              <a:ext uri="{FF2B5EF4-FFF2-40B4-BE49-F238E27FC236}">
                <a16:creationId xmlns:a16="http://schemas.microsoft.com/office/drawing/2014/main" id="{24DE90CE-0690-B7F8-F0B8-C0FE92B976B2}"/>
              </a:ext>
            </a:extLst>
          </p:cNvPr>
          <p:cNvSpPr txBox="1"/>
          <p:nvPr/>
        </p:nvSpPr>
        <p:spPr>
          <a:xfrm>
            <a:off x="-6047" y="0"/>
            <a:ext cx="12202886" cy="37470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79D9D419-FA32-F614-A86C-603082D69211}"/>
              </a:ext>
            </a:extLst>
          </p:cNvPr>
          <p:cNvSpPr txBox="1"/>
          <p:nvPr/>
        </p:nvSpPr>
        <p:spPr>
          <a:xfrm>
            <a:off x="352526" y="550203"/>
            <a:ext cx="836097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1. Introducción al Tema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3000">
                <a:latin typeface="Calibri"/>
                <a:ea typeface="Calibri"/>
                <a:cs typeface="Calibri"/>
                <a:sym typeface="Calibri"/>
              </a:rPr>
              <a:t>1.7. Resumen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3;p6">
            <a:extLst>
              <a:ext uri="{FF2B5EF4-FFF2-40B4-BE49-F238E27FC236}">
                <a16:creationId xmlns:a16="http://schemas.microsoft.com/office/drawing/2014/main" id="{A260BA3F-2BE9-B50F-1553-D3F1D7D2F72A}"/>
              </a:ext>
            </a:extLst>
          </p:cNvPr>
          <p:cNvSpPr txBox="1"/>
          <p:nvPr/>
        </p:nvSpPr>
        <p:spPr>
          <a:xfrm>
            <a:off x="-11490" y="6529100"/>
            <a:ext cx="11348500" cy="343910"/>
          </a:xfrm>
          <a:prstGeom prst="rect">
            <a:avLst/>
          </a:prstGeom>
          <a:solidFill>
            <a:srgbClr val="A70C2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21EC5A5-23EA-60FD-46B7-7FAD7834D26E}"/>
              </a:ext>
            </a:extLst>
          </p:cNvPr>
          <p:cNvSpPr/>
          <p:nvPr/>
        </p:nvSpPr>
        <p:spPr>
          <a:xfrm>
            <a:off x="10852690" y="5972624"/>
            <a:ext cx="1413790" cy="1263153"/>
          </a:xfrm>
          <a:prstGeom prst="ellipse">
            <a:avLst/>
          </a:prstGeom>
          <a:solidFill>
            <a:srgbClr val="A8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F10A5-716D-E4C5-BBC7-3751C9793D21}"/>
              </a:ext>
            </a:extLst>
          </p:cNvPr>
          <p:cNvSpPr txBox="1"/>
          <p:nvPr/>
        </p:nvSpPr>
        <p:spPr>
          <a:xfrm>
            <a:off x="302015" y="6521816"/>
            <a:ext cx="9385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Transformo: a tool for data transformation using SPL techniques (tool)</a:t>
            </a: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27080597-2E99-61C9-2277-0BE143507FA1}"/>
              </a:ext>
            </a:extLst>
          </p:cNvPr>
          <p:cNvSpPr txBox="1"/>
          <p:nvPr/>
        </p:nvSpPr>
        <p:spPr>
          <a:xfrm>
            <a:off x="10927171" y="6263662"/>
            <a:ext cx="1264829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ES" sz="25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07 - 20</a:t>
            </a:r>
            <a:endParaRPr sz="2500" b="1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</Words>
  <Application>Microsoft Macintosh PowerPoint</Application>
  <PresentationFormat>Panorámica</PresentationFormat>
  <Paragraphs>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portada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SUBDIRECTOR DE INVESTIGACIÓN TRANSFERENCIA Y EMPRENDIMIENTO</dc:creator>
  <cp:lastModifiedBy>DAVID ROMERO ORGANVIDEZ</cp:lastModifiedBy>
  <cp:revision>29</cp:revision>
  <dcterms:created xsi:type="dcterms:W3CDTF">2023-06-19T19:21:16Z</dcterms:created>
  <dcterms:modified xsi:type="dcterms:W3CDTF">2023-09-17T14:21:26Z</dcterms:modified>
</cp:coreProperties>
</file>