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27" r:id="rId3"/>
    <p:sldId id="32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838"/>
  </p:normalViewPr>
  <p:slideViewPr>
    <p:cSldViewPr snapToGrid="0">
      <p:cViewPr varScale="1">
        <p:scale>
          <a:sx n="210" d="100"/>
          <a:sy n="210" d="100"/>
        </p:scale>
        <p:origin x="536" y="184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71" d="100"/>
          <a:sy n="171" d="100"/>
        </p:scale>
        <p:origin x="655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30/9/23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8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30/9/23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#authors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#main_title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#workshop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#item_list</a:t>
            </a:r>
          </a:p>
        </p:txBody>
      </p:sp>
    </p:spTree>
    <p:extLst>
      <p:ext uri="{BB962C8B-B14F-4D97-AF65-F5344CB8AC3E}">
        <p14:creationId xmlns:p14="http://schemas.microsoft.com/office/powerpoint/2010/main" val="26824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#section_title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#section_subtitle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#slide_number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6985FC6D-40A6-1B19-7C42-E75CD19D3B6B}"/>
              </a:ext>
            </a:extLst>
          </p:cNvPr>
          <p:cNvSpPr txBox="1"/>
          <p:nvPr/>
        </p:nvSpPr>
        <p:spPr>
          <a:xfrm>
            <a:off x="1055687" y="1987806"/>
            <a:ext cx="100806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#content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SAMPLE_IMAGE" descr="StampRSimp2Red - arte vectorial de Sello de caucho libre de derechos">
            <a:extLst>
              <a:ext uri="{FF2B5EF4-FFF2-40B4-BE49-F238E27FC236}">
                <a16:creationId xmlns:a16="http://schemas.microsoft.com/office/drawing/2014/main" id="{24C2EDF7-1790-DC72-52D6-02ABE96E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00" y="3062456"/>
            <a:ext cx="3959999" cy="263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7873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</Words>
  <Application>Microsoft Macintosh PowerPoint</Application>
  <PresentationFormat>Panorámica</PresentationFormat>
  <Paragraphs>14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portada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38</cp:revision>
  <dcterms:created xsi:type="dcterms:W3CDTF">2023-06-19T19:21:16Z</dcterms:created>
  <dcterms:modified xsi:type="dcterms:W3CDTF">2023-09-30T18:47:02Z</dcterms:modified>
</cp:coreProperties>
</file>