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26" r:id="rId3"/>
    <p:sldId id="32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17/9/23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3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#authors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#main_title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#workshop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#section_title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#section_subtitle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#slide_number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57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#item_list</a:t>
            </a:r>
          </a:p>
        </p:txBody>
      </p:sp>
    </p:spTree>
    <p:extLst>
      <p:ext uri="{BB962C8B-B14F-4D97-AF65-F5344CB8AC3E}">
        <p14:creationId xmlns:p14="http://schemas.microsoft.com/office/powerpoint/2010/main" val="268243062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</Words>
  <Application>Microsoft Macintosh PowerPoint</Application>
  <PresentationFormat>Panorámica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portada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33</cp:revision>
  <dcterms:created xsi:type="dcterms:W3CDTF">2023-06-19T19:21:16Z</dcterms:created>
  <dcterms:modified xsi:type="dcterms:W3CDTF">2023-09-17T15:06:46Z</dcterms:modified>
</cp:coreProperties>
</file>