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0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F24A1-CDE4-4CAD-913C-16A4C5F4565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3332E35-A794-4CDE-B776-EC6F60BD9E20}">
      <dgm:prSet phldrT="[Text]" custT="1"/>
      <dgm:spPr/>
      <dgm:t>
        <a:bodyPr/>
        <a:lstStyle/>
        <a:p>
          <a:pPr algn="ctr"/>
          <a:r>
            <a:rPr lang="en-US" sz="2000" dirty="0">
              <a:latin typeface="Libre Baskerville" panose="02000000000000000000" pitchFamily="2" charset="0"/>
            </a:rPr>
            <a:t>Database</a:t>
          </a:r>
          <a:endParaRPr lang="en-IN" sz="2000" dirty="0">
            <a:latin typeface="Libre Baskerville" panose="02000000000000000000" pitchFamily="2" charset="0"/>
          </a:endParaRPr>
        </a:p>
      </dgm:t>
    </dgm:pt>
    <dgm:pt modelId="{4FCC97B9-6C64-4E8E-BB49-BC0C74C25106}" type="parTrans" cxnId="{B837EFE6-488D-441D-B1A3-A01276D55FE5}">
      <dgm:prSet/>
      <dgm:spPr/>
      <dgm:t>
        <a:bodyPr/>
        <a:lstStyle/>
        <a:p>
          <a:endParaRPr lang="en-IN"/>
        </a:p>
      </dgm:t>
    </dgm:pt>
    <dgm:pt modelId="{77FA476D-B168-43E3-BFD2-CF12AF1A5686}" type="sibTrans" cxnId="{B837EFE6-488D-441D-B1A3-A01276D55FE5}">
      <dgm:prSet/>
      <dgm:spPr/>
      <dgm:t>
        <a:bodyPr/>
        <a:lstStyle/>
        <a:p>
          <a:endParaRPr lang="en-IN"/>
        </a:p>
      </dgm:t>
    </dgm:pt>
    <dgm:pt modelId="{4DA99638-DBED-4294-A76B-5A566161330D}">
      <dgm:prSet phldrT="[Text]" custT="1"/>
      <dgm:spPr/>
      <dgm:t>
        <a:bodyPr/>
        <a:lstStyle/>
        <a:p>
          <a:pPr algn="ctr"/>
          <a:r>
            <a:rPr lang="en-US" sz="1600" dirty="0">
              <a:latin typeface="Libre Baskerville" panose="02000000000000000000" pitchFamily="2" charset="0"/>
            </a:rPr>
            <a:t>Training data</a:t>
          </a:r>
        </a:p>
        <a:p>
          <a:pPr algn="ctr"/>
          <a:r>
            <a:rPr lang="en-US" sz="1200" dirty="0">
              <a:latin typeface="Libre Baskerville" panose="02000000000000000000" pitchFamily="2" charset="0"/>
            </a:rPr>
            <a:t>(~75k rows, 37 columns)</a:t>
          </a:r>
          <a:endParaRPr lang="en-IN" sz="1200" dirty="0">
            <a:latin typeface="Libre Baskerville" panose="02000000000000000000" pitchFamily="2" charset="0"/>
          </a:endParaRPr>
        </a:p>
      </dgm:t>
    </dgm:pt>
    <dgm:pt modelId="{C00F1C04-B766-4B50-BAF9-822BBB1B9FBC}" type="parTrans" cxnId="{43DF7366-9747-4BB1-9A21-224888E2FA07}">
      <dgm:prSet/>
      <dgm:spPr/>
      <dgm:t>
        <a:bodyPr/>
        <a:lstStyle/>
        <a:p>
          <a:endParaRPr lang="en-IN"/>
        </a:p>
      </dgm:t>
    </dgm:pt>
    <dgm:pt modelId="{0650C6E4-2E84-42FD-B282-65A6738049E9}" type="sibTrans" cxnId="{43DF7366-9747-4BB1-9A21-224888E2FA07}">
      <dgm:prSet/>
      <dgm:spPr/>
      <dgm:t>
        <a:bodyPr/>
        <a:lstStyle/>
        <a:p>
          <a:endParaRPr lang="en-IN"/>
        </a:p>
      </dgm:t>
    </dgm:pt>
    <dgm:pt modelId="{550FBA57-4981-4F48-A819-F0CED582DD95}">
      <dgm:prSet phldrT="[Text]" custT="1"/>
      <dgm:spPr/>
      <dgm:t>
        <a:bodyPr/>
        <a:lstStyle/>
        <a:p>
          <a:pPr algn="ctr"/>
          <a:r>
            <a:rPr lang="en-US" sz="1600" dirty="0">
              <a:latin typeface="Libre Baskerville" panose="02000000000000000000" pitchFamily="2" charset="0"/>
            </a:rPr>
            <a:t>35 features</a:t>
          </a:r>
          <a:endParaRPr lang="en-IN" sz="1600" dirty="0">
            <a:latin typeface="Libre Baskerville" panose="02000000000000000000" pitchFamily="2" charset="0"/>
          </a:endParaRPr>
        </a:p>
      </dgm:t>
    </dgm:pt>
    <dgm:pt modelId="{4FB922CA-9407-46EF-9E04-C2A56409F9B7}" type="parTrans" cxnId="{3832C1FF-7738-446B-B157-32F40C1828F4}">
      <dgm:prSet/>
      <dgm:spPr/>
      <dgm:t>
        <a:bodyPr/>
        <a:lstStyle/>
        <a:p>
          <a:endParaRPr lang="en-IN"/>
        </a:p>
      </dgm:t>
    </dgm:pt>
    <dgm:pt modelId="{120185B9-F948-499C-976E-E76778879213}" type="sibTrans" cxnId="{3832C1FF-7738-446B-B157-32F40C1828F4}">
      <dgm:prSet/>
      <dgm:spPr/>
      <dgm:t>
        <a:bodyPr/>
        <a:lstStyle/>
        <a:p>
          <a:endParaRPr lang="en-IN"/>
        </a:p>
      </dgm:t>
    </dgm:pt>
    <dgm:pt modelId="{F418612B-B2CC-4AD6-B81E-F439989E1478}">
      <dgm:prSet phldrT="[Text]" custT="1"/>
      <dgm:spPr/>
      <dgm:t>
        <a:bodyPr/>
        <a:lstStyle/>
        <a:p>
          <a:pPr algn="ctr"/>
          <a:r>
            <a:rPr lang="en-US" sz="1600" dirty="0">
              <a:latin typeface="Libre Baskerville" panose="02000000000000000000" pitchFamily="2" charset="0"/>
            </a:rPr>
            <a:t>1 class </a:t>
          </a:r>
        </a:p>
        <a:p>
          <a:pPr algn="ctr"/>
          <a:r>
            <a:rPr lang="en-US" sz="1600" dirty="0">
              <a:latin typeface="Libre Baskerville" panose="02000000000000000000" pitchFamily="2" charset="0"/>
            </a:rPr>
            <a:t>label</a:t>
          </a:r>
          <a:endParaRPr lang="en-IN" sz="1600" dirty="0">
            <a:latin typeface="Libre Baskerville" panose="02000000000000000000" pitchFamily="2" charset="0"/>
          </a:endParaRPr>
        </a:p>
      </dgm:t>
    </dgm:pt>
    <dgm:pt modelId="{B7CEAD8E-76F6-4885-84B9-AE24B2C59C9E}" type="parTrans" cxnId="{196E3027-9D05-445C-9D4A-FF1D807C51CC}">
      <dgm:prSet/>
      <dgm:spPr/>
      <dgm:t>
        <a:bodyPr/>
        <a:lstStyle/>
        <a:p>
          <a:endParaRPr lang="en-IN"/>
        </a:p>
      </dgm:t>
    </dgm:pt>
    <dgm:pt modelId="{1AC00D6A-D70A-4DEA-A464-829AADB8448C}" type="sibTrans" cxnId="{196E3027-9D05-445C-9D4A-FF1D807C51CC}">
      <dgm:prSet/>
      <dgm:spPr/>
      <dgm:t>
        <a:bodyPr/>
        <a:lstStyle/>
        <a:p>
          <a:endParaRPr lang="en-IN"/>
        </a:p>
      </dgm:t>
    </dgm:pt>
    <dgm:pt modelId="{BB49C6D1-BD06-4B56-A72C-59879E2E58BA}">
      <dgm:prSet phldrT="[Text]" custT="1"/>
      <dgm:spPr/>
      <dgm:t>
        <a:bodyPr/>
        <a:lstStyle/>
        <a:p>
          <a:pPr algn="ctr"/>
          <a:r>
            <a:rPr lang="en-US" sz="1600" dirty="0">
              <a:latin typeface="Libre Baskerville" panose="02000000000000000000" pitchFamily="2" charset="0"/>
            </a:rPr>
            <a:t>Test </a:t>
          </a:r>
        </a:p>
        <a:p>
          <a:pPr algn="ctr"/>
          <a:r>
            <a:rPr lang="en-US" sz="1600" dirty="0">
              <a:latin typeface="Libre Baskerville" panose="02000000000000000000" pitchFamily="2" charset="0"/>
            </a:rPr>
            <a:t>Data</a:t>
          </a:r>
        </a:p>
        <a:p>
          <a:pPr algn="ctr"/>
          <a:r>
            <a:rPr lang="en-US" sz="1200" dirty="0">
              <a:latin typeface="Libre Baskerville" panose="02000000000000000000" pitchFamily="2" charset="0"/>
            </a:rPr>
            <a:t>(~32k rows, 36 columns)</a:t>
          </a:r>
          <a:endParaRPr lang="en-IN" sz="1200" dirty="0"/>
        </a:p>
      </dgm:t>
    </dgm:pt>
    <dgm:pt modelId="{658C596B-04A0-495B-B1B0-B6C0863E8C72}" type="sibTrans" cxnId="{7727F877-111E-44B7-BE67-E66E017EF5CA}">
      <dgm:prSet/>
      <dgm:spPr/>
      <dgm:t>
        <a:bodyPr/>
        <a:lstStyle/>
        <a:p>
          <a:endParaRPr lang="en-IN"/>
        </a:p>
      </dgm:t>
    </dgm:pt>
    <dgm:pt modelId="{56526E76-CB7E-43B6-A572-3EB5E9096B70}" type="parTrans" cxnId="{7727F877-111E-44B7-BE67-E66E017EF5CA}">
      <dgm:prSet/>
      <dgm:spPr/>
      <dgm:t>
        <a:bodyPr/>
        <a:lstStyle/>
        <a:p>
          <a:endParaRPr lang="en-IN"/>
        </a:p>
      </dgm:t>
    </dgm:pt>
    <dgm:pt modelId="{145FD553-990E-4D65-99B6-92121B3B4DD9}">
      <dgm:prSet phldrT="[Text]" custT="1"/>
      <dgm:spPr/>
      <dgm:t>
        <a:bodyPr/>
        <a:lstStyle/>
        <a:p>
          <a:pPr algn="ctr"/>
          <a:r>
            <a:rPr lang="en-US" sz="1600" dirty="0">
              <a:latin typeface="Libre Baskerville" panose="02000000000000000000" pitchFamily="2" charset="0"/>
            </a:rPr>
            <a:t>34 features</a:t>
          </a:r>
          <a:endParaRPr lang="en-IN" sz="1600" dirty="0">
            <a:latin typeface="Libre Baskerville" panose="02000000000000000000" pitchFamily="2" charset="0"/>
          </a:endParaRPr>
        </a:p>
      </dgm:t>
    </dgm:pt>
    <dgm:pt modelId="{8217BF02-BC6C-4EE3-8594-18EFB0E91B45}" type="sibTrans" cxnId="{5511C2C7-7D64-4534-BED1-BA17DE46146B}">
      <dgm:prSet/>
      <dgm:spPr/>
      <dgm:t>
        <a:bodyPr/>
        <a:lstStyle/>
        <a:p>
          <a:endParaRPr lang="en-IN"/>
        </a:p>
      </dgm:t>
    </dgm:pt>
    <dgm:pt modelId="{6D424B4F-AABB-4C43-9230-B4D53ABD83E2}" type="parTrans" cxnId="{5511C2C7-7D64-4534-BED1-BA17DE46146B}">
      <dgm:prSet/>
      <dgm:spPr/>
      <dgm:t>
        <a:bodyPr/>
        <a:lstStyle/>
        <a:p>
          <a:endParaRPr lang="en-IN"/>
        </a:p>
      </dgm:t>
    </dgm:pt>
    <dgm:pt modelId="{F433870C-A74D-4A60-9D78-5552C026B494}" type="pres">
      <dgm:prSet presAssocID="{04AF24A1-CDE4-4CAD-913C-16A4C5F456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25BF65-742E-4CA4-83C1-48DD453686E6}" type="pres">
      <dgm:prSet presAssocID="{C3332E35-A794-4CDE-B776-EC6F60BD9E20}" presName="hierRoot1" presStyleCnt="0"/>
      <dgm:spPr/>
    </dgm:pt>
    <dgm:pt modelId="{EAB5623F-9417-4D62-B951-7E44D315B4B7}" type="pres">
      <dgm:prSet presAssocID="{C3332E35-A794-4CDE-B776-EC6F60BD9E20}" presName="composite" presStyleCnt="0"/>
      <dgm:spPr/>
    </dgm:pt>
    <dgm:pt modelId="{CA554DF9-35D5-4B6A-AFC0-E08F27F32800}" type="pres">
      <dgm:prSet presAssocID="{C3332E35-A794-4CDE-B776-EC6F60BD9E20}" presName="image" presStyleLbl="node0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024EA899-AD2F-418B-B311-BA6EC26EDA69}" type="pres">
      <dgm:prSet presAssocID="{C3332E35-A794-4CDE-B776-EC6F60BD9E20}" presName="text" presStyleLbl="revTx" presStyleIdx="0" presStyleCnt="6" custScaleY="36914" custLinFactNeighborX="-3477" custLinFactNeighborY="-1126">
        <dgm:presLayoutVars>
          <dgm:chPref val="3"/>
        </dgm:presLayoutVars>
      </dgm:prSet>
      <dgm:spPr/>
    </dgm:pt>
    <dgm:pt modelId="{B254F5D8-5547-487C-91B0-556A681D657D}" type="pres">
      <dgm:prSet presAssocID="{C3332E35-A794-4CDE-B776-EC6F60BD9E20}" presName="hierChild2" presStyleCnt="0"/>
      <dgm:spPr/>
    </dgm:pt>
    <dgm:pt modelId="{68968A2A-A7BD-4F64-85F6-8249C891C201}" type="pres">
      <dgm:prSet presAssocID="{C00F1C04-B766-4B50-BAF9-822BBB1B9FBC}" presName="Name10" presStyleLbl="parChTrans1D2" presStyleIdx="0" presStyleCnt="2"/>
      <dgm:spPr/>
    </dgm:pt>
    <dgm:pt modelId="{E9048ECB-776A-4B02-9408-89A0B5265477}" type="pres">
      <dgm:prSet presAssocID="{4DA99638-DBED-4294-A76B-5A566161330D}" presName="hierRoot2" presStyleCnt="0"/>
      <dgm:spPr/>
    </dgm:pt>
    <dgm:pt modelId="{270B87ED-3EAC-4B51-9D6C-8E3D75B67398}" type="pres">
      <dgm:prSet presAssocID="{4DA99638-DBED-4294-A76B-5A566161330D}" presName="composite2" presStyleCnt="0"/>
      <dgm:spPr/>
    </dgm:pt>
    <dgm:pt modelId="{4C426469-61BF-4EEE-9092-73CF3055916B}" type="pres">
      <dgm:prSet presAssocID="{4DA99638-DBED-4294-A76B-5A566161330D}" presName="image2" presStyleLbl="node2" presStyleIdx="0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57192C1A-A4A2-4022-B401-3984F7F2FDD0}" type="pres">
      <dgm:prSet presAssocID="{4DA99638-DBED-4294-A76B-5A566161330D}" presName="text2" presStyleLbl="revTx" presStyleIdx="1" presStyleCnt="6" custLinFactNeighborX="-5566" custLinFactNeighborY="-6258">
        <dgm:presLayoutVars>
          <dgm:chPref val="3"/>
        </dgm:presLayoutVars>
      </dgm:prSet>
      <dgm:spPr/>
    </dgm:pt>
    <dgm:pt modelId="{F3DE9BD9-4911-4155-A4D0-B254A172DB2F}" type="pres">
      <dgm:prSet presAssocID="{4DA99638-DBED-4294-A76B-5A566161330D}" presName="hierChild3" presStyleCnt="0"/>
      <dgm:spPr/>
    </dgm:pt>
    <dgm:pt modelId="{F1F04F62-6961-4886-8C4A-0120D9E4B68B}" type="pres">
      <dgm:prSet presAssocID="{4FB922CA-9407-46EF-9E04-C2A56409F9B7}" presName="Name17" presStyleLbl="parChTrans1D3" presStyleIdx="0" presStyleCnt="3"/>
      <dgm:spPr/>
    </dgm:pt>
    <dgm:pt modelId="{5126ED2D-DEB0-4EE2-8C76-377DD36DB9C5}" type="pres">
      <dgm:prSet presAssocID="{550FBA57-4981-4F48-A819-F0CED582DD95}" presName="hierRoot3" presStyleCnt="0"/>
      <dgm:spPr/>
    </dgm:pt>
    <dgm:pt modelId="{EA4D706B-7764-4B1D-B755-5FCDC9BBBFC3}" type="pres">
      <dgm:prSet presAssocID="{550FBA57-4981-4F48-A819-F0CED582DD95}" presName="composite3" presStyleCnt="0"/>
      <dgm:spPr/>
    </dgm:pt>
    <dgm:pt modelId="{7A900E58-F422-429B-BB80-0942080FB8CB}" type="pres">
      <dgm:prSet presAssocID="{550FBA57-4981-4F48-A819-F0CED582DD95}" presName="image3" presStyleLbl="node3" presStyleIdx="0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5DD9FC4D-2516-4BBA-9666-9352117BD2A6}" type="pres">
      <dgm:prSet presAssocID="{550FBA57-4981-4F48-A819-F0CED582DD95}" presName="text3" presStyleLbl="revTx" presStyleIdx="2" presStyleCnt="6" custLinFactNeighborX="-9037">
        <dgm:presLayoutVars>
          <dgm:chPref val="3"/>
        </dgm:presLayoutVars>
      </dgm:prSet>
      <dgm:spPr/>
    </dgm:pt>
    <dgm:pt modelId="{30CB44F7-F307-4DC1-B406-339998DD5F22}" type="pres">
      <dgm:prSet presAssocID="{550FBA57-4981-4F48-A819-F0CED582DD95}" presName="hierChild4" presStyleCnt="0"/>
      <dgm:spPr/>
    </dgm:pt>
    <dgm:pt modelId="{479274B7-891D-4AE7-B22A-181FF951C661}" type="pres">
      <dgm:prSet presAssocID="{B7CEAD8E-76F6-4885-84B9-AE24B2C59C9E}" presName="Name17" presStyleLbl="parChTrans1D3" presStyleIdx="1" presStyleCnt="3"/>
      <dgm:spPr/>
    </dgm:pt>
    <dgm:pt modelId="{3D1C0713-16E9-45C9-8CC4-86807B1D0A66}" type="pres">
      <dgm:prSet presAssocID="{F418612B-B2CC-4AD6-B81E-F439989E1478}" presName="hierRoot3" presStyleCnt="0"/>
      <dgm:spPr/>
    </dgm:pt>
    <dgm:pt modelId="{240F6552-CBCB-4193-AF4A-1FD891F27C16}" type="pres">
      <dgm:prSet presAssocID="{F418612B-B2CC-4AD6-B81E-F439989E1478}" presName="composite3" presStyleCnt="0"/>
      <dgm:spPr/>
    </dgm:pt>
    <dgm:pt modelId="{6310BB47-0335-44EE-8488-5FBC365C9655}" type="pres">
      <dgm:prSet presAssocID="{F418612B-B2CC-4AD6-B81E-F439989E1478}" presName="image3" presStyleLbl="node3" presStyleIdx="1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705495F8-37FA-48EC-987F-D1D2F2ECF80C}" type="pres">
      <dgm:prSet presAssocID="{F418612B-B2CC-4AD6-B81E-F439989E1478}" presName="text3" presStyleLbl="revTx" presStyleIdx="3" presStyleCnt="6" custLinFactNeighborX="-23640" custLinFactNeighborY="3129">
        <dgm:presLayoutVars>
          <dgm:chPref val="3"/>
        </dgm:presLayoutVars>
      </dgm:prSet>
      <dgm:spPr/>
    </dgm:pt>
    <dgm:pt modelId="{EE3C4319-2279-4EE4-8A90-A81A6C64E28F}" type="pres">
      <dgm:prSet presAssocID="{F418612B-B2CC-4AD6-B81E-F439989E1478}" presName="hierChild4" presStyleCnt="0"/>
      <dgm:spPr/>
    </dgm:pt>
    <dgm:pt modelId="{A3487611-C801-46CD-99F7-8277A6E8C9E0}" type="pres">
      <dgm:prSet presAssocID="{56526E76-CB7E-43B6-A572-3EB5E9096B70}" presName="Name10" presStyleLbl="parChTrans1D2" presStyleIdx="1" presStyleCnt="2"/>
      <dgm:spPr/>
    </dgm:pt>
    <dgm:pt modelId="{5AEBC201-5761-44AF-929D-813F108E376C}" type="pres">
      <dgm:prSet presAssocID="{BB49C6D1-BD06-4B56-A72C-59879E2E58BA}" presName="hierRoot2" presStyleCnt="0"/>
      <dgm:spPr/>
    </dgm:pt>
    <dgm:pt modelId="{CC7ED8D4-1831-40EC-B773-BA6A25433473}" type="pres">
      <dgm:prSet presAssocID="{BB49C6D1-BD06-4B56-A72C-59879E2E58BA}" presName="composite2" presStyleCnt="0"/>
      <dgm:spPr/>
    </dgm:pt>
    <dgm:pt modelId="{B52C49B5-3C11-405A-B822-D91D86DC2597}" type="pres">
      <dgm:prSet presAssocID="{BB49C6D1-BD06-4B56-A72C-59879E2E58BA}" presName="image2" presStyleLbl="node2" presStyleIdx="1" presStyleCnt="2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79DA3BCD-ED00-4171-8776-4527ACAA1515}" type="pres">
      <dgm:prSet presAssocID="{BB49C6D1-BD06-4B56-A72C-59879E2E58BA}" presName="text2" presStyleLbl="revTx" presStyleIdx="4" presStyleCnt="6" custLinFactNeighborX="0" custLinFactNeighborY="-13559">
        <dgm:presLayoutVars>
          <dgm:chPref val="3"/>
        </dgm:presLayoutVars>
      </dgm:prSet>
      <dgm:spPr/>
    </dgm:pt>
    <dgm:pt modelId="{E419AA99-DA43-4CA3-9D07-B840DF024979}" type="pres">
      <dgm:prSet presAssocID="{BB49C6D1-BD06-4B56-A72C-59879E2E58BA}" presName="hierChild3" presStyleCnt="0"/>
      <dgm:spPr/>
    </dgm:pt>
    <dgm:pt modelId="{7DB60CFA-2ECB-4AEC-A07E-BC30B428882F}" type="pres">
      <dgm:prSet presAssocID="{6D424B4F-AABB-4C43-9230-B4D53ABD83E2}" presName="Name17" presStyleLbl="parChTrans1D3" presStyleIdx="2" presStyleCnt="3"/>
      <dgm:spPr/>
    </dgm:pt>
    <dgm:pt modelId="{3C96EBBF-C0DB-4E0A-BB3C-E2FED9F6CEA6}" type="pres">
      <dgm:prSet presAssocID="{145FD553-990E-4D65-99B6-92121B3B4DD9}" presName="hierRoot3" presStyleCnt="0"/>
      <dgm:spPr/>
    </dgm:pt>
    <dgm:pt modelId="{4FC940AB-26B3-428F-B33E-FECFCCDCB685}" type="pres">
      <dgm:prSet presAssocID="{145FD553-990E-4D65-99B6-92121B3B4DD9}" presName="composite3" presStyleCnt="0"/>
      <dgm:spPr/>
    </dgm:pt>
    <dgm:pt modelId="{C37876EC-2A43-41E1-8F6F-A201DF1E376D}" type="pres">
      <dgm:prSet presAssocID="{145FD553-990E-4D65-99B6-92121B3B4DD9}" presName="image3" presStyleLbl="node3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BBCA8559-B32B-42FB-B078-A3477580B71E}" type="pres">
      <dgm:prSet presAssocID="{145FD553-990E-4D65-99B6-92121B3B4DD9}" presName="text3" presStyleLbl="revTx" presStyleIdx="5" presStyleCnt="6">
        <dgm:presLayoutVars>
          <dgm:chPref val="3"/>
        </dgm:presLayoutVars>
      </dgm:prSet>
      <dgm:spPr/>
    </dgm:pt>
    <dgm:pt modelId="{742AB362-AA37-40D3-ADCA-F577F62C58A1}" type="pres">
      <dgm:prSet presAssocID="{145FD553-990E-4D65-99B6-92121B3B4DD9}" presName="hierChild4" presStyleCnt="0"/>
      <dgm:spPr/>
    </dgm:pt>
  </dgm:ptLst>
  <dgm:cxnLst>
    <dgm:cxn modelId="{983E8305-0E38-4BCD-90C2-4718E32DA1FA}" type="presOf" srcId="{BB49C6D1-BD06-4B56-A72C-59879E2E58BA}" destId="{79DA3BCD-ED00-4171-8776-4527ACAA1515}" srcOrd="0" destOrd="0" presId="urn:microsoft.com/office/officeart/2009/layout/CirclePictureHierarchy"/>
    <dgm:cxn modelId="{196E3027-9D05-445C-9D4A-FF1D807C51CC}" srcId="{4DA99638-DBED-4294-A76B-5A566161330D}" destId="{F418612B-B2CC-4AD6-B81E-F439989E1478}" srcOrd="1" destOrd="0" parTransId="{B7CEAD8E-76F6-4885-84B9-AE24B2C59C9E}" sibTransId="{1AC00D6A-D70A-4DEA-A464-829AADB8448C}"/>
    <dgm:cxn modelId="{3188A935-60F7-40B5-9A37-43F24BA37F20}" type="presOf" srcId="{04AF24A1-CDE4-4CAD-913C-16A4C5F4565C}" destId="{F433870C-A74D-4A60-9D78-5552C026B494}" srcOrd="0" destOrd="0" presId="urn:microsoft.com/office/officeart/2009/layout/CirclePictureHierarchy"/>
    <dgm:cxn modelId="{543BC940-DE4E-4BA0-8FF5-6A7F14658F77}" type="presOf" srcId="{4DA99638-DBED-4294-A76B-5A566161330D}" destId="{57192C1A-A4A2-4022-B401-3984F7F2FDD0}" srcOrd="0" destOrd="0" presId="urn:microsoft.com/office/officeart/2009/layout/CirclePictureHierarchy"/>
    <dgm:cxn modelId="{8F76875B-9FE8-4E7F-82A6-CC02E78A2A3E}" type="presOf" srcId="{B7CEAD8E-76F6-4885-84B9-AE24B2C59C9E}" destId="{479274B7-891D-4AE7-B22A-181FF951C661}" srcOrd="0" destOrd="0" presId="urn:microsoft.com/office/officeart/2009/layout/CirclePictureHierarchy"/>
    <dgm:cxn modelId="{897D665E-3C7F-4339-AFF6-6269F885B980}" type="presOf" srcId="{6D424B4F-AABB-4C43-9230-B4D53ABD83E2}" destId="{7DB60CFA-2ECB-4AEC-A07E-BC30B428882F}" srcOrd="0" destOrd="0" presId="urn:microsoft.com/office/officeart/2009/layout/CirclePictureHierarchy"/>
    <dgm:cxn modelId="{664B7141-1548-4443-8D0C-20CABD6C8E7A}" type="presOf" srcId="{56526E76-CB7E-43B6-A572-3EB5E9096B70}" destId="{A3487611-C801-46CD-99F7-8277A6E8C9E0}" srcOrd="0" destOrd="0" presId="urn:microsoft.com/office/officeart/2009/layout/CirclePictureHierarchy"/>
    <dgm:cxn modelId="{43DF7366-9747-4BB1-9A21-224888E2FA07}" srcId="{C3332E35-A794-4CDE-B776-EC6F60BD9E20}" destId="{4DA99638-DBED-4294-A76B-5A566161330D}" srcOrd="0" destOrd="0" parTransId="{C00F1C04-B766-4B50-BAF9-822BBB1B9FBC}" sibTransId="{0650C6E4-2E84-42FD-B282-65A6738049E9}"/>
    <dgm:cxn modelId="{C6EFF776-E75E-438D-8A1A-6945476F633A}" type="presOf" srcId="{F418612B-B2CC-4AD6-B81E-F439989E1478}" destId="{705495F8-37FA-48EC-987F-D1D2F2ECF80C}" srcOrd="0" destOrd="0" presId="urn:microsoft.com/office/officeart/2009/layout/CirclePictureHierarchy"/>
    <dgm:cxn modelId="{7727F877-111E-44B7-BE67-E66E017EF5CA}" srcId="{C3332E35-A794-4CDE-B776-EC6F60BD9E20}" destId="{BB49C6D1-BD06-4B56-A72C-59879E2E58BA}" srcOrd="1" destOrd="0" parTransId="{56526E76-CB7E-43B6-A572-3EB5E9096B70}" sibTransId="{658C596B-04A0-495B-B1B0-B6C0863E8C72}"/>
    <dgm:cxn modelId="{7D76DD9E-AAA4-45E2-B583-B655FB4A3E79}" type="presOf" srcId="{4FB922CA-9407-46EF-9E04-C2A56409F9B7}" destId="{F1F04F62-6961-4886-8C4A-0120D9E4B68B}" srcOrd="0" destOrd="0" presId="urn:microsoft.com/office/officeart/2009/layout/CirclePictureHierarchy"/>
    <dgm:cxn modelId="{5657AAA1-B17F-4D94-88FA-E5C63BECDE68}" type="presOf" srcId="{550FBA57-4981-4F48-A819-F0CED582DD95}" destId="{5DD9FC4D-2516-4BBA-9666-9352117BD2A6}" srcOrd="0" destOrd="0" presId="urn:microsoft.com/office/officeart/2009/layout/CirclePictureHierarchy"/>
    <dgm:cxn modelId="{E89055B1-F92B-4726-A997-E34AE44999E5}" type="presOf" srcId="{145FD553-990E-4D65-99B6-92121B3B4DD9}" destId="{BBCA8559-B32B-42FB-B078-A3477580B71E}" srcOrd="0" destOrd="0" presId="urn:microsoft.com/office/officeart/2009/layout/CirclePictureHierarchy"/>
    <dgm:cxn modelId="{5511C2C7-7D64-4534-BED1-BA17DE46146B}" srcId="{BB49C6D1-BD06-4B56-A72C-59879E2E58BA}" destId="{145FD553-990E-4D65-99B6-92121B3B4DD9}" srcOrd="0" destOrd="0" parTransId="{6D424B4F-AABB-4C43-9230-B4D53ABD83E2}" sibTransId="{8217BF02-BC6C-4EE3-8594-18EFB0E91B45}"/>
    <dgm:cxn modelId="{91DC2BD9-FE03-4B8C-9081-1B0909F2582D}" type="presOf" srcId="{C3332E35-A794-4CDE-B776-EC6F60BD9E20}" destId="{024EA899-AD2F-418B-B311-BA6EC26EDA69}" srcOrd="0" destOrd="0" presId="urn:microsoft.com/office/officeart/2009/layout/CirclePictureHierarchy"/>
    <dgm:cxn modelId="{D90E85E0-F5E3-4162-89F7-DF541889649B}" type="presOf" srcId="{C00F1C04-B766-4B50-BAF9-822BBB1B9FBC}" destId="{68968A2A-A7BD-4F64-85F6-8249C891C201}" srcOrd="0" destOrd="0" presId="urn:microsoft.com/office/officeart/2009/layout/CirclePictureHierarchy"/>
    <dgm:cxn modelId="{B837EFE6-488D-441D-B1A3-A01276D55FE5}" srcId="{04AF24A1-CDE4-4CAD-913C-16A4C5F4565C}" destId="{C3332E35-A794-4CDE-B776-EC6F60BD9E20}" srcOrd="0" destOrd="0" parTransId="{4FCC97B9-6C64-4E8E-BB49-BC0C74C25106}" sibTransId="{77FA476D-B168-43E3-BFD2-CF12AF1A5686}"/>
    <dgm:cxn modelId="{3832C1FF-7738-446B-B157-32F40C1828F4}" srcId="{4DA99638-DBED-4294-A76B-5A566161330D}" destId="{550FBA57-4981-4F48-A819-F0CED582DD95}" srcOrd="0" destOrd="0" parTransId="{4FB922CA-9407-46EF-9E04-C2A56409F9B7}" sibTransId="{120185B9-F948-499C-976E-E76778879213}"/>
    <dgm:cxn modelId="{FBF3F9A4-E2E0-4B87-9ECE-65D58EC0DB35}" type="presParOf" srcId="{F433870C-A74D-4A60-9D78-5552C026B494}" destId="{2525BF65-742E-4CA4-83C1-48DD453686E6}" srcOrd="0" destOrd="0" presId="urn:microsoft.com/office/officeart/2009/layout/CirclePictureHierarchy"/>
    <dgm:cxn modelId="{833909B8-09CE-42BA-8C86-611DFB5DEC7C}" type="presParOf" srcId="{2525BF65-742E-4CA4-83C1-48DD453686E6}" destId="{EAB5623F-9417-4D62-B951-7E44D315B4B7}" srcOrd="0" destOrd="0" presId="urn:microsoft.com/office/officeart/2009/layout/CirclePictureHierarchy"/>
    <dgm:cxn modelId="{D1FF3E1F-7C05-4F39-B3F3-9EE13B11A37A}" type="presParOf" srcId="{EAB5623F-9417-4D62-B951-7E44D315B4B7}" destId="{CA554DF9-35D5-4B6A-AFC0-E08F27F32800}" srcOrd="0" destOrd="0" presId="urn:microsoft.com/office/officeart/2009/layout/CirclePictureHierarchy"/>
    <dgm:cxn modelId="{85573F4F-A509-4A5B-86CB-E6A26AD58350}" type="presParOf" srcId="{EAB5623F-9417-4D62-B951-7E44D315B4B7}" destId="{024EA899-AD2F-418B-B311-BA6EC26EDA69}" srcOrd="1" destOrd="0" presId="urn:microsoft.com/office/officeart/2009/layout/CirclePictureHierarchy"/>
    <dgm:cxn modelId="{2B5D1149-DF1E-4DA6-80CE-C879B9A32A45}" type="presParOf" srcId="{2525BF65-742E-4CA4-83C1-48DD453686E6}" destId="{B254F5D8-5547-487C-91B0-556A681D657D}" srcOrd="1" destOrd="0" presId="urn:microsoft.com/office/officeart/2009/layout/CirclePictureHierarchy"/>
    <dgm:cxn modelId="{9ECA9B58-7E3F-4BD7-BF6C-8C6F6EA10388}" type="presParOf" srcId="{B254F5D8-5547-487C-91B0-556A681D657D}" destId="{68968A2A-A7BD-4F64-85F6-8249C891C201}" srcOrd="0" destOrd="0" presId="urn:microsoft.com/office/officeart/2009/layout/CirclePictureHierarchy"/>
    <dgm:cxn modelId="{9822C686-406A-4F83-A0B7-9B7C3FF8D3BE}" type="presParOf" srcId="{B254F5D8-5547-487C-91B0-556A681D657D}" destId="{E9048ECB-776A-4B02-9408-89A0B5265477}" srcOrd="1" destOrd="0" presId="urn:microsoft.com/office/officeart/2009/layout/CirclePictureHierarchy"/>
    <dgm:cxn modelId="{A36A0BFE-1946-4D8D-AE8D-BB34C413271D}" type="presParOf" srcId="{E9048ECB-776A-4B02-9408-89A0B5265477}" destId="{270B87ED-3EAC-4B51-9D6C-8E3D75B67398}" srcOrd="0" destOrd="0" presId="urn:microsoft.com/office/officeart/2009/layout/CirclePictureHierarchy"/>
    <dgm:cxn modelId="{BD90209B-1F45-43A3-8DDE-CBAEAF9E6914}" type="presParOf" srcId="{270B87ED-3EAC-4B51-9D6C-8E3D75B67398}" destId="{4C426469-61BF-4EEE-9092-73CF3055916B}" srcOrd="0" destOrd="0" presId="urn:microsoft.com/office/officeart/2009/layout/CirclePictureHierarchy"/>
    <dgm:cxn modelId="{C42D5005-D587-4EF0-842A-F40D4307E619}" type="presParOf" srcId="{270B87ED-3EAC-4B51-9D6C-8E3D75B67398}" destId="{57192C1A-A4A2-4022-B401-3984F7F2FDD0}" srcOrd="1" destOrd="0" presId="urn:microsoft.com/office/officeart/2009/layout/CirclePictureHierarchy"/>
    <dgm:cxn modelId="{BDE52029-437A-447E-9052-F50F650E0D4F}" type="presParOf" srcId="{E9048ECB-776A-4B02-9408-89A0B5265477}" destId="{F3DE9BD9-4911-4155-A4D0-B254A172DB2F}" srcOrd="1" destOrd="0" presId="urn:microsoft.com/office/officeart/2009/layout/CirclePictureHierarchy"/>
    <dgm:cxn modelId="{24722432-CF72-46A7-8B32-86BC190C9B99}" type="presParOf" srcId="{F3DE9BD9-4911-4155-A4D0-B254A172DB2F}" destId="{F1F04F62-6961-4886-8C4A-0120D9E4B68B}" srcOrd="0" destOrd="0" presId="urn:microsoft.com/office/officeart/2009/layout/CirclePictureHierarchy"/>
    <dgm:cxn modelId="{C42DDB07-FB01-469A-B7FC-67396E91AE91}" type="presParOf" srcId="{F3DE9BD9-4911-4155-A4D0-B254A172DB2F}" destId="{5126ED2D-DEB0-4EE2-8C76-377DD36DB9C5}" srcOrd="1" destOrd="0" presId="urn:microsoft.com/office/officeart/2009/layout/CirclePictureHierarchy"/>
    <dgm:cxn modelId="{1396CA63-1D08-4C6C-BF42-484632EF91A8}" type="presParOf" srcId="{5126ED2D-DEB0-4EE2-8C76-377DD36DB9C5}" destId="{EA4D706B-7764-4B1D-B755-5FCDC9BBBFC3}" srcOrd="0" destOrd="0" presId="urn:microsoft.com/office/officeart/2009/layout/CirclePictureHierarchy"/>
    <dgm:cxn modelId="{FB20A384-779B-46B7-9A63-D79F99DE4830}" type="presParOf" srcId="{EA4D706B-7764-4B1D-B755-5FCDC9BBBFC3}" destId="{7A900E58-F422-429B-BB80-0942080FB8CB}" srcOrd="0" destOrd="0" presId="urn:microsoft.com/office/officeart/2009/layout/CirclePictureHierarchy"/>
    <dgm:cxn modelId="{31A07C76-AA57-4A8C-B91D-5C73A079E758}" type="presParOf" srcId="{EA4D706B-7764-4B1D-B755-5FCDC9BBBFC3}" destId="{5DD9FC4D-2516-4BBA-9666-9352117BD2A6}" srcOrd="1" destOrd="0" presId="urn:microsoft.com/office/officeart/2009/layout/CirclePictureHierarchy"/>
    <dgm:cxn modelId="{C1F3D687-A7AC-418A-8D38-3573D15B87F4}" type="presParOf" srcId="{5126ED2D-DEB0-4EE2-8C76-377DD36DB9C5}" destId="{30CB44F7-F307-4DC1-B406-339998DD5F22}" srcOrd="1" destOrd="0" presId="urn:microsoft.com/office/officeart/2009/layout/CirclePictureHierarchy"/>
    <dgm:cxn modelId="{D5E611E6-E6DC-4E4F-983E-0158356CD1D9}" type="presParOf" srcId="{F3DE9BD9-4911-4155-A4D0-B254A172DB2F}" destId="{479274B7-891D-4AE7-B22A-181FF951C661}" srcOrd="2" destOrd="0" presId="urn:microsoft.com/office/officeart/2009/layout/CirclePictureHierarchy"/>
    <dgm:cxn modelId="{56129222-CB03-4C0D-8E82-67DD684A4E81}" type="presParOf" srcId="{F3DE9BD9-4911-4155-A4D0-B254A172DB2F}" destId="{3D1C0713-16E9-45C9-8CC4-86807B1D0A66}" srcOrd="3" destOrd="0" presId="urn:microsoft.com/office/officeart/2009/layout/CirclePictureHierarchy"/>
    <dgm:cxn modelId="{C05716A0-A5AA-4BAC-BAAA-0718F06ADBC1}" type="presParOf" srcId="{3D1C0713-16E9-45C9-8CC4-86807B1D0A66}" destId="{240F6552-CBCB-4193-AF4A-1FD891F27C16}" srcOrd="0" destOrd="0" presId="urn:microsoft.com/office/officeart/2009/layout/CirclePictureHierarchy"/>
    <dgm:cxn modelId="{390D4934-1ACC-44F0-927D-0DD6AAC7485D}" type="presParOf" srcId="{240F6552-CBCB-4193-AF4A-1FD891F27C16}" destId="{6310BB47-0335-44EE-8488-5FBC365C9655}" srcOrd="0" destOrd="0" presId="urn:microsoft.com/office/officeart/2009/layout/CirclePictureHierarchy"/>
    <dgm:cxn modelId="{0CF98C2F-F1E2-4A84-830E-B25E1CC272C4}" type="presParOf" srcId="{240F6552-CBCB-4193-AF4A-1FD891F27C16}" destId="{705495F8-37FA-48EC-987F-D1D2F2ECF80C}" srcOrd="1" destOrd="0" presId="urn:microsoft.com/office/officeart/2009/layout/CirclePictureHierarchy"/>
    <dgm:cxn modelId="{692A65A9-0B2E-444D-828C-A504CB6D37D8}" type="presParOf" srcId="{3D1C0713-16E9-45C9-8CC4-86807B1D0A66}" destId="{EE3C4319-2279-4EE4-8A90-A81A6C64E28F}" srcOrd="1" destOrd="0" presId="urn:microsoft.com/office/officeart/2009/layout/CirclePictureHierarchy"/>
    <dgm:cxn modelId="{D13F9000-086B-4068-86A8-26ED02EF4DD4}" type="presParOf" srcId="{B254F5D8-5547-487C-91B0-556A681D657D}" destId="{A3487611-C801-46CD-99F7-8277A6E8C9E0}" srcOrd="2" destOrd="0" presId="urn:microsoft.com/office/officeart/2009/layout/CirclePictureHierarchy"/>
    <dgm:cxn modelId="{7BC40978-9255-48B9-BC0E-B36CF014A52D}" type="presParOf" srcId="{B254F5D8-5547-487C-91B0-556A681D657D}" destId="{5AEBC201-5761-44AF-929D-813F108E376C}" srcOrd="3" destOrd="0" presId="urn:microsoft.com/office/officeart/2009/layout/CirclePictureHierarchy"/>
    <dgm:cxn modelId="{29853DD0-C0FA-4E4B-A548-36C440609A9C}" type="presParOf" srcId="{5AEBC201-5761-44AF-929D-813F108E376C}" destId="{CC7ED8D4-1831-40EC-B773-BA6A25433473}" srcOrd="0" destOrd="0" presId="urn:microsoft.com/office/officeart/2009/layout/CirclePictureHierarchy"/>
    <dgm:cxn modelId="{41BAEDFE-F84C-49E1-9865-3F73946372BF}" type="presParOf" srcId="{CC7ED8D4-1831-40EC-B773-BA6A25433473}" destId="{B52C49B5-3C11-405A-B822-D91D86DC2597}" srcOrd="0" destOrd="0" presId="urn:microsoft.com/office/officeart/2009/layout/CirclePictureHierarchy"/>
    <dgm:cxn modelId="{88D17CD7-FFB8-43BF-BB02-846DFE9AB2BB}" type="presParOf" srcId="{CC7ED8D4-1831-40EC-B773-BA6A25433473}" destId="{79DA3BCD-ED00-4171-8776-4527ACAA1515}" srcOrd="1" destOrd="0" presId="urn:microsoft.com/office/officeart/2009/layout/CirclePictureHierarchy"/>
    <dgm:cxn modelId="{68CD0FC2-2F6F-484D-B99F-2110C37A6D35}" type="presParOf" srcId="{5AEBC201-5761-44AF-929D-813F108E376C}" destId="{E419AA99-DA43-4CA3-9D07-B840DF024979}" srcOrd="1" destOrd="0" presId="urn:microsoft.com/office/officeart/2009/layout/CirclePictureHierarchy"/>
    <dgm:cxn modelId="{FBDF90DE-D1A0-443A-8A4D-96A41DC7D88A}" type="presParOf" srcId="{E419AA99-DA43-4CA3-9D07-B840DF024979}" destId="{7DB60CFA-2ECB-4AEC-A07E-BC30B428882F}" srcOrd="0" destOrd="0" presId="urn:microsoft.com/office/officeart/2009/layout/CirclePictureHierarchy"/>
    <dgm:cxn modelId="{35101C57-18E7-4A05-9767-5F373975B4DF}" type="presParOf" srcId="{E419AA99-DA43-4CA3-9D07-B840DF024979}" destId="{3C96EBBF-C0DB-4E0A-BB3C-E2FED9F6CEA6}" srcOrd="1" destOrd="0" presId="urn:microsoft.com/office/officeart/2009/layout/CirclePictureHierarchy"/>
    <dgm:cxn modelId="{1112A27F-46A9-445F-8E14-707847D2318F}" type="presParOf" srcId="{3C96EBBF-C0DB-4E0A-BB3C-E2FED9F6CEA6}" destId="{4FC940AB-26B3-428F-B33E-FECFCCDCB685}" srcOrd="0" destOrd="0" presId="urn:microsoft.com/office/officeart/2009/layout/CirclePictureHierarchy"/>
    <dgm:cxn modelId="{F5768C2D-768B-4686-A77C-06E366A3C8F9}" type="presParOf" srcId="{4FC940AB-26B3-428F-B33E-FECFCCDCB685}" destId="{C37876EC-2A43-41E1-8F6F-A201DF1E376D}" srcOrd="0" destOrd="0" presId="urn:microsoft.com/office/officeart/2009/layout/CirclePictureHierarchy"/>
    <dgm:cxn modelId="{DF0F570A-8D6B-4839-9E98-327ADEBA9C27}" type="presParOf" srcId="{4FC940AB-26B3-428F-B33E-FECFCCDCB685}" destId="{BBCA8559-B32B-42FB-B078-A3477580B71E}" srcOrd="1" destOrd="0" presId="urn:microsoft.com/office/officeart/2009/layout/CirclePictureHierarchy"/>
    <dgm:cxn modelId="{878E96BA-6241-43F2-BC27-3CBB68CC93B4}" type="presParOf" srcId="{3C96EBBF-C0DB-4E0A-BB3C-E2FED9F6CEA6}" destId="{742AB362-AA37-40D3-ADCA-F577F62C58A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60CFA-2ECB-4AEC-A07E-BC30B428882F}">
      <dsp:nvSpPr>
        <dsp:cNvPr id="0" name=""/>
        <dsp:cNvSpPr/>
      </dsp:nvSpPr>
      <dsp:spPr>
        <a:xfrm>
          <a:off x="5864489" y="3292224"/>
          <a:ext cx="91440" cy="310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2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87611-C801-46CD-99F7-8277A6E8C9E0}">
      <dsp:nvSpPr>
        <dsp:cNvPr id="0" name=""/>
        <dsp:cNvSpPr/>
      </dsp:nvSpPr>
      <dsp:spPr>
        <a:xfrm>
          <a:off x="3878574" y="1996904"/>
          <a:ext cx="2031634" cy="310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74"/>
              </a:lnTo>
              <a:lnTo>
                <a:pt x="2031634" y="156374"/>
              </a:lnTo>
              <a:lnTo>
                <a:pt x="2031634" y="3102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274B7-891D-4AE7-B22A-181FF951C661}">
      <dsp:nvSpPr>
        <dsp:cNvPr id="0" name=""/>
        <dsp:cNvSpPr/>
      </dsp:nvSpPr>
      <dsp:spPr>
        <a:xfrm>
          <a:off x="1846940" y="3292224"/>
          <a:ext cx="1354422" cy="310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74"/>
              </a:lnTo>
              <a:lnTo>
                <a:pt x="1354422" y="156374"/>
              </a:lnTo>
              <a:lnTo>
                <a:pt x="1354422" y="3102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04F62-6961-4886-8C4A-0120D9E4B68B}">
      <dsp:nvSpPr>
        <dsp:cNvPr id="0" name=""/>
        <dsp:cNvSpPr/>
      </dsp:nvSpPr>
      <dsp:spPr>
        <a:xfrm>
          <a:off x="492517" y="3292224"/>
          <a:ext cx="1354422" cy="310285"/>
        </a:xfrm>
        <a:custGeom>
          <a:avLst/>
          <a:gdLst/>
          <a:ahLst/>
          <a:cxnLst/>
          <a:rect l="0" t="0" r="0" b="0"/>
          <a:pathLst>
            <a:path>
              <a:moveTo>
                <a:pt x="1354422" y="0"/>
              </a:moveTo>
              <a:lnTo>
                <a:pt x="1354422" y="156374"/>
              </a:lnTo>
              <a:lnTo>
                <a:pt x="0" y="156374"/>
              </a:lnTo>
              <a:lnTo>
                <a:pt x="0" y="3102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68A2A-A7BD-4F64-85F6-8249C891C201}">
      <dsp:nvSpPr>
        <dsp:cNvPr id="0" name=""/>
        <dsp:cNvSpPr/>
      </dsp:nvSpPr>
      <dsp:spPr>
        <a:xfrm>
          <a:off x="1846940" y="1996904"/>
          <a:ext cx="2031634" cy="310285"/>
        </a:xfrm>
        <a:custGeom>
          <a:avLst/>
          <a:gdLst/>
          <a:ahLst/>
          <a:cxnLst/>
          <a:rect l="0" t="0" r="0" b="0"/>
          <a:pathLst>
            <a:path>
              <a:moveTo>
                <a:pt x="2031634" y="0"/>
              </a:moveTo>
              <a:lnTo>
                <a:pt x="2031634" y="156374"/>
              </a:lnTo>
              <a:lnTo>
                <a:pt x="0" y="156374"/>
              </a:lnTo>
              <a:lnTo>
                <a:pt x="0" y="3102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54DF9-35D5-4B6A-AFC0-E08F27F32800}">
      <dsp:nvSpPr>
        <dsp:cNvPr id="0" name=""/>
        <dsp:cNvSpPr/>
      </dsp:nvSpPr>
      <dsp:spPr>
        <a:xfrm>
          <a:off x="3386057" y="1011869"/>
          <a:ext cx="985034" cy="9850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EA899-AD2F-418B-B311-BA6EC26EDA69}">
      <dsp:nvSpPr>
        <dsp:cNvPr id="0" name=""/>
        <dsp:cNvSpPr/>
      </dsp:nvSpPr>
      <dsp:spPr>
        <a:xfrm>
          <a:off x="4319717" y="1309024"/>
          <a:ext cx="1477552" cy="36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ibre Baskerville" panose="02000000000000000000" pitchFamily="2" charset="0"/>
            </a:rPr>
            <a:t>Database</a:t>
          </a:r>
          <a:endParaRPr lang="en-IN" sz="2000" kern="1200" dirty="0">
            <a:latin typeface="Libre Baskerville" panose="02000000000000000000" pitchFamily="2" charset="0"/>
          </a:endParaRPr>
        </a:p>
      </dsp:txBody>
      <dsp:txXfrm>
        <a:off x="4319717" y="1309024"/>
        <a:ext cx="1477552" cy="363615"/>
      </dsp:txXfrm>
    </dsp:sp>
    <dsp:sp modelId="{4C426469-61BF-4EEE-9092-73CF3055916B}">
      <dsp:nvSpPr>
        <dsp:cNvPr id="0" name=""/>
        <dsp:cNvSpPr/>
      </dsp:nvSpPr>
      <dsp:spPr>
        <a:xfrm>
          <a:off x="1354422" y="2307190"/>
          <a:ext cx="985034" cy="9850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92C1A-A4A2-4022-B401-3984F7F2FDD0}">
      <dsp:nvSpPr>
        <dsp:cNvPr id="0" name=""/>
        <dsp:cNvSpPr/>
      </dsp:nvSpPr>
      <dsp:spPr>
        <a:xfrm>
          <a:off x="2257217" y="2243083"/>
          <a:ext cx="1477552" cy="98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Baskerville" panose="02000000000000000000" pitchFamily="2" charset="0"/>
            </a:rPr>
            <a:t>Training data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ibre Baskerville" panose="02000000000000000000" pitchFamily="2" charset="0"/>
            </a:rPr>
            <a:t>(~75k rows, 37 columns)</a:t>
          </a:r>
          <a:endParaRPr lang="en-IN" sz="1200" kern="1200" dirty="0">
            <a:latin typeface="Libre Baskerville" panose="02000000000000000000" pitchFamily="2" charset="0"/>
          </a:endParaRPr>
        </a:p>
      </dsp:txBody>
      <dsp:txXfrm>
        <a:off x="2257217" y="2243083"/>
        <a:ext cx="1477552" cy="985034"/>
      </dsp:txXfrm>
    </dsp:sp>
    <dsp:sp modelId="{7A900E58-F422-429B-BB80-0942080FB8CB}">
      <dsp:nvSpPr>
        <dsp:cNvPr id="0" name=""/>
        <dsp:cNvSpPr/>
      </dsp:nvSpPr>
      <dsp:spPr>
        <a:xfrm>
          <a:off x="0" y="3602510"/>
          <a:ext cx="985034" cy="98503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9FC4D-2516-4BBA-9666-9352117BD2A6}">
      <dsp:nvSpPr>
        <dsp:cNvPr id="0" name=""/>
        <dsp:cNvSpPr/>
      </dsp:nvSpPr>
      <dsp:spPr>
        <a:xfrm>
          <a:off x="851508" y="3600048"/>
          <a:ext cx="1477552" cy="98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Baskerville" panose="02000000000000000000" pitchFamily="2" charset="0"/>
            </a:rPr>
            <a:t>35 features</a:t>
          </a:r>
          <a:endParaRPr lang="en-IN" sz="1600" kern="1200" dirty="0">
            <a:latin typeface="Libre Baskerville" panose="02000000000000000000" pitchFamily="2" charset="0"/>
          </a:endParaRPr>
        </a:p>
      </dsp:txBody>
      <dsp:txXfrm>
        <a:off x="851508" y="3600048"/>
        <a:ext cx="1477552" cy="985034"/>
      </dsp:txXfrm>
    </dsp:sp>
    <dsp:sp modelId="{6310BB47-0335-44EE-8488-5FBC365C9655}">
      <dsp:nvSpPr>
        <dsp:cNvPr id="0" name=""/>
        <dsp:cNvSpPr/>
      </dsp:nvSpPr>
      <dsp:spPr>
        <a:xfrm>
          <a:off x="2708845" y="3602510"/>
          <a:ext cx="985034" cy="98503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495F8-37FA-48EC-987F-D1D2F2ECF80C}">
      <dsp:nvSpPr>
        <dsp:cNvPr id="0" name=""/>
        <dsp:cNvSpPr/>
      </dsp:nvSpPr>
      <dsp:spPr>
        <a:xfrm>
          <a:off x="3344587" y="3630870"/>
          <a:ext cx="1477552" cy="98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Baskerville" panose="02000000000000000000" pitchFamily="2" charset="0"/>
            </a:rPr>
            <a:t>1 class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Baskerville" panose="02000000000000000000" pitchFamily="2" charset="0"/>
            </a:rPr>
            <a:t>label</a:t>
          </a:r>
          <a:endParaRPr lang="en-IN" sz="1600" kern="1200" dirty="0">
            <a:latin typeface="Libre Baskerville" panose="02000000000000000000" pitchFamily="2" charset="0"/>
          </a:endParaRPr>
        </a:p>
      </dsp:txBody>
      <dsp:txXfrm>
        <a:off x="3344587" y="3630870"/>
        <a:ext cx="1477552" cy="985034"/>
      </dsp:txXfrm>
    </dsp:sp>
    <dsp:sp modelId="{B52C49B5-3C11-405A-B822-D91D86DC2597}">
      <dsp:nvSpPr>
        <dsp:cNvPr id="0" name=""/>
        <dsp:cNvSpPr/>
      </dsp:nvSpPr>
      <dsp:spPr>
        <a:xfrm>
          <a:off x="5417691" y="2307190"/>
          <a:ext cx="985034" cy="98503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A3BCD-ED00-4171-8776-4527ACAA1515}">
      <dsp:nvSpPr>
        <dsp:cNvPr id="0" name=""/>
        <dsp:cNvSpPr/>
      </dsp:nvSpPr>
      <dsp:spPr>
        <a:xfrm>
          <a:off x="6402726" y="2171166"/>
          <a:ext cx="1477552" cy="98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Baskerville" panose="02000000000000000000" pitchFamily="2" charset="0"/>
            </a:rPr>
            <a:t>Test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Baskerville" panose="02000000000000000000" pitchFamily="2" charset="0"/>
            </a:rPr>
            <a:t>Data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Libre Baskerville" panose="02000000000000000000" pitchFamily="2" charset="0"/>
            </a:rPr>
            <a:t>(~32k rows, 36 columns)</a:t>
          </a:r>
          <a:endParaRPr lang="en-IN" sz="1200" kern="1200" dirty="0"/>
        </a:p>
      </dsp:txBody>
      <dsp:txXfrm>
        <a:off x="6402726" y="2171166"/>
        <a:ext cx="1477552" cy="985034"/>
      </dsp:txXfrm>
    </dsp:sp>
    <dsp:sp modelId="{C37876EC-2A43-41E1-8F6F-A201DF1E376D}">
      <dsp:nvSpPr>
        <dsp:cNvPr id="0" name=""/>
        <dsp:cNvSpPr/>
      </dsp:nvSpPr>
      <dsp:spPr>
        <a:xfrm>
          <a:off x="5417691" y="3602510"/>
          <a:ext cx="985034" cy="98503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A8559-B32B-42FB-B078-A3477580B71E}">
      <dsp:nvSpPr>
        <dsp:cNvPr id="0" name=""/>
        <dsp:cNvSpPr/>
      </dsp:nvSpPr>
      <dsp:spPr>
        <a:xfrm>
          <a:off x="6402726" y="3600048"/>
          <a:ext cx="1477552" cy="985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ibre Baskerville" panose="02000000000000000000" pitchFamily="2" charset="0"/>
            </a:rPr>
            <a:t>34 features</a:t>
          </a:r>
          <a:endParaRPr lang="en-IN" sz="1600" kern="1200" dirty="0">
            <a:latin typeface="Libre Baskerville" panose="02000000000000000000" pitchFamily="2" charset="0"/>
          </a:endParaRPr>
        </a:p>
      </dsp:txBody>
      <dsp:txXfrm>
        <a:off x="6402726" y="3600048"/>
        <a:ext cx="1477552" cy="985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03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4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1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6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6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hyperlink" Target="https://gamma.app" TargetMode="Externa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hyperlink" Target="https://gamma.app" TargetMode="External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335649"/>
            <a:ext cx="4919305" cy="35583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936427"/>
            <a:ext cx="7556421" cy="29677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Importance of Software Quality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801410" y="4156905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a robust software system that is integral to the success of a new product launch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793790" y="691312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10" y="6920746"/>
            <a:ext cx="347663" cy="3476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70040" y="6896219"/>
            <a:ext cx="3055380" cy="470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Team Super Bots</a:t>
            </a:r>
            <a:endParaRPr lang="en-US" sz="2233" dirty="0"/>
          </a:p>
        </p:txBody>
      </p:sp>
      <p:pic>
        <p:nvPicPr>
          <p:cNvPr id="11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00719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99814" y="1952"/>
            <a:ext cx="11905795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33"/>
              </a:lnSpc>
              <a:buNone/>
            </a:pPr>
            <a:r>
              <a:rPr lang="en-US" sz="2400" dirty="0">
                <a:solidFill>
                  <a:srgbClr val="5955EB"/>
                </a:solidFill>
                <a:latin typeface="Libre Baskerville" pitchFamily="34" charset="0"/>
              </a:rPr>
              <a:t>Univariate Analysis- Categorical label &amp; Features</a:t>
            </a:r>
            <a:endParaRPr lang="en-US" sz="2400" dirty="0"/>
          </a:p>
        </p:txBody>
      </p:sp>
      <p:pic>
        <p:nvPicPr>
          <p:cNvPr id="19" name="Image 6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BD9F1E44-A432-3E2B-9D61-2C56180F9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1813" cy="823114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D32B36D-792B-E3EF-452B-E8146F9A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73" y="804032"/>
            <a:ext cx="4968815" cy="366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2465DCF-138B-E352-70DA-819F05B2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501" y="742359"/>
            <a:ext cx="5018503" cy="369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>
            <a:extLst>
              <a:ext uri="{FF2B5EF4-FFF2-40B4-BE49-F238E27FC236}">
                <a16:creationId xmlns:a16="http://schemas.microsoft.com/office/drawing/2014/main" id="{D519FC8D-2252-36E8-FC36-0A6BDE5A0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497" y="4493370"/>
            <a:ext cx="4588618" cy="3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>
            <a:extLst>
              <a:ext uri="{FF2B5EF4-FFF2-40B4-BE49-F238E27FC236}">
                <a16:creationId xmlns:a16="http://schemas.microsoft.com/office/drawing/2014/main" id="{6CB5CA10-B703-E2C2-1814-0EDBB6AE2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4" y="4502744"/>
            <a:ext cx="4774934" cy="351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0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00719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99814" y="1952"/>
            <a:ext cx="11905795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33"/>
              </a:lnSpc>
              <a:buNone/>
            </a:pPr>
            <a:r>
              <a:rPr lang="en-US" sz="2400" dirty="0">
                <a:solidFill>
                  <a:srgbClr val="5955EB"/>
                </a:solidFill>
                <a:latin typeface="Libre Baskerville" pitchFamily="34" charset="0"/>
              </a:rPr>
              <a:t>Multivariate Analysis</a:t>
            </a:r>
            <a:endParaRPr lang="en-US" sz="2400" dirty="0"/>
          </a:p>
        </p:txBody>
      </p:sp>
      <p:pic>
        <p:nvPicPr>
          <p:cNvPr id="19" name="Image 6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BD9F1E44-A432-3E2B-9D61-2C56180F9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1813" cy="823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3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214086"/>
            <a:ext cx="4919305" cy="380130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80082" y="63579"/>
            <a:ext cx="7556421" cy="7923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5955EB"/>
                </a:solidFill>
                <a:latin typeface="Libre Baskerville" pitchFamily="34" charset="0"/>
              </a:rPr>
              <a:t>Overview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416600" y="1212968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8" name="Text 4"/>
          <p:cNvSpPr/>
          <p:nvPr/>
        </p:nvSpPr>
        <p:spPr>
          <a:xfrm>
            <a:off x="595789" y="1297979"/>
            <a:ext cx="15180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1153716" y="121296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5955EB"/>
                </a:solidFill>
                <a:latin typeface="Libre Baskerville" pitchFamily="34" charset="0"/>
              </a:rPr>
              <a:t>Business Problem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1174263" y="1703385"/>
            <a:ext cx="7795075" cy="1576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is a growing concern about the overall quality of the software codebase. The project is reaching a crucial milestone, there is a need to ensure that the software meets the highest quality standards to minimize the risk of defects and ensure long-term maintainability.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416600" y="3528952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6" name="Text 12"/>
          <p:cNvSpPr/>
          <p:nvPr/>
        </p:nvSpPr>
        <p:spPr>
          <a:xfrm>
            <a:off x="566976" y="3613963"/>
            <a:ext cx="20955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5955EB"/>
                </a:solidFill>
                <a:latin typeface="Libre Baskerville" pitchFamily="34" charset="0"/>
              </a:rPr>
              <a:t>2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1153716" y="352895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5955EB"/>
                </a:solidFill>
                <a:latin typeface="Libre Baskerville" pitchFamily="34" charset="0"/>
              </a:rPr>
              <a:t>Problem Analysis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1153716" y="3978275"/>
            <a:ext cx="7815622" cy="13745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quality team has decided to conduct software quality assessment, to initiate analysis, the team has gathered a dataset containing various metrics related to the software's complexity, size, structure, and potential defects</a:t>
            </a:r>
            <a:endParaRPr lang="en-US" sz="1786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0" name="Shape 11">
            <a:extLst>
              <a:ext uri="{FF2B5EF4-FFF2-40B4-BE49-F238E27FC236}">
                <a16:creationId xmlns:a16="http://schemas.microsoft.com/office/drawing/2014/main" id="{68E7D58E-2A01-87B3-276A-999E6FBE5D6B}"/>
              </a:ext>
            </a:extLst>
          </p:cNvPr>
          <p:cNvSpPr/>
          <p:nvPr/>
        </p:nvSpPr>
        <p:spPr>
          <a:xfrm>
            <a:off x="416600" y="5862465"/>
            <a:ext cx="510302" cy="510302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464DFDA9-0B90-9773-CF2F-59078C64E2EA}"/>
              </a:ext>
            </a:extLst>
          </p:cNvPr>
          <p:cNvSpPr/>
          <p:nvPr/>
        </p:nvSpPr>
        <p:spPr>
          <a:xfrm>
            <a:off x="566976" y="5947476"/>
            <a:ext cx="20955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solidFill>
                  <a:srgbClr val="5955EB"/>
                </a:solidFill>
                <a:latin typeface="Libre Baskerville" pitchFamily="34" charset="0"/>
              </a:rPr>
              <a:t>3</a:t>
            </a:r>
            <a:endParaRPr lang="en-US" sz="2679" dirty="0"/>
          </a:p>
        </p:txBody>
      </p:sp>
      <p:sp>
        <p:nvSpPr>
          <p:cNvPr id="22" name="Text 13">
            <a:extLst>
              <a:ext uri="{FF2B5EF4-FFF2-40B4-BE49-F238E27FC236}">
                <a16:creationId xmlns:a16="http://schemas.microsoft.com/office/drawing/2014/main" id="{598CD98F-8E72-5673-2507-07E44ED3A23B}"/>
              </a:ext>
            </a:extLst>
          </p:cNvPr>
          <p:cNvSpPr/>
          <p:nvPr/>
        </p:nvSpPr>
        <p:spPr>
          <a:xfrm>
            <a:off x="1153716" y="586246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5955EB"/>
                </a:solidFill>
                <a:latin typeface="Libre Baskerville" pitchFamily="34" charset="0"/>
              </a:rPr>
              <a:t>Role of the Super Bot Team</a:t>
            </a:r>
            <a:endParaRPr lang="en-US" sz="2233" dirty="0"/>
          </a:p>
        </p:txBody>
      </p:sp>
      <p:sp>
        <p:nvSpPr>
          <p:cNvPr id="23" name="Text 14">
            <a:extLst>
              <a:ext uri="{FF2B5EF4-FFF2-40B4-BE49-F238E27FC236}">
                <a16:creationId xmlns:a16="http://schemas.microsoft.com/office/drawing/2014/main" id="{47C5263D-2B21-1DC5-5C95-B5F44F033578}"/>
              </a:ext>
            </a:extLst>
          </p:cNvPr>
          <p:cNvSpPr/>
          <p:nvPr/>
        </p:nvSpPr>
        <p:spPr>
          <a:xfrm>
            <a:off x="1153716" y="6311788"/>
            <a:ext cx="7815622" cy="13745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leverage the dataset and perform a comprehensive software quality assessment. The goal is to analyze the provided metrics and identify key insights regarding the overall quality of the software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4469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13473" y="2460425"/>
            <a:ext cx="12403455" cy="618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16"/>
              </a:lnSpc>
              <a:buNone/>
            </a:pPr>
            <a:r>
              <a:rPr lang="en-US" sz="3692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Overview</a:t>
            </a:r>
            <a:endParaRPr lang="en-US" sz="3692" dirty="0"/>
          </a:p>
        </p:txBody>
      </p:sp>
      <p:sp>
        <p:nvSpPr>
          <p:cNvPr id="6" name="Shape 3"/>
          <p:cNvSpPr/>
          <p:nvPr/>
        </p:nvSpPr>
        <p:spPr>
          <a:xfrm>
            <a:off x="1462792" y="5670829"/>
            <a:ext cx="12403455" cy="37505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4"/>
          <p:cNvSpPr/>
          <p:nvPr/>
        </p:nvSpPr>
        <p:spPr>
          <a:xfrm>
            <a:off x="2895226" y="5024592"/>
            <a:ext cx="37505" cy="65651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8" name="Shape 5"/>
          <p:cNvSpPr/>
          <p:nvPr/>
        </p:nvSpPr>
        <p:spPr>
          <a:xfrm>
            <a:off x="2703000" y="5470124"/>
            <a:ext cx="421958" cy="421958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9" name="Text 6"/>
          <p:cNvSpPr/>
          <p:nvPr/>
        </p:nvSpPr>
        <p:spPr>
          <a:xfrm>
            <a:off x="2851233" y="5540371"/>
            <a:ext cx="125492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5"/>
              </a:lnSpc>
              <a:buNone/>
            </a:pPr>
            <a:r>
              <a:rPr lang="en-US" sz="221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15" dirty="0"/>
          </a:p>
        </p:txBody>
      </p:sp>
      <p:sp>
        <p:nvSpPr>
          <p:cNvPr id="10" name="Text 7"/>
          <p:cNvSpPr/>
          <p:nvPr/>
        </p:nvSpPr>
        <p:spPr>
          <a:xfrm>
            <a:off x="1344365" y="3376530"/>
            <a:ext cx="3227631" cy="6000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8"/>
              </a:lnSpc>
              <a:buNone/>
            </a:pPr>
            <a:r>
              <a:rPr lang="en-US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Deep understanding of the</a:t>
            </a:r>
          </a:p>
          <a:p>
            <a:pPr marL="0" indent="0" algn="ctr">
              <a:lnSpc>
                <a:spcPts val="2308"/>
              </a:lnSpc>
              <a:buNone/>
            </a:pPr>
            <a:r>
              <a:rPr lang="en-US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Problem &amp; Data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1351859" y="3990286"/>
            <a:ext cx="3227632" cy="600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3"/>
              </a:lnSpc>
              <a:buNone/>
            </a:pPr>
            <a:r>
              <a:rPr lang="en-US" sz="147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Thoroughly understand the </a:t>
            </a:r>
          </a:p>
          <a:p>
            <a:pPr marL="0" indent="0" algn="ctr">
              <a:lnSpc>
                <a:spcPts val="2363"/>
              </a:lnSpc>
              <a:buNone/>
            </a:pPr>
            <a:r>
              <a:rPr lang="en-US" sz="147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requirements and expected goals of the project</a:t>
            </a:r>
            <a:endParaRPr lang="en-US" sz="1477" dirty="0"/>
          </a:p>
        </p:txBody>
      </p:sp>
      <p:sp>
        <p:nvSpPr>
          <p:cNvPr id="12" name="Shape 9"/>
          <p:cNvSpPr/>
          <p:nvPr/>
        </p:nvSpPr>
        <p:spPr>
          <a:xfrm>
            <a:off x="5652460" y="5650281"/>
            <a:ext cx="37505" cy="65651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5" name="Text 12"/>
          <p:cNvSpPr/>
          <p:nvPr/>
        </p:nvSpPr>
        <p:spPr>
          <a:xfrm>
            <a:off x="4485384" y="6401849"/>
            <a:ext cx="2392204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8"/>
              </a:lnSpc>
              <a:buNone/>
            </a:pPr>
            <a:r>
              <a:rPr lang="en-US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Discovery</a:t>
            </a:r>
            <a:endParaRPr lang="en-US" dirty="0"/>
          </a:p>
        </p:txBody>
      </p:sp>
      <p:sp>
        <p:nvSpPr>
          <p:cNvPr id="16" name="Text 13"/>
          <p:cNvSpPr/>
          <p:nvPr/>
        </p:nvSpPr>
        <p:spPr>
          <a:xfrm>
            <a:off x="4017196" y="6835357"/>
            <a:ext cx="3298004" cy="1097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3"/>
              </a:lnSpc>
              <a:buNone/>
            </a:pPr>
            <a:r>
              <a:rPr lang="en-US" sz="147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existing data and </a:t>
            </a:r>
          </a:p>
          <a:p>
            <a:pPr marL="0" indent="0" algn="ctr">
              <a:lnSpc>
                <a:spcPts val="2363"/>
              </a:lnSpc>
              <a:buNone/>
            </a:pPr>
            <a:r>
              <a:rPr lang="en-US" sz="147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 data wrangling &amp; exploratory data analysis(EDA) to</a:t>
            </a:r>
          </a:p>
          <a:p>
            <a:pPr marL="0" indent="0" algn="ctr">
              <a:lnSpc>
                <a:spcPts val="2363"/>
              </a:lnSpc>
              <a:buNone/>
            </a:pPr>
            <a:r>
              <a:rPr lang="en-US" sz="147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 actionable insights</a:t>
            </a:r>
          </a:p>
        </p:txBody>
      </p:sp>
      <p:sp>
        <p:nvSpPr>
          <p:cNvPr id="17" name="Shape 14"/>
          <p:cNvSpPr/>
          <p:nvPr/>
        </p:nvSpPr>
        <p:spPr>
          <a:xfrm>
            <a:off x="8841335" y="5014318"/>
            <a:ext cx="37505" cy="65651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8" name="Shape 15"/>
          <p:cNvSpPr/>
          <p:nvPr/>
        </p:nvSpPr>
        <p:spPr>
          <a:xfrm>
            <a:off x="8649109" y="5459850"/>
            <a:ext cx="421958" cy="421958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19" name="Text 16"/>
          <p:cNvSpPr/>
          <p:nvPr/>
        </p:nvSpPr>
        <p:spPr>
          <a:xfrm>
            <a:off x="8773410" y="5530097"/>
            <a:ext cx="173236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5"/>
              </a:lnSpc>
              <a:buNone/>
            </a:pPr>
            <a:r>
              <a:rPr lang="en-US" sz="221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15" dirty="0"/>
          </a:p>
        </p:txBody>
      </p:sp>
      <p:sp>
        <p:nvSpPr>
          <p:cNvPr id="20" name="Text 17"/>
          <p:cNvSpPr/>
          <p:nvPr/>
        </p:nvSpPr>
        <p:spPr>
          <a:xfrm>
            <a:off x="7150469" y="3523247"/>
            <a:ext cx="3419237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8"/>
              </a:lnSpc>
              <a:buNone/>
            </a:pPr>
            <a:r>
              <a:rPr lang="en-US" sz="184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Modeling</a:t>
            </a:r>
            <a:endParaRPr lang="en-US" sz="1846" dirty="0"/>
          </a:p>
        </p:txBody>
      </p:sp>
      <p:sp>
        <p:nvSpPr>
          <p:cNvPr id="21" name="Text 18"/>
          <p:cNvSpPr/>
          <p:nvPr/>
        </p:nvSpPr>
        <p:spPr>
          <a:xfrm>
            <a:off x="6994374" y="3953226"/>
            <a:ext cx="3768931" cy="10596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363"/>
              </a:lnSpc>
              <a:buNone/>
            </a:pPr>
            <a:r>
              <a:rPr lang="en-US" sz="147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different ML algorithms to predict if software will produce defects basis certain features</a:t>
            </a:r>
            <a:endParaRPr lang="en-US" sz="1477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4" name="Shape 5">
            <a:extLst>
              <a:ext uri="{FF2B5EF4-FFF2-40B4-BE49-F238E27FC236}">
                <a16:creationId xmlns:a16="http://schemas.microsoft.com/office/drawing/2014/main" id="{571C95B1-97D0-4F72-C8F0-9670C647F47B}"/>
              </a:ext>
            </a:extLst>
          </p:cNvPr>
          <p:cNvSpPr/>
          <p:nvPr/>
        </p:nvSpPr>
        <p:spPr>
          <a:xfrm>
            <a:off x="5465038" y="5468414"/>
            <a:ext cx="421958" cy="421958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145A6705-1321-B7B2-CDB3-28030C177AA7}"/>
              </a:ext>
            </a:extLst>
          </p:cNvPr>
          <p:cNvSpPr/>
          <p:nvPr/>
        </p:nvSpPr>
        <p:spPr>
          <a:xfrm>
            <a:off x="5613271" y="5538661"/>
            <a:ext cx="125492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5"/>
              </a:lnSpc>
              <a:buNone/>
            </a:pPr>
            <a:r>
              <a:rPr lang="en-US" sz="2215" dirty="0">
                <a:solidFill>
                  <a:srgbClr val="5955EB"/>
                </a:solidFill>
                <a:latin typeface="Libre Baskerville" pitchFamily="34" charset="0"/>
              </a:rPr>
              <a:t>2</a:t>
            </a:r>
            <a:endParaRPr lang="en-US" sz="2215" dirty="0"/>
          </a:p>
        </p:txBody>
      </p:sp>
      <p:sp>
        <p:nvSpPr>
          <p:cNvPr id="28" name="Shape 9">
            <a:extLst>
              <a:ext uri="{FF2B5EF4-FFF2-40B4-BE49-F238E27FC236}">
                <a16:creationId xmlns:a16="http://schemas.microsoft.com/office/drawing/2014/main" id="{BDF2FFF5-FF51-F576-D8E1-94F9FDB4E98C}"/>
              </a:ext>
            </a:extLst>
          </p:cNvPr>
          <p:cNvSpPr/>
          <p:nvPr/>
        </p:nvSpPr>
        <p:spPr>
          <a:xfrm>
            <a:off x="11856561" y="5583698"/>
            <a:ext cx="37505" cy="65651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29" name="Text 12">
            <a:extLst>
              <a:ext uri="{FF2B5EF4-FFF2-40B4-BE49-F238E27FC236}">
                <a16:creationId xmlns:a16="http://schemas.microsoft.com/office/drawing/2014/main" id="{A5E0D3CD-7968-44EF-8BFC-73D9390B9921}"/>
              </a:ext>
            </a:extLst>
          </p:cNvPr>
          <p:cNvSpPr/>
          <p:nvPr/>
        </p:nvSpPr>
        <p:spPr>
          <a:xfrm>
            <a:off x="10689485" y="6335266"/>
            <a:ext cx="2392204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8"/>
              </a:lnSpc>
              <a:buNone/>
            </a:pPr>
            <a:r>
              <a:rPr lang="en-US" dirty="0">
                <a:solidFill>
                  <a:srgbClr val="5955EB"/>
                </a:solidFill>
                <a:latin typeface="Libre Baskerville" pitchFamily="34" charset="0"/>
              </a:rPr>
              <a:t>Testing</a:t>
            </a:r>
            <a:endParaRPr lang="en-US" dirty="0"/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969F547A-F265-A75D-A68B-D011DBBE0C17}"/>
              </a:ext>
            </a:extLst>
          </p:cNvPr>
          <p:cNvSpPr/>
          <p:nvPr/>
        </p:nvSpPr>
        <p:spPr>
          <a:xfrm>
            <a:off x="10520342" y="6880418"/>
            <a:ext cx="2845044" cy="1097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63"/>
              </a:lnSpc>
              <a:buNone/>
            </a:pPr>
            <a:r>
              <a:rPr lang="en-US" sz="147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 the ML model on a new dataset</a:t>
            </a:r>
          </a:p>
          <a:p>
            <a:pPr marL="0" indent="0" algn="ctr">
              <a:lnSpc>
                <a:spcPts val="2363"/>
              </a:lnSpc>
              <a:buNone/>
            </a:pPr>
            <a:r>
              <a:rPr lang="en-US" sz="1477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Before deployment</a:t>
            </a:r>
          </a:p>
        </p:txBody>
      </p:sp>
      <p:sp>
        <p:nvSpPr>
          <p:cNvPr id="31" name="Shape 5">
            <a:extLst>
              <a:ext uri="{FF2B5EF4-FFF2-40B4-BE49-F238E27FC236}">
                <a16:creationId xmlns:a16="http://schemas.microsoft.com/office/drawing/2014/main" id="{088203E5-25E3-D9FF-CC97-6720974C3BA8}"/>
              </a:ext>
            </a:extLst>
          </p:cNvPr>
          <p:cNvSpPr/>
          <p:nvPr/>
        </p:nvSpPr>
        <p:spPr>
          <a:xfrm>
            <a:off x="11669139" y="5401831"/>
            <a:ext cx="421958" cy="421958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4D382D69-D15D-0DB5-A19B-23867B256A06}"/>
              </a:ext>
            </a:extLst>
          </p:cNvPr>
          <p:cNvSpPr/>
          <p:nvPr/>
        </p:nvSpPr>
        <p:spPr>
          <a:xfrm>
            <a:off x="11817372" y="5472078"/>
            <a:ext cx="125492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5"/>
              </a:lnSpc>
              <a:buNone/>
            </a:pPr>
            <a:r>
              <a:rPr lang="en-US" sz="2215" dirty="0">
                <a:solidFill>
                  <a:srgbClr val="5955EB"/>
                </a:solidFill>
                <a:latin typeface="Libre Baskerville" pitchFamily="34" charset="0"/>
              </a:rPr>
              <a:t>4</a:t>
            </a:r>
            <a:endParaRPr lang="en-US" sz="221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335649"/>
            <a:ext cx="4919305" cy="35583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936427"/>
            <a:ext cx="7556421" cy="29677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7702"/>
              </a:lnSpc>
            </a:pPr>
            <a:r>
              <a:rPr lang="en-US" sz="66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Part 1- Deep understanding of the Problem &amp; Data</a:t>
            </a:r>
            <a:endParaRPr lang="en-US" sz="6600" dirty="0"/>
          </a:p>
          <a:p>
            <a:pPr marL="0" indent="0">
              <a:lnSpc>
                <a:spcPts val="7702"/>
              </a:lnSpc>
              <a:buNone/>
            </a:pPr>
            <a:endParaRPr lang="en-US" sz="6162" dirty="0"/>
          </a:p>
        </p:txBody>
      </p:sp>
      <p:pic>
        <p:nvPicPr>
          <p:cNvPr id="11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9" name="Image 6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1086F25-26D4-5A49-2473-DE8291C78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167236"/>
              </p:ext>
            </p:extLst>
          </p:nvPr>
        </p:nvGraphicFramePr>
        <p:xfrm>
          <a:off x="6000108" y="1068512"/>
          <a:ext cx="7880279" cy="559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3" name="Text 2">
            <a:extLst>
              <a:ext uri="{FF2B5EF4-FFF2-40B4-BE49-F238E27FC236}">
                <a16:creationId xmlns:a16="http://schemas.microsoft.com/office/drawing/2014/main" id="{B0482FD2-4A6C-E44A-8E44-7DCA8C176D44}"/>
              </a:ext>
            </a:extLst>
          </p:cNvPr>
          <p:cNvSpPr/>
          <p:nvPr/>
        </p:nvSpPr>
        <p:spPr>
          <a:xfrm>
            <a:off x="5486400" y="91441"/>
            <a:ext cx="7717393" cy="5763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5"/>
              </a:lnSpc>
              <a:buNone/>
            </a:pPr>
            <a:r>
              <a:rPr lang="en-US" sz="4012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Metadata</a:t>
            </a:r>
            <a:endParaRPr lang="en-US" sz="4012" dirty="0"/>
          </a:p>
        </p:txBody>
      </p:sp>
      <p:pic>
        <p:nvPicPr>
          <p:cNvPr id="24" name="Image 2">
            <a:extLst>
              <a:ext uri="{FF2B5EF4-FFF2-40B4-BE49-F238E27FC236}">
                <a16:creationId xmlns:a16="http://schemas.microsoft.com/office/drawing/2014/main" id="{A36A9BDB-9F66-DC8C-ECAC-47F731363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51398"/>
            <a:ext cx="5486400" cy="50137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00719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87489" y="1952"/>
            <a:ext cx="11905795" cy="676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33"/>
              </a:lnSpc>
              <a:buNone/>
            </a:pPr>
            <a:r>
              <a:rPr lang="en-US" sz="24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Features in the training dataset for evaluating Software Quality</a:t>
            </a:r>
            <a:endParaRPr lang="en-US" sz="2400" dirty="0"/>
          </a:p>
        </p:txBody>
      </p:sp>
      <p:pic>
        <p:nvPicPr>
          <p:cNvPr id="19" name="Image 6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CB53777-DB2A-D461-E809-A44B0D31F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64668"/>
              </p:ext>
            </p:extLst>
          </p:nvPr>
        </p:nvGraphicFramePr>
        <p:xfrm>
          <a:off x="2024009" y="708918"/>
          <a:ext cx="12185151" cy="675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384">
                  <a:extLst>
                    <a:ext uri="{9D8B030D-6E8A-4147-A177-3AD203B41FA5}">
                      <a16:colId xmlns:a16="http://schemas.microsoft.com/office/drawing/2014/main" val="1334725667"/>
                    </a:ext>
                  </a:extLst>
                </a:gridCol>
                <a:gridCol w="11383767">
                  <a:extLst>
                    <a:ext uri="{9D8B030D-6E8A-4147-A177-3AD203B41FA5}">
                      <a16:colId xmlns:a16="http://schemas.microsoft.com/office/drawing/2014/main" val="1929063521"/>
                    </a:ext>
                  </a:extLst>
                </a:gridCol>
              </a:tblGrid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id:</a:t>
                      </a:r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 Unique identifier for the code module.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905895173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McCabeLineCount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 Number of lines in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1356997470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McCabeCyclomaticComplexity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 Measure of the complexity of the code based on control flow.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2043250543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McCabeEssentialComplexity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Complexity of the code after removing structured programming constructs.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077891842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McCabeDesignComplexity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Complexity of the code based on the design structure.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754919553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HalsteadTotalOperatorsOperands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Total count of operators and operands in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311618430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HalsteadVolume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Size of the implementation in terms of code length.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752273727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HalsteadProgramLength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 Total number of operators and operands.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519082992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HalsteadDifficulty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Difficulty to understand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929784998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HalsteadIntelligence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Effort required to write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2193383914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HalsteadEffort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Effort required to implement or understand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183846615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HalsteadB</a:t>
                      </a:r>
                      <a:r>
                        <a:rPr lang="en-IN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Calculated as </a:t>
                      </a:r>
                      <a:r>
                        <a:rPr lang="en-IN" sz="1100" u="none" strike="noStrike" dirty="0" err="1">
                          <a:effectLst/>
                          <a:latin typeface="Libre Baskerville" panose="02000000000000000000" pitchFamily="2" charset="0"/>
                        </a:rPr>
                        <a:t>VolumeIntelligence</a:t>
                      </a:r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\frac{Volume}{Intelligence}</a:t>
                      </a:r>
                      <a:r>
                        <a:rPr lang="en-IN" sz="1100" u="none" strike="noStrike" dirty="0" err="1">
                          <a:effectLst/>
                          <a:latin typeface="Libre Baskerville" panose="02000000000000000000" pitchFamily="2" charset="0"/>
                        </a:rPr>
                        <a:t>IntelligenceVolume</a:t>
                      </a:r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​.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1212916015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HalsteadTimeEstimator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Estimated time to understand the code in seconds.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2678569149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HalsteadLineCountCode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Number of lines of actual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982895412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HalsteadLineCountComment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 Number of lines containing comments.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556203963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HalsteadLineCountBlank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Number of blank lines.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552216472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HalsteadLineCountCodeAndComment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Total number of lines of code and comments.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1106740625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UniqueOperators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Number of unique operators in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136043435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UniqueOperands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Number of unique operands in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918249708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TotalOperators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Total number of operators in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94601895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TotalOperands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Total number of operands in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725483095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BranchCount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Number of branches in the control flow.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2840711897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ibre Baskerville" panose="02000000000000000000" pitchFamily="2" charset="0"/>
                        </a:rPr>
                        <a:t>Defects: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Libre Baskerville" panose="02000000000000000000" pitchFamily="2" charset="0"/>
                        </a:rPr>
                        <a:t>Number of defects found in the code.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713781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CodeDensity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Density of the code based on its size.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1953170154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OperatorToOperandRatio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Ratio of operators to operands.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451691229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CommentDensity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 Density of comments in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1997648798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ComplexityEfficiency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Measure of how efficiently the complexity is managed.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2291437184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OperandsPerOperator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Average number of operands per operator.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2510423976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CodeAndCommentRatio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 Ratio of code to comments.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570523004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30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CodeAge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Age of the code since creation or last modification.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287366271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31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CodeLanguage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Programming language used in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51977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32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CodeSizeCategory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Size category of the code (e.g., small, medium, large).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2727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CodeType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Type of code (e.g., application, library).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19179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CodeQuality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Quality rating of the code.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2150295768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35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QualityScore</a:t>
                      </a:r>
                      <a:r>
                        <a:rPr lang="en-IN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Numerical score representing code quality.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3764624806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IsDeprecated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Indicates if the code is deprecated.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1967024761"/>
                  </a:ext>
                </a:extLst>
              </a:tr>
              <a:tr h="1826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Libre Baskerville" panose="02000000000000000000" pitchFamily="2" charset="0"/>
                        </a:rPr>
                        <a:t>37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  <a:latin typeface="Libre Baskerville" panose="02000000000000000000" pitchFamily="2" charset="0"/>
                        </a:rPr>
                        <a:t>TeamSize</a:t>
                      </a:r>
                      <a:r>
                        <a:rPr lang="en-US" sz="1100" b="1" u="none" strike="noStrike" dirty="0">
                          <a:effectLst/>
                          <a:latin typeface="Libre Baskerville" panose="02000000000000000000" pitchFamily="2" charset="0"/>
                        </a:rPr>
                        <a:t>: </a:t>
                      </a:r>
                      <a:r>
                        <a:rPr lang="en-US" sz="1100" u="none" strike="noStrike" dirty="0">
                          <a:effectLst/>
                          <a:latin typeface="Libre Baskerville" panose="02000000000000000000" pitchFamily="2" charset="0"/>
                        </a:rPr>
                        <a:t>Size of the team that worked on the 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5428" marR="5428" marT="5428" marB="0" anchor="b"/>
                </a:tc>
                <a:extLst>
                  <a:ext uri="{0D108BD9-81ED-4DB2-BD59-A6C34878D82A}">
                    <a16:rowId xmlns:a16="http://schemas.microsoft.com/office/drawing/2014/main" val="140720769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7B90A406-4E55-C277-80DF-C5D5D0C3F474}"/>
              </a:ext>
            </a:extLst>
          </p:cNvPr>
          <p:cNvSpPr/>
          <p:nvPr/>
        </p:nvSpPr>
        <p:spPr>
          <a:xfrm>
            <a:off x="2404153" y="7664521"/>
            <a:ext cx="523982" cy="2157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C1D91-E5A1-DA7D-43C6-E7E3CBA164A4}"/>
              </a:ext>
            </a:extLst>
          </p:cNvPr>
          <p:cNvSpPr txBox="1"/>
          <p:nvPr/>
        </p:nvSpPr>
        <p:spPr>
          <a:xfrm>
            <a:off x="3010331" y="7602877"/>
            <a:ext cx="3000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re Baskerville" panose="02000000000000000000" pitchFamily="2" charset="0"/>
              </a:rPr>
              <a:t>Categorical Features</a:t>
            </a:r>
            <a:endParaRPr lang="en-IN" sz="1600" dirty="0">
              <a:latin typeface="Libre Baskerville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9E885-CEF9-CA92-0BF0-99ABB313E2C4}"/>
              </a:ext>
            </a:extLst>
          </p:cNvPr>
          <p:cNvSpPr/>
          <p:nvPr/>
        </p:nvSpPr>
        <p:spPr>
          <a:xfrm>
            <a:off x="5494965" y="7662811"/>
            <a:ext cx="523982" cy="2157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90BE9-578F-A84C-DF9F-509ECF0F1806}"/>
              </a:ext>
            </a:extLst>
          </p:cNvPr>
          <p:cNvSpPr txBox="1"/>
          <p:nvPr/>
        </p:nvSpPr>
        <p:spPr>
          <a:xfrm>
            <a:off x="6101143" y="7601167"/>
            <a:ext cx="3000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re Baskerville" panose="02000000000000000000" pitchFamily="2" charset="0"/>
              </a:rPr>
              <a:t>Label Class</a:t>
            </a:r>
            <a:endParaRPr lang="en-IN" sz="1600" dirty="0">
              <a:latin typeface="Libre Baskerville" panose="02000000000000000000" pitchFamily="2" charset="0"/>
            </a:endParaRPr>
          </a:p>
        </p:txBody>
      </p:sp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BD9F1E44-A432-3E2B-9D61-2C56180F9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1813" cy="823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9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335649"/>
            <a:ext cx="4919305" cy="35583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23925" y="2056308"/>
            <a:ext cx="7556421" cy="29677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7702"/>
              </a:lnSpc>
            </a:pPr>
            <a:r>
              <a:rPr lang="en-US" sz="66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Part 2- Data Wrangling &amp; EDA</a:t>
            </a:r>
            <a:endParaRPr lang="en-US" sz="6600" dirty="0"/>
          </a:p>
          <a:p>
            <a:pPr marL="0" indent="0">
              <a:lnSpc>
                <a:spcPts val="7702"/>
              </a:lnSpc>
              <a:buNone/>
            </a:pPr>
            <a:endParaRPr lang="en-US" sz="6162" dirty="0"/>
          </a:p>
        </p:txBody>
      </p:sp>
      <p:pic>
        <p:nvPicPr>
          <p:cNvPr id="11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2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-21266" y="31856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00719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99814" y="1952"/>
            <a:ext cx="11905795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33"/>
              </a:lnSpc>
              <a:buNone/>
            </a:pPr>
            <a:r>
              <a:rPr lang="en-US" sz="2400" dirty="0">
                <a:solidFill>
                  <a:srgbClr val="5955EB"/>
                </a:solidFill>
                <a:latin typeface="Libre Baskerville" pitchFamily="34" charset="0"/>
              </a:rPr>
              <a:t>Identifying missing values</a:t>
            </a:r>
            <a:endParaRPr lang="en-US" sz="2400" dirty="0"/>
          </a:p>
        </p:txBody>
      </p:sp>
      <p:pic>
        <p:nvPicPr>
          <p:cNvPr id="19" name="Image 6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BD9F1E44-A432-3E2B-9D61-2C56180F9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1813" cy="823114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E685B23-63B4-A344-5E3B-8A7FDC82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79" y="986792"/>
            <a:ext cx="49149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E5C3ED-5A58-CF16-3F7A-20B1FD59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83232"/>
              </p:ext>
            </p:extLst>
          </p:nvPr>
        </p:nvGraphicFramePr>
        <p:xfrm>
          <a:off x="7995684" y="986790"/>
          <a:ext cx="5909925" cy="6734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9925">
                  <a:extLst>
                    <a:ext uri="{9D8B030D-6E8A-4147-A177-3AD203B41FA5}">
                      <a16:colId xmlns:a16="http://schemas.microsoft.com/office/drawing/2014/main" val="1893789280"/>
                    </a:ext>
                  </a:extLst>
                </a:gridCol>
              </a:tblGrid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McCabeLineCount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36632674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McCabeCyclomaticComplexity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1162642822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McCabeEssentialComplexity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3335000605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McCabeDesignComplexity             16328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830178962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HalsteadTotalOperatorsOperands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344017313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HalsteadVolume                     13718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1483806423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HalsteadProgramLength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3608656345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HalsteadDifficulty                  7542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967440738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HalsteadIntelligence                5441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716905866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HalsteadEffort 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588073103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HalsteadB      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407995046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HalsteadTimeEstimator              13856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350781867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HalsteadLineCountCode               6229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209967147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HalsteadLineCountComment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999026950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HalsteadLineCountBlank             14139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1737204604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HalsteadLineCountCodeAndComment     4537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970387788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UniqueOperators                    10698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839342518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UniqueOperands 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888717636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TotalOperators                     12735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543024963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TotalOperands  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359932483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BranchCount    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310600487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defects        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617687453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CodeDensity                         5712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357298559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OperatorToOperandRatio             17436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074731254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CommentDensity                     23845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3173777567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ComplexityEfficiency                3645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410119628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OperandsPerOperator                 5777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4181582155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CodeAndCommentRatio                 5746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3357358830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CodeAge                            13761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606980985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CodeLanguage   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419114885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CodeSizeCategory                   14632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913919190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CodeType                            9782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3798138820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CodeQuality    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664882523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QualityScore                           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4153731075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  <a:latin typeface="Libre Baskerville" panose="02000000000000000000" pitchFamily="2" charset="0"/>
                        </a:rPr>
                        <a:t>IsDeprecated                        6517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1527968291"/>
                  </a:ext>
                </a:extLst>
              </a:tr>
              <a:tr h="1834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err="1">
                          <a:effectLst/>
                          <a:latin typeface="Libre Baskerville" panose="02000000000000000000" pitchFamily="2" charset="0"/>
                        </a:rPr>
                        <a:t>TeamSize</a:t>
                      </a:r>
                      <a:r>
                        <a:rPr lang="en-IN" sz="1200" u="none" strike="noStrike" dirty="0">
                          <a:effectLst/>
                          <a:latin typeface="Libre Baskerville" panose="02000000000000000000" pitchFamily="2" charset="0"/>
                        </a:rPr>
                        <a:t>                               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Libre Baskerville" panose="02000000000000000000" pitchFamily="2" charset="0"/>
                      </a:endParaRPr>
                    </a:p>
                  </a:txBody>
                  <a:tcPr marL="4192" marR="4192" marT="4192" marB="0" anchor="ctr"/>
                </a:tc>
                <a:extLst>
                  <a:ext uri="{0D108BD9-81ED-4DB2-BD59-A6C34878D82A}">
                    <a16:rowId xmlns:a16="http://schemas.microsoft.com/office/drawing/2014/main" val="293053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38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00719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99814" y="1952"/>
            <a:ext cx="11905795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33"/>
              </a:lnSpc>
              <a:buNone/>
            </a:pPr>
            <a:r>
              <a:rPr lang="en-US" sz="2400" dirty="0">
                <a:solidFill>
                  <a:srgbClr val="5955EB"/>
                </a:solidFill>
                <a:latin typeface="Libre Baskerville" pitchFamily="34" charset="0"/>
              </a:rPr>
              <a:t>Treating missing values</a:t>
            </a:r>
            <a:endParaRPr lang="en-US" sz="2400" dirty="0"/>
          </a:p>
        </p:txBody>
      </p:sp>
      <p:pic>
        <p:nvPicPr>
          <p:cNvPr id="19" name="Image 6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BD9F1E44-A432-3E2B-9D61-2C56180F9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1813" cy="823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8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795</Words>
  <Application>Microsoft Office PowerPoint</Application>
  <PresentationFormat>Custom</PresentationFormat>
  <Paragraphs>172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Dheeraj Dua</cp:lastModifiedBy>
  <cp:revision>5</cp:revision>
  <dcterms:created xsi:type="dcterms:W3CDTF">2024-07-07T08:41:16Z</dcterms:created>
  <dcterms:modified xsi:type="dcterms:W3CDTF">2024-07-07T10:38:35Z</dcterms:modified>
</cp:coreProperties>
</file>