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76" r:id="rId6"/>
    <p:sldId id="262" r:id="rId7"/>
    <p:sldId id="264" r:id="rId8"/>
    <p:sldId id="265" r:id="rId9"/>
    <p:sldId id="267" r:id="rId10"/>
    <p:sldId id="270" r:id="rId11"/>
    <p:sldId id="268" r:id="rId12"/>
    <p:sldId id="269" r:id="rId13"/>
    <p:sldId id="280" r:id="rId14"/>
    <p:sldId id="272" r:id="rId15"/>
    <p:sldId id="274" r:id="rId16"/>
    <p:sldId id="279" r:id="rId17"/>
    <p:sldId id="277" r:id="rId18"/>
    <p:sldId id="263" r:id="rId19"/>
    <p:sldId id="281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BF01257946" TargetMode="External"/><Relationship Id="rId2" Type="http://schemas.openxmlformats.org/officeDocument/2006/relationships/hyperlink" Target="https://ieeexplore.ieee.org/abstract/document/2226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ndfonline.com/doi/full/10.1080/13873954.2020.1754861" TargetMode="External"/><Relationship Id="rId4" Type="http://schemas.openxmlformats.org/officeDocument/2006/relationships/hyperlink" Target="https://onlinelibrary.wiley.com/doi/abs/10.1002/rob.462010050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209800"/>
            <a:ext cx="25146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Development of </a:t>
            </a:r>
            <a:r>
              <a:rPr lang="en-IN" sz="2800" b="1" dirty="0" smtClean="0"/>
              <a:t>controller </a:t>
            </a:r>
            <a:r>
              <a:rPr lang="en-IN" sz="2800" b="1" dirty="0"/>
              <a:t>for </a:t>
            </a:r>
            <a:r>
              <a:rPr lang="en-IN" sz="2800" b="1" dirty="0" smtClean="0"/>
              <a:t>object </a:t>
            </a:r>
            <a:r>
              <a:rPr lang="en-IN" sz="2800" b="1" dirty="0"/>
              <a:t>tracking using the Stewart </a:t>
            </a:r>
            <a:r>
              <a:rPr lang="en-IN" sz="2800" b="1" dirty="0" smtClean="0"/>
              <a:t>Platform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IMG_20220909_165704.jpg"/>
          <p:cNvPicPr>
            <a:picLocks noChangeAspect="1"/>
          </p:cNvPicPr>
          <p:nvPr/>
        </p:nvPicPr>
        <p:blipFill>
          <a:blip r:embed="rId3" cstate="print"/>
          <a:srcRect l="4167" r="9722"/>
          <a:stretch>
            <a:fillRect/>
          </a:stretch>
        </p:blipFill>
        <p:spPr>
          <a:xfrm>
            <a:off x="1447800" y="2286000"/>
            <a:ext cx="2362200" cy="365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37338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Divesh Shet</a:t>
            </a:r>
          </a:p>
          <a:p>
            <a:pPr algn="ctr"/>
            <a:r>
              <a:rPr lang="en-US" dirty="0" smtClean="0"/>
              <a:t>19ME02008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2766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Bitmap Image" r:id="rId4" imgW="0" imgH="0" progId="PBrush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86400" y="4953000"/>
            <a:ext cx="2743200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Dr. V.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Pandu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Ranga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Associate Professor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School of Mechanical Sciences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IIT Bhubaneswar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38800" y="449580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ea typeface="Calibri" pitchFamily="34" charset="0"/>
                <a:cs typeface="Times New Roman" pitchFamily="18" charset="0"/>
              </a:rPr>
              <a:t>Project supervisor:</a:t>
            </a:r>
            <a:endParaRPr lang="en-US" sz="8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Simulink</a:t>
            </a:r>
            <a:r>
              <a:rPr lang="en-IN" dirty="0" smtClean="0"/>
              <a:t> model for </a:t>
            </a:r>
            <a:r>
              <a:rPr lang="en-US" dirty="0" smtClean="0"/>
              <a:t>6 </a:t>
            </a:r>
            <a:r>
              <a:rPr lang="en-US" dirty="0" err="1" smtClean="0"/>
              <a:t>DoF</a:t>
            </a:r>
            <a:r>
              <a:rPr lang="en-US" dirty="0" smtClean="0"/>
              <a:t> RSS type Stewart platform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5019675" cy="245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SolidWorks Assembly of 6 </a:t>
            </a:r>
            <a:r>
              <a:rPr lang="en-US" dirty="0" err="1" smtClean="0"/>
              <a:t>DoF</a:t>
            </a:r>
            <a:r>
              <a:rPr lang="en-US" dirty="0" smtClean="0"/>
              <a:t> RSS type Stewart platform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7645" r="3279"/>
          <a:stretch>
            <a:fillRect/>
          </a:stretch>
        </p:blipFill>
        <p:spPr bwMode="auto">
          <a:xfrm>
            <a:off x="2514600" y="2057400"/>
            <a:ext cx="4000500" cy="35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Motion study of </a:t>
            </a:r>
            <a:r>
              <a:rPr lang="en-US" dirty="0" smtClean="0"/>
              <a:t>Stewart platform</a:t>
            </a:r>
            <a:r>
              <a:rPr lang="en-IN" dirty="0" smtClean="0"/>
              <a:t> in </a:t>
            </a:r>
            <a:r>
              <a:rPr lang="en-IN" dirty="0" err="1" smtClean="0"/>
              <a:t>SimScape</a:t>
            </a:r>
            <a:r>
              <a:rPr lang="en-IN" dirty="0" smtClean="0"/>
              <a:t> Mechanics Explorer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3605902" cy="271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Hardware Description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Dynamixel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XM540-W270-R Servo motor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baseline="0" dirty="0" err="1" smtClean="0"/>
              <a:t>OpenCM</a:t>
            </a:r>
            <a:r>
              <a:rPr lang="en-US" sz="2600" dirty="0" smtClean="0"/>
              <a:t> 9.04 Micro-controller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baseline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15909" r="15909"/>
          <a:stretch>
            <a:fillRect/>
          </a:stretch>
        </p:blipFill>
        <p:spPr bwMode="auto">
          <a:xfrm>
            <a:off x="457200" y="2895600"/>
            <a:ext cx="202622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200400"/>
            <a:ext cx="29900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1662730348946.jpg"/>
          <p:cNvPicPr>
            <a:picLocks noChangeAspect="1"/>
          </p:cNvPicPr>
          <p:nvPr/>
        </p:nvPicPr>
        <p:blipFill>
          <a:blip r:embed="rId4" cstate="print"/>
          <a:srcRect l="9801" t="13907" r="14239"/>
          <a:stretch>
            <a:fillRect/>
          </a:stretch>
        </p:blipFill>
        <p:spPr>
          <a:xfrm>
            <a:off x="6019800" y="1905000"/>
            <a:ext cx="2571618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 to use new components: OpenCM 9.04 and Dynamixel servo motors</a:t>
            </a:r>
          </a:p>
          <a:p>
            <a:r>
              <a:rPr lang="en-US" dirty="0" smtClean="0"/>
              <a:t>Organized documentation of basic controller code</a:t>
            </a:r>
          </a:p>
          <a:p>
            <a:r>
              <a:rPr lang="en-US" dirty="0" smtClean="0"/>
              <a:t>Implementation of Inverse Kinematic model</a:t>
            </a:r>
          </a:p>
          <a:p>
            <a:r>
              <a:rPr lang="en-US" dirty="0" smtClean="0"/>
              <a:t>Modeling the Stewart platform in Arduino for implementing inverse kinematics and setting limits to the servo arm angle</a:t>
            </a:r>
          </a:p>
          <a:p>
            <a:r>
              <a:rPr lang="en-US" dirty="0" smtClean="0"/>
              <a:t>Giving appropriate input to the motors.</a:t>
            </a:r>
          </a:p>
          <a:p>
            <a:r>
              <a:rPr lang="en-US" dirty="0" smtClean="0"/>
              <a:t>Aligning coordinate system of model and the physical system</a:t>
            </a:r>
          </a:p>
          <a:p>
            <a:r>
              <a:rPr lang="en-US" dirty="0" smtClean="0"/>
              <a:t>Redesigning the top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Getting Feedback of orientation of output using MPU6050 mounted on top platform.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Integrating the system with gyroscope for optimizing the accuracy of the system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352800"/>
            <a:ext cx="2598592" cy="16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4 Approaches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 OpenCM9.04 Expansion Board-&gt; OpenCM 9.04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MPU-&gt;Arduino Mega-&gt;OpenCM 9.04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MPU-&gt;Arduino Mega-&gt;ROS-&gt;OpenCM 9.04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MPU-&gt;OpenCM 9.04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810000"/>
            <a:ext cx="2598592" cy="16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design for top platform was developed for economical reasons.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platforms had to be 3d printed during testing of the inverse model.</a:t>
            </a:r>
          </a:p>
          <a:p>
            <a:r>
              <a:rPr lang="en-US" dirty="0" smtClean="0"/>
              <a:t>Updates in model and programs to account for change in top platform designs.</a:t>
            </a:r>
          </a:p>
          <a:p>
            <a:r>
              <a:rPr lang="en-US" dirty="0" smtClean="0"/>
              <a:t>Platform position was measured using gyroscope.</a:t>
            </a:r>
          </a:p>
          <a:p>
            <a:r>
              <a:rPr lang="en-US" dirty="0" smtClean="0"/>
              <a:t>(to calculate error in system).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miscellaneous studies</a:t>
            </a:r>
            <a:endParaRPr lang="en-US" dirty="0"/>
          </a:p>
        </p:txBody>
      </p:sp>
      <p:pic>
        <p:nvPicPr>
          <p:cNvPr id="14339" name="Picture 3" descr="C:\DESKTOP\New Folder btp\IMG_20230419_1951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16256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https://ieeexplore.ieee.org/abstract/document/222651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https://link.springer.com/article/10.1007/BF01257946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https://onlinelibrary.wiley.com/doi/abs/10.1002/rob.4620100506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https://www.tandfonline.com/doi/full/10.1080/13873954.2020.1754861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1" dirty="0" smtClean="0"/>
              <a:t>Effective Communication:</a:t>
            </a:r>
            <a:r>
              <a:rPr lang="en-US" sz="1900" dirty="0" smtClean="0"/>
              <a:t> Clear and concise communication in both verbal and written forms.</a:t>
            </a:r>
          </a:p>
          <a:p>
            <a:r>
              <a:rPr lang="en-US" sz="1900" b="1" dirty="0" smtClean="0"/>
              <a:t>Collaboration and Teamwork:</a:t>
            </a:r>
            <a:r>
              <a:rPr lang="en-US" sz="1900" dirty="0" smtClean="0"/>
              <a:t> A strong collaborative spirit with seamless teamwork.</a:t>
            </a:r>
          </a:p>
          <a:p>
            <a:r>
              <a:rPr lang="en-US" sz="1900" b="1" dirty="0" smtClean="0"/>
              <a:t>Adaptability and Flexibility:</a:t>
            </a:r>
            <a:r>
              <a:rPr lang="en-US" sz="1900" dirty="0" smtClean="0"/>
              <a:t> Remarkable adaptability to unexpected challenges.</a:t>
            </a:r>
          </a:p>
          <a:p>
            <a:r>
              <a:rPr lang="en-US" sz="1900" b="1" dirty="0" smtClean="0"/>
              <a:t>Leadership and Initiative:</a:t>
            </a:r>
            <a:r>
              <a:rPr lang="en-US" sz="1900" dirty="0" smtClean="0"/>
              <a:t> Demonstrated leadership and proactive decision-making.</a:t>
            </a:r>
          </a:p>
          <a:p>
            <a:r>
              <a:rPr lang="en-US" sz="1900" b="1" dirty="0" smtClean="0"/>
              <a:t>Time Management:</a:t>
            </a:r>
            <a:r>
              <a:rPr lang="en-US" sz="1900" dirty="0" smtClean="0"/>
              <a:t> Consistent adherence to deadlines with efficient resource allocation.</a:t>
            </a:r>
          </a:p>
          <a:p>
            <a:r>
              <a:rPr lang="en-US" sz="1900" b="1" dirty="0" smtClean="0"/>
              <a:t>Independent Work:</a:t>
            </a:r>
            <a:r>
              <a:rPr lang="en-US" sz="1900" dirty="0" smtClean="0"/>
              <a:t> Strong ability to work independently with self-motivation.</a:t>
            </a:r>
          </a:p>
          <a:p>
            <a:r>
              <a:rPr lang="en-US" sz="1900" b="1" dirty="0" smtClean="0"/>
              <a:t>Root Cause Analysis:</a:t>
            </a:r>
            <a:r>
              <a:rPr lang="en-US" sz="1900" dirty="0" smtClean="0"/>
              <a:t> Proactive approach to understanding and solving underlying issues.</a:t>
            </a:r>
          </a:p>
          <a:p>
            <a:r>
              <a:rPr lang="en-US" sz="1900" b="1" dirty="0" smtClean="0"/>
              <a:t>Innovative Thinking:</a:t>
            </a:r>
            <a:r>
              <a:rPr lang="en-US" sz="1900" dirty="0" smtClean="0"/>
              <a:t> Creative and innovative problem-solving in complex situations.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493776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To develop a controller for 6 DOF RSS Type Stewart Platform to be used to track distant celestial object using camera fixed on top platform.(Large Telescope).</a:t>
            </a:r>
            <a:endParaRPr lang="en-US" sz="2400" dirty="0"/>
          </a:p>
        </p:txBody>
      </p:sp>
      <p:pic>
        <p:nvPicPr>
          <p:cNvPr id="5" name="Picture 4" descr="1662730348946.jpg"/>
          <p:cNvPicPr>
            <a:picLocks noChangeAspect="1"/>
          </p:cNvPicPr>
          <p:nvPr/>
        </p:nvPicPr>
        <p:blipFill>
          <a:blip r:embed="rId2" cstate="print"/>
          <a:srcRect t="13907" r="1987"/>
          <a:stretch>
            <a:fillRect/>
          </a:stretch>
        </p:blipFill>
        <p:spPr>
          <a:xfrm>
            <a:off x="2971800" y="2819400"/>
            <a:ext cx="2592558" cy="303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153400" cy="4937760"/>
          </a:xfrm>
        </p:spPr>
        <p:txBody>
          <a:bodyPr>
            <a:normAutofit/>
          </a:bodyPr>
          <a:lstStyle/>
          <a:p>
            <a:r>
              <a:rPr lang="en-IN" dirty="0"/>
              <a:t>A Stewart platform is a type of </a:t>
            </a:r>
            <a:r>
              <a:rPr lang="en-IN" dirty="0" smtClean="0"/>
              <a:t>parallel manipulator that </a:t>
            </a:r>
            <a:r>
              <a:rPr lang="en-IN" dirty="0"/>
              <a:t>has </a:t>
            </a:r>
            <a:r>
              <a:rPr lang="en-IN" dirty="0" smtClean="0"/>
              <a:t>six actuators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Our objective </a:t>
            </a:r>
            <a:r>
              <a:rPr lang="en-IN" dirty="0"/>
              <a:t>is to use Stewart platform in </a:t>
            </a:r>
            <a:r>
              <a:rPr lang="en-IN" dirty="0" smtClean="0"/>
              <a:t>place </a:t>
            </a:r>
            <a:r>
              <a:rPr lang="en-IN" dirty="0"/>
              <a:t>of gimble to track objects using sensors, which then later could be developed into device capable of tracking celestial </a:t>
            </a:r>
            <a:r>
              <a:rPr lang="en-IN" dirty="0" smtClean="0"/>
              <a:t>bodies by being able to </a:t>
            </a:r>
            <a:r>
              <a:rPr lang="en-IN" dirty="0"/>
              <a:t>mount heavy objects like heavy radar sensors due to use of Stewart platform, which is more stiff compared to gimble.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37760"/>
          </a:xfrm>
        </p:spPr>
        <p:txBody>
          <a:bodyPr>
            <a:noAutofit/>
          </a:bodyPr>
          <a:lstStyle/>
          <a:p>
            <a:r>
              <a:rPr lang="en-US" sz="2000" dirty="0" smtClean="0"/>
              <a:t>Deriving Kinematic Equation of location and orientation of COM of the top (movable) platform of the system.</a:t>
            </a:r>
          </a:p>
          <a:p>
            <a:r>
              <a:rPr lang="en-US" sz="2000" dirty="0" smtClean="0"/>
              <a:t>Deriving Dynamic Equations of COM of the Upper platform.</a:t>
            </a:r>
          </a:p>
          <a:p>
            <a:r>
              <a:rPr lang="en-US" sz="2000" dirty="0" smtClean="0"/>
              <a:t>Simulating the results in Matlab.</a:t>
            </a:r>
          </a:p>
          <a:p>
            <a:r>
              <a:rPr lang="en-US" sz="2000" dirty="0" smtClean="0"/>
              <a:t>Developing basic controller for Stewart platform using OpenCM 9.04 and Dynamixel servo motors.</a:t>
            </a:r>
          </a:p>
          <a:p>
            <a:r>
              <a:rPr lang="en-US" sz="2000" dirty="0" smtClean="0"/>
              <a:t>Implementing inverse kinematics model to the basic controller.</a:t>
            </a:r>
          </a:p>
          <a:p>
            <a:r>
              <a:rPr lang="en-US" sz="2000" dirty="0" smtClean="0"/>
              <a:t>Integrating the top platform with Gyroscopic sensor to record orientation of the top platform.</a:t>
            </a:r>
          </a:p>
          <a:p>
            <a:r>
              <a:rPr lang="en-US" sz="2000" dirty="0" smtClean="0"/>
              <a:t>Implementing </a:t>
            </a:r>
            <a:r>
              <a:rPr lang="en-US" sz="2000" dirty="0" smtClean="0"/>
              <a:t>PID </a:t>
            </a:r>
            <a:r>
              <a:rPr lang="en-US" sz="2000" dirty="0" smtClean="0"/>
              <a:t>Controller to the system.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Inverse kinematics derived</a:t>
            </a:r>
          </a:p>
          <a:p>
            <a:r>
              <a:rPr lang="en-US" dirty="0" smtClean="0"/>
              <a:t>Solve inverse dynamic models- Euler approach</a:t>
            </a:r>
          </a:p>
          <a:p>
            <a:r>
              <a:rPr lang="en-US" dirty="0" smtClean="0"/>
              <a:t>Solve inverse dynamic models- </a:t>
            </a:r>
            <a:r>
              <a:rPr lang="en-US" dirty="0" err="1" smtClean="0"/>
              <a:t>Langrangian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Designed assembly in SolidWorks to roughly estimate the workspace</a:t>
            </a:r>
          </a:p>
          <a:p>
            <a:r>
              <a:rPr lang="en-US" dirty="0" err="1" smtClean="0"/>
              <a:t>Modelled</a:t>
            </a:r>
            <a:r>
              <a:rPr lang="en-US" dirty="0" smtClean="0"/>
              <a:t> the system in python to check </a:t>
            </a:r>
            <a:r>
              <a:rPr lang="en-US" dirty="0" err="1" smtClean="0"/>
              <a:t>feasiblity</a:t>
            </a:r>
            <a:r>
              <a:rPr lang="en-US" dirty="0" smtClean="0"/>
              <a:t> of solutions</a:t>
            </a:r>
          </a:p>
          <a:p>
            <a:r>
              <a:rPr lang="en-US" dirty="0" smtClean="0"/>
              <a:t>Programmed the Microcontroller in Arduino IDE to solve inverse dynamics of system</a:t>
            </a:r>
          </a:p>
          <a:p>
            <a:r>
              <a:rPr lang="en-US" dirty="0" smtClean="0"/>
              <a:t>Developed inverse kinematic controller for Stewart platform (Open loop control system)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Timeline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638800"/>
            <a:ext cx="8229600" cy="67056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Research about existing Models </a:t>
            </a:r>
            <a:r>
              <a:rPr lang="en-US" sz="1800" dirty="0" smtClean="0"/>
              <a:t>in </a:t>
            </a:r>
            <a:r>
              <a:rPr lang="en-US" sz="1800" dirty="0" smtClean="0"/>
              <a:t>parallel.</a:t>
            </a:r>
          </a:p>
          <a:p>
            <a:pPr algn="just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447800"/>
          <a:ext cx="77724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769"/>
                <a:gridCol w="1793631"/>
              </a:tblGrid>
              <a:tr h="415236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Deriving Inverse Kinematics of COM of Upper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September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Deriving Inverse Dynamics of COM of Upper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October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Simulating the results</a:t>
                      </a:r>
                      <a:r>
                        <a:rPr lang="en-US" baseline="0" dirty="0" smtClean="0"/>
                        <a:t> of inverse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October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Developing preliminary Controller using </a:t>
                      </a:r>
                      <a:r>
                        <a:rPr lang="en-US" dirty="0" err="1" smtClean="0"/>
                        <a:t>OpenCM</a:t>
                      </a:r>
                      <a:r>
                        <a:rPr lang="en-US" dirty="0" smtClean="0"/>
                        <a:t> 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January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Implementing inverse kinematics model to the basic controller.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</a:t>
                      </a: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February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Integrating platform with MPU 6050 gyroscope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March</a:t>
                      </a:r>
                      <a:endParaRPr lang="en-US" dirty="0"/>
                    </a:p>
                  </a:txBody>
                  <a:tcPr/>
                </a:tc>
              </a:tr>
              <a:tr h="446148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Sliding mode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April</a:t>
                      </a:r>
                      <a:endParaRPr lang="en-US" dirty="0" smtClean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finish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April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8382000" y="1905000"/>
            <a:ext cx="3048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Derived  Inverse kinematic equations for: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SPS type Stewart Platform in 3D.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726" r="17839"/>
          <a:stretch>
            <a:fillRect/>
          </a:stretch>
        </p:blipFill>
        <p:spPr bwMode="auto">
          <a:xfrm>
            <a:off x="5943600" y="1828800"/>
            <a:ext cx="320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28194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l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​ = </a:t>
            </a:r>
            <a:r>
              <a:rPr lang="en-IN" sz="2800" b="1" dirty="0" err="1" smtClean="0"/>
              <a:t>P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​ − </a:t>
            </a:r>
            <a:r>
              <a:rPr lang="en-IN" sz="2800" b="1" dirty="0" err="1" smtClean="0"/>
              <a:t>B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 ​= </a:t>
            </a:r>
            <a:r>
              <a:rPr lang="en-IN" sz="2800" b="1" dirty="0" smtClean="0"/>
              <a:t>T </a:t>
            </a:r>
            <a:r>
              <a:rPr lang="en-IN" sz="2800" dirty="0" smtClean="0"/>
              <a:t>+ </a:t>
            </a:r>
            <a:r>
              <a:rPr lang="en-IN" sz="2800" b="1" dirty="0" smtClean="0"/>
              <a:t>R </a:t>
            </a:r>
            <a:r>
              <a:rPr lang="en-IN" sz="2800" dirty="0" smtClean="0"/>
              <a:t>× </a:t>
            </a:r>
            <a:r>
              <a:rPr lang="en-IN" sz="2800" b="1" dirty="0" smtClean="0"/>
              <a:t>p </a:t>
            </a:r>
            <a:r>
              <a:rPr lang="en-IN" sz="2800" dirty="0" smtClean="0"/>
              <a:t>× </a:t>
            </a:r>
            <a:r>
              <a:rPr lang="en-IN" sz="2800" b="1" u="sng" dirty="0" smtClean="0"/>
              <a:t>R</a:t>
            </a:r>
            <a:r>
              <a:rPr lang="en-IN" sz="2800" dirty="0" smtClean="0"/>
              <a:t> −</a:t>
            </a:r>
            <a:r>
              <a:rPr lang="en-IN" sz="2800" b="1" dirty="0" err="1" smtClean="0"/>
              <a:t>b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​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33400" y="41148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/>
              <a:t>For a Stewart Platform with linear actuators this is all that is needed. The length |</a:t>
            </a:r>
            <a:r>
              <a:rPr lang="en-IN" sz="2000" b="1" dirty="0" err="1" smtClean="0"/>
              <a:t>l</a:t>
            </a:r>
            <a:r>
              <a:rPr lang="en-IN" sz="2000" i="1" baseline="-25000" dirty="0" err="1" smtClean="0"/>
              <a:t>k</a:t>
            </a:r>
            <a:r>
              <a:rPr lang="en-IN" sz="2000" dirty="0" smtClean="0"/>
              <a:t>​∣ can be used as the input for the controller.</a:t>
            </a:r>
            <a:r>
              <a:rPr lang="en-IN" sz="2000" baseline="30000" dirty="0" smtClean="0"/>
              <a:t>[7]</a:t>
            </a:r>
            <a:r>
              <a:rPr lang="en-IN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Derived  Inverse kinematic equations for: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RSS type 3D Stewart Platform.</a:t>
            </a:r>
          </a:p>
          <a:p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423" y="2209800"/>
            <a:ext cx="237497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2954126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257800"/>
            <a:ext cx="4981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10227"/>
          <a:stretch>
            <a:fillRect/>
          </a:stretch>
        </p:blipFill>
        <p:spPr bwMode="auto">
          <a:xfrm>
            <a:off x="457200" y="24384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47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Python program for simulating inverse kinematic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4880</TotalTime>
  <Words>682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Origin</vt:lpstr>
      <vt:lpstr>Bitmap Image</vt:lpstr>
      <vt:lpstr>Development of controller for object tracking using the Stewart Platform</vt:lpstr>
      <vt:lpstr>Problem Definition</vt:lpstr>
      <vt:lpstr>Objectives</vt:lpstr>
      <vt:lpstr>Methodology</vt:lpstr>
      <vt:lpstr>Procedure</vt:lpstr>
      <vt:lpstr>Timeline</vt:lpstr>
      <vt:lpstr>Results</vt:lpstr>
      <vt:lpstr>Results</vt:lpstr>
      <vt:lpstr>Results</vt:lpstr>
      <vt:lpstr>Slide 10</vt:lpstr>
      <vt:lpstr>Slide 11</vt:lpstr>
      <vt:lpstr>Slide 12</vt:lpstr>
      <vt:lpstr>Hardware Description</vt:lpstr>
      <vt:lpstr>Steps taken</vt:lpstr>
      <vt:lpstr>Difficulties faced</vt:lpstr>
      <vt:lpstr> 4 Approaches explored</vt:lpstr>
      <vt:lpstr>Other miscellaneous studies</vt:lpstr>
      <vt:lpstr>References</vt:lpstr>
      <vt:lpstr>Soft Skills: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Learning-based controller for 3D object tracking using the Stewart platform</dc:title>
  <dc:creator>Acer</dc:creator>
  <cp:lastModifiedBy>Acer</cp:lastModifiedBy>
  <cp:revision>226</cp:revision>
  <dcterms:created xsi:type="dcterms:W3CDTF">2022-09-09T09:46:12Z</dcterms:created>
  <dcterms:modified xsi:type="dcterms:W3CDTF">2023-11-20T21:47:49Z</dcterms:modified>
</cp:coreProperties>
</file>