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63" r:id="rId2"/>
    <p:sldId id="278" r:id="rId3"/>
    <p:sldId id="279" r:id="rId4"/>
    <p:sldId id="280" r:id="rId5"/>
    <p:sldId id="281" r:id="rId6"/>
    <p:sldId id="288" r:id="rId7"/>
    <p:sldId id="282" r:id="rId8"/>
    <p:sldId id="283" r:id="rId9"/>
    <p:sldId id="284" r:id="rId10"/>
    <p:sldId id="285" r:id="rId11"/>
    <p:sldId id="286" r:id="rId12"/>
    <p:sldId id="287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216AE"/>
    <a:srgbClr val="0F17B1"/>
    <a:srgbClr val="2E0425"/>
    <a:srgbClr val="000000"/>
    <a:srgbClr val="0066FF"/>
    <a:srgbClr val="2C1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0" autoAdjust="0"/>
    <p:restoredTop sz="94660"/>
  </p:normalViewPr>
  <p:slideViewPr>
    <p:cSldViewPr>
      <p:cViewPr>
        <p:scale>
          <a:sx n="98" d="100"/>
          <a:sy n="98" d="100"/>
        </p:scale>
        <p:origin x="-732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OOP Using JAVA Laboratory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4A2BF-3956-4D2F-93EA-5711D40536BF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74F9-9129-4720-86B6-3A17BDF06F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578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OOP Using JAVA Laboratory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4D47-4E7D-403E-B9B5-C04A38C45E34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65C0-329B-4E1A-9EFF-B51C15612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274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165C0-329B-4E1A-9EFF-B51C156121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FD84D47-4E7D-403E-B9B5-C04A38C45E34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13F9-8364-4100-A3E6-18B0043736C9}" type="datetime1">
              <a:rPr lang="en-US" smtClean="0"/>
              <a:pPr/>
              <a:t>23-Aug-18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400" y="1219200"/>
            <a:ext cx="762000" cy="9144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extLst/>
          </a:lstStyle>
          <a:p>
            <a:r>
              <a:rPr lang="en-US" smtClean="0"/>
              <a:t>RIZVI COLLEGE OF ENGINEERING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205740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152400" y="251460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val 16"/>
          <p:cNvSpPr/>
          <p:nvPr userDrawn="1"/>
        </p:nvSpPr>
        <p:spPr>
          <a:xfrm>
            <a:off x="304800" y="373380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Oval 17"/>
          <p:cNvSpPr/>
          <p:nvPr userDrawn="1"/>
        </p:nvSpPr>
        <p:spPr>
          <a:xfrm>
            <a:off x="0" y="106680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val 18"/>
          <p:cNvSpPr/>
          <p:nvPr userDrawn="1"/>
        </p:nvSpPr>
        <p:spPr>
          <a:xfrm>
            <a:off x="762000" y="106680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 userDrawn="1"/>
        </p:nvSpPr>
        <p:spPr>
          <a:xfrm>
            <a:off x="533400" y="449580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FDB7D-5EE5-4BD2-AD97-B80D6F48312B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7AD8A-9EBD-4058-92F6-D8F54DE9917B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3787A3-F5DC-4789-B5EF-9020B5D902AC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714A5-E696-4C91-973A-64A3BF56BCFB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DE4789-52CC-4632-9EFE-9377A3AFA139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B0326-E0F5-4B29-B359-C7A29C4BED4F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C1767-A549-4978-97A3-69EA518F0068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C45D5-0DAB-4D1E-A6E7-A92469ED07AE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8D352-5C61-4B9E-9BC5-F4AF63854CD2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D036F-42BF-4C19-A915-89BA23855C22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16B064-AC72-414C-A0FA-9D31F7F46A8C}" type="datetime1">
              <a:rPr lang="en-US" smtClean="0"/>
              <a:pPr/>
              <a:t>23-Aug-18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1D88EA2-5133-45F8-B945-7EAEFDDFB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2" descr="C:\Users\ashfaque\Dropbox\COMP-2017-18\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1" y="129420"/>
            <a:ext cx="787926" cy="8611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04800"/>
            <a:ext cx="7924800" cy="1752600"/>
          </a:xfrm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endParaRPr lang="en-US" altLang="zh-TW" sz="4800" b="1" dirty="0" smtClean="0">
              <a:solidFill>
                <a:srgbClr val="00206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00206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RIZVI COLLEGE OF ENGINEERING</a:t>
            </a:r>
            <a:endParaRPr lang="en-US" altLang="zh-TW" sz="1000" dirty="0" smtClean="0">
              <a:ea typeface="新細明體" pitchFamily="18" charset="-12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43570" y="6500834"/>
            <a:ext cx="2857520" cy="27145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RIZVI COLLEGE OF ENGINEERING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90600" y="4495800"/>
            <a:ext cx="7924800" cy="17526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TW" sz="4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DATA SCIENCE &amp; python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j-lt"/>
              <a:ea typeface="新細明體" pitchFamily="18" charset="-120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90600" y="2590800"/>
            <a:ext cx="7924800" cy="17526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TW" sz="4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COMPUTER</a:t>
            </a:r>
            <a:r>
              <a:rPr kumimoji="0" lang="en-US" altLang="zh-TW" sz="36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SOCIETY OF INDIA</a:t>
            </a:r>
            <a:endParaRPr kumimoji="0" lang="en-US" altLang="zh-TW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j-lt"/>
              <a:ea typeface="新細明體" pitchFamily="18" charset="-120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endParaRPr lang="en-US" dirty="0">
              <a:solidFill>
                <a:srgbClr val="0F17B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 descr="Image result for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4114800"/>
            <a:ext cx="1625602" cy="975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Data Science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Making Decision for businesses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Forecasting Weather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Studying Protein structure in biology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Designing a marketing campaign etc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5602" name="Picture 2" descr="Image result for use of data sci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26247"/>
            <a:ext cx="6553200" cy="3526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Why Data Science using Python..?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and easy to learn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Cross platform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Executes Faster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Excellent Memory management capability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collection of libraries and packages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Download and Installation of Python</a:t>
            </a:r>
            <a:endParaRPr lang="en-US" sz="36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https://www.python.org/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626" name="Picture 2" descr="Windows installation dialo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494" y="1981200"/>
            <a:ext cx="7000706" cy="4310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790688" cy="6096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11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sz="115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ctr">
              <a:buNone/>
            </a:pPr>
            <a:endParaRPr lang="en-US" sz="115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41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115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u="sng" dirty="0" smtClean="0">
                <a:solidFill>
                  <a:srgbClr val="0F17B1"/>
                </a:solidFill>
                <a:effectLst/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7200" u="sng" dirty="0">
              <a:solidFill>
                <a:srgbClr val="0F17B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343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1216AE"/>
                </a:solidFill>
                <a:latin typeface="Times New Roman" pitchFamily="18" charset="0"/>
                <a:cs typeface="Times New Roman" pitchFamily="18" charset="0"/>
              </a:rPr>
              <a:t>Day 01: </a:t>
            </a:r>
          </a:p>
          <a:p>
            <a:pPr>
              <a:buNone/>
            </a:pPr>
            <a:r>
              <a:rPr lang="en-US" dirty="0" smtClean="0">
                <a:solidFill>
                  <a:srgbClr val="1216AE"/>
                </a:solidFill>
                <a:latin typeface="Times New Roman" pitchFamily="18" charset="0"/>
                <a:cs typeface="Times New Roman" pitchFamily="18" charset="0"/>
              </a:rPr>
              <a:t>Session 1:- Introduction to python</a:t>
            </a:r>
          </a:p>
          <a:p>
            <a:pPr>
              <a:buNone/>
            </a:pP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	Conducted By:	Prof. Mohd Ashfaque Shaikh</a:t>
            </a:r>
          </a:p>
          <a:p>
            <a:pPr>
              <a:buNone/>
            </a:pP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	           		Prof. </a:t>
            </a:r>
            <a:r>
              <a:rPr lang="en-US" dirty="0" err="1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Sonalii</a:t>
            </a: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Suryawanshi</a:t>
            </a:r>
            <a:endParaRPr lang="en-US" dirty="0" smtClean="0">
              <a:solidFill>
                <a:srgbClr val="0F17B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Session 2:- Packages and Modules for Scientific Calculations</a:t>
            </a:r>
          </a:p>
          <a:p>
            <a:pPr>
              <a:buNone/>
            </a:pP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	 Conducted By:	Prof. Mohd Ashfaque Shaikh</a:t>
            </a:r>
          </a:p>
          <a:p>
            <a:pPr>
              <a:buNone/>
            </a:pP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	           		Prof. </a:t>
            </a:r>
            <a:r>
              <a:rPr lang="en-US" dirty="0" err="1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Sonalii</a:t>
            </a: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Suryawanshi</a:t>
            </a:r>
            <a:endParaRPr lang="en-US" dirty="0" smtClean="0">
              <a:solidFill>
                <a:srgbClr val="0F17B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1216AE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1216AE"/>
                </a:solidFill>
                <a:latin typeface="Times New Roman" pitchFamily="18" charset="0"/>
                <a:cs typeface="Times New Roman" pitchFamily="18" charset="0"/>
              </a:rPr>
              <a:t>Day 02: </a:t>
            </a:r>
          </a:p>
          <a:p>
            <a:pPr>
              <a:buNone/>
            </a:pPr>
            <a:r>
              <a:rPr lang="en-US" dirty="0" smtClean="0">
                <a:solidFill>
                  <a:srgbClr val="1216AE"/>
                </a:solidFill>
                <a:latin typeface="Times New Roman" pitchFamily="18" charset="0"/>
                <a:cs typeface="Times New Roman" pitchFamily="18" charset="0"/>
              </a:rPr>
              <a:t>Session 1: Statistical Data Analysis for Data Science</a:t>
            </a:r>
          </a:p>
          <a:p>
            <a:pPr>
              <a:buNone/>
            </a:pPr>
            <a:r>
              <a:rPr lang="en-US" dirty="0" smtClean="0">
                <a:solidFill>
                  <a:srgbClr val="1216AE"/>
                </a:solidFill>
                <a:latin typeface="Times New Roman" pitchFamily="18" charset="0"/>
                <a:cs typeface="Times New Roman" pitchFamily="18" charset="0"/>
              </a:rPr>
              <a:t>Session 2: Machine Learning </a:t>
            </a:r>
          </a:p>
          <a:p>
            <a:pPr>
              <a:buNone/>
            </a:pP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	Conducted By: Prof. </a:t>
            </a:r>
            <a:r>
              <a:rPr lang="en-US" dirty="0" err="1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Mrs</a:t>
            </a: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Mukesh</a:t>
            </a:r>
            <a:r>
              <a:rPr lang="en-US" dirty="0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F17B1"/>
                </a:solidFill>
                <a:latin typeface="Times New Roman" pitchFamily="18" charset="0"/>
                <a:cs typeface="Times New Roman" pitchFamily="18" charset="0"/>
              </a:rPr>
              <a:t>Yadav</a:t>
            </a:r>
            <a:endParaRPr lang="en-US" dirty="0" smtClean="0">
              <a:solidFill>
                <a:srgbClr val="0F17B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1216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Day 01: Course Outline</a:t>
            </a:r>
            <a:endParaRPr lang="en-US" sz="60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Python Installation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interactive "shell"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basic types: numbers,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strings,variables</a:t>
            </a: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container types: lists, dictionaries, tuples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functions &amp; procedures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Numpy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Pandas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Matplot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1216AE"/>
                </a:solidFill>
                <a:effectLst/>
                <a:latin typeface="Times New Roman" pitchFamily="18" charset="0"/>
                <a:cs typeface="Times New Roman" pitchFamily="18" charset="0"/>
              </a:rPr>
              <a:t>What is Python..?</a:t>
            </a:r>
            <a:endParaRPr lang="en-US" sz="5400" dirty="0">
              <a:solidFill>
                <a:srgbClr val="1216AE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848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Font typeface="Wingdings" pitchFamily="2" charset="2"/>
              <a:buChar char="v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is an interpreted, object-       oriented, high-level programming language with dynamic semantics.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Primarily used for web and app development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dynamic typing and dynamic binding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52400"/>
            <a:ext cx="2286000" cy="15407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rgbClr val="1216AE"/>
                </a:solidFill>
                <a:effectLst/>
                <a:latin typeface="Times New Roman" pitchFamily="18" charset="0"/>
                <a:cs typeface="Times New Roman" pitchFamily="18" charset="0"/>
              </a:rPr>
              <a:t>History</a:t>
            </a:r>
            <a:endParaRPr lang="en-US" sz="8800" dirty="0">
              <a:solidFill>
                <a:srgbClr val="1216AE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Invented in Netherlands, early 90’s by Guido Van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was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concieved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late 1980.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Guido Van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fan of ‘Monty Python flying Circus’  this is famous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Netherlands.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Named after Monty Python.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source from beginning.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4" descr="Image result for 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74947"/>
            <a:ext cx="1433926" cy="1542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 Versions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1"/>
          <a:stretch/>
        </p:blipFill>
        <p:spPr bwMode="auto">
          <a:xfrm>
            <a:off x="1524000" y="1447800"/>
            <a:ext cx="7315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Scope of python</a:t>
            </a:r>
            <a:endParaRPr lang="en-US" sz="60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Science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 Administration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Web application development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Testing Scripts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6" name="AutoShape 2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Who uses python today</a:t>
            </a:r>
            <a:endParaRPr lang="en-US" sz="54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Data Scientists - probably the largest portion of python community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Game Developers - (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ren’py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…)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Educators - since it is readable and easy to learn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/Systems Administrators/Security Testers - makes a good alternative to bash scripting.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Web Developers -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flask, etc…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IOT Developers - Raspberry PI, serial communication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is used by Intel, IBM, NASA, Pixar, JP Morgan Chase, and a number of other major companies.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/>
              </a:rPr>
              <a:t>What is Data Science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RIZVI COLLEGE OF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8EA2-5133-45F8-B945-7EAEFDDFB83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355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371600"/>
            <a:ext cx="5210175" cy="4905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634</TotalTime>
  <Words>365</Words>
  <Application>Microsoft Office PowerPoint</Application>
  <PresentationFormat>On-screen Show (4:3)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PowerPoint Presentation</vt:lpstr>
      <vt:lpstr>Content</vt:lpstr>
      <vt:lpstr>Day 01: Course Outline</vt:lpstr>
      <vt:lpstr>What is Python..?</vt:lpstr>
      <vt:lpstr>History</vt:lpstr>
      <vt:lpstr>Python Versions</vt:lpstr>
      <vt:lpstr>Scope of python</vt:lpstr>
      <vt:lpstr>Who uses python today</vt:lpstr>
      <vt:lpstr>What is Data Science</vt:lpstr>
      <vt:lpstr>Why Data Science</vt:lpstr>
      <vt:lpstr>Why Data Science using Python..?</vt:lpstr>
      <vt:lpstr>Download and Installation of Python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ashfaque</dc:creator>
  <cp:lastModifiedBy>admin</cp:lastModifiedBy>
  <cp:revision>193</cp:revision>
  <dcterms:created xsi:type="dcterms:W3CDTF">2018-07-02T04:43:19Z</dcterms:created>
  <dcterms:modified xsi:type="dcterms:W3CDTF">2018-08-23T13:14:05Z</dcterms:modified>
</cp:coreProperties>
</file>