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  <p:sldId id="360" r:id="rId3"/>
    <p:sldId id="361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92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BE05-44A4-463E-81A6-430069C46CD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9DEF-D25D-4D81-88E9-E9689F30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BE05-44A4-463E-81A6-430069C46CD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9DEF-D25D-4D81-88E9-E9689F30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BE05-44A4-463E-81A6-430069C46CD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9DEF-D25D-4D81-88E9-E9689F30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8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BE05-44A4-463E-81A6-430069C46CD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9DEF-D25D-4D81-88E9-E9689F30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5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BE05-44A4-463E-81A6-430069C46CD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9DEF-D25D-4D81-88E9-E9689F30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BE05-44A4-463E-81A6-430069C46CD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9DEF-D25D-4D81-88E9-E9689F30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2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BE05-44A4-463E-81A6-430069C46CD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9DEF-D25D-4D81-88E9-E9689F30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BE05-44A4-463E-81A6-430069C46CD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9DEF-D25D-4D81-88E9-E9689F30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BE05-44A4-463E-81A6-430069C46CD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9DEF-D25D-4D81-88E9-E9689F30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BE05-44A4-463E-81A6-430069C46CD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9DEF-D25D-4D81-88E9-E9689F30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0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BE05-44A4-463E-81A6-430069C46CD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9DEF-D25D-4D81-88E9-E9689F30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1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6BE05-44A4-463E-81A6-430069C46CD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A9DEF-D25D-4D81-88E9-E9689F30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5" y="228600"/>
            <a:ext cx="5591175" cy="64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22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Splash Screen / Main Screen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518" y="597932"/>
            <a:ext cx="53101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MAFIA</a:t>
            </a:r>
          </a:p>
          <a:p>
            <a:pPr algn="ctr"/>
            <a:r>
              <a:rPr lang="en-US" sz="7200" dirty="0" smtClean="0"/>
              <a:t>&amp;</a:t>
            </a:r>
          </a:p>
          <a:p>
            <a:pPr algn="ctr"/>
            <a:r>
              <a:rPr lang="en-US" sz="7200" dirty="0" smtClean="0"/>
              <a:t>VILLAGERS</a:t>
            </a:r>
            <a:endParaRPr lang="en-US" sz="7200" dirty="0"/>
          </a:p>
        </p:txBody>
      </p:sp>
      <p:sp>
        <p:nvSpPr>
          <p:cNvPr id="2" name="Rounded Rectangle 1"/>
          <p:cNvSpPr/>
          <p:nvPr/>
        </p:nvSpPr>
        <p:spPr>
          <a:xfrm>
            <a:off x="1624012" y="5162550"/>
            <a:ext cx="2743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PLAY NOW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597932"/>
            <a:ext cx="2971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On clicking button will start the game.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042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4" y="228600"/>
            <a:ext cx="5591175" cy="64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22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Not Registered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633537" y="4543697"/>
            <a:ext cx="2743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 am ready !!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597932"/>
            <a:ext cx="29718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Enter your gaming name and it’s a required field.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Enter your mobile number to register and it’s a required field.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On click will register user to system.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307305" y="1219199"/>
            <a:ext cx="3376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Let me play</a:t>
            </a:r>
          </a:p>
        </p:txBody>
      </p:sp>
      <p:sp>
        <p:nvSpPr>
          <p:cNvPr id="8" name="Rectangle 7"/>
          <p:cNvSpPr/>
          <p:nvPr/>
        </p:nvSpPr>
        <p:spPr>
          <a:xfrm>
            <a:off x="528637" y="2438400"/>
            <a:ext cx="4953000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Name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8637" y="3467100"/>
            <a:ext cx="4953000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Mobile Number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114800" y="4343400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76800" y="2247900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76799" y="3276600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4" y="228600"/>
            <a:ext cx="5591175" cy="64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22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User Groups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597932"/>
            <a:ext cx="2971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Search will filter group names.</a:t>
            </a:r>
            <a:endParaRPr lang="en-US" sz="105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Groups .</a:t>
            </a:r>
            <a:endParaRPr lang="en-US" sz="105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If there are groups more than 6 then load more button will be displayed and clicking on this will append more groups at end of the groups.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Will take user to add groups screen.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6831" y="413266"/>
            <a:ext cx="3376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black"/>
                </a:solidFill>
              </a:rPr>
              <a:t>My groups</a:t>
            </a:r>
            <a:endParaRPr lang="en-US" sz="4800" b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399" y="1371600"/>
            <a:ext cx="4938711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Search by group name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20123" y="1181100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8636" y="2412578"/>
            <a:ext cx="2466975" cy="10088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Personal</a:t>
            </a:r>
            <a:endParaRPr lang="en-US" sz="28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10777" y="6096000"/>
            <a:ext cx="12192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Load More 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154680" y="2412578"/>
            <a:ext cx="2271711" cy="10088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Friends</a:t>
            </a:r>
            <a:endParaRPr lang="en-US" sz="2800" i="1" dirty="0"/>
          </a:p>
        </p:txBody>
      </p:sp>
      <p:sp>
        <p:nvSpPr>
          <p:cNvPr id="18" name="Rounded Rectangle 17"/>
          <p:cNvSpPr/>
          <p:nvPr/>
        </p:nvSpPr>
        <p:spPr>
          <a:xfrm>
            <a:off x="519111" y="3581400"/>
            <a:ext cx="2476500" cy="10088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Personal</a:t>
            </a:r>
            <a:endParaRPr lang="en-US" sz="2800" b="1" i="1" dirty="0"/>
          </a:p>
        </p:txBody>
      </p:sp>
      <p:sp>
        <p:nvSpPr>
          <p:cNvPr id="19" name="Rounded Rectangle 18"/>
          <p:cNvSpPr/>
          <p:nvPr/>
        </p:nvSpPr>
        <p:spPr>
          <a:xfrm>
            <a:off x="3154680" y="3581400"/>
            <a:ext cx="2271711" cy="10088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Friends</a:t>
            </a:r>
            <a:endParaRPr lang="en-US" sz="2800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533400" y="4724400"/>
            <a:ext cx="2476500" cy="10088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Personal</a:t>
            </a:r>
            <a:endParaRPr lang="en-US" sz="2800" b="1" i="1" dirty="0"/>
          </a:p>
        </p:txBody>
      </p:sp>
      <p:sp>
        <p:nvSpPr>
          <p:cNvPr id="21" name="Rounded Rectangle 20"/>
          <p:cNvSpPr/>
          <p:nvPr/>
        </p:nvSpPr>
        <p:spPr>
          <a:xfrm>
            <a:off x="3168969" y="4724400"/>
            <a:ext cx="2271711" cy="10088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Friends</a:t>
            </a:r>
            <a:endParaRPr lang="en-US" sz="2800" i="1" dirty="0"/>
          </a:p>
        </p:txBody>
      </p:sp>
      <p:sp>
        <p:nvSpPr>
          <p:cNvPr id="12" name="Oval 11"/>
          <p:cNvSpPr/>
          <p:nvPr/>
        </p:nvSpPr>
        <p:spPr>
          <a:xfrm>
            <a:off x="5223985" y="2412578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3559013" y="6096000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Plus 24"/>
          <p:cNvSpPr/>
          <p:nvPr/>
        </p:nvSpPr>
        <p:spPr>
          <a:xfrm>
            <a:off x="5068248" y="597932"/>
            <a:ext cx="403862" cy="4154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76385" y="447764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0024" y="228600"/>
            <a:ext cx="5591175" cy="64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22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Group creation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597932"/>
            <a:ext cx="2971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This will be new group’s name.</a:t>
            </a:r>
            <a:endParaRPr lang="en-US" sz="105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Auto suggestion of existing groups.</a:t>
            </a:r>
            <a:endParaRPr lang="en-US" sz="105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Click here to save this group.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7784" y="413266"/>
            <a:ext cx="3376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black"/>
                </a:solidFill>
              </a:rPr>
              <a:t>Add Group</a:t>
            </a:r>
            <a:endParaRPr lang="en-US" sz="48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733" y="1562100"/>
            <a:ext cx="4938711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NEW GROUP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733" y="2247900"/>
            <a:ext cx="4938711" cy="2446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2933" y="2377440"/>
            <a:ext cx="47672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NEW GROUP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7215" y="3154680"/>
            <a:ext cx="47672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NEW GROUP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7214" y="3924300"/>
            <a:ext cx="47672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NEW GROUP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24012" y="5162550"/>
            <a:ext cx="2743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Create</a:t>
            </a:r>
            <a:endParaRPr lang="en-US" sz="2800" b="1" dirty="0"/>
          </a:p>
        </p:txBody>
      </p:sp>
      <p:sp>
        <p:nvSpPr>
          <p:cNvPr id="29" name="Oval 28"/>
          <p:cNvSpPr/>
          <p:nvPr/>
        </p:nvSpPr>
        <p:spPr>
          <a:xfrm>
            <a:off x="4953950" y="1714500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64806" y="5162550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53950" y="2529840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0024" y="228600"/>
            <a:ext cx="5591175" cy="64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22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Group detail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597932"/>
            <a:ext cx="2971800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Total members in this group.</a:t>
            </a:r>
            <a:endParaRPr lang="en-US" sz="105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Group creation date.</a:t>
            </a:r>
            <a:endParaRPr lang="en-US" sz="1050" dirty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Group members.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Remove a group member.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Name of group member.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Thumbnail of person’s avatar.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How many times person had been a mafia in game play.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How many times a player has been a villager in game play.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This rank will be decided on the basis of votes for mafia in all game played and the same is displayed with progress bar.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solidFill>
                  <a:prstClr val="black"/>
                </a:solidFill>
              </a:rPr>
              <a:t>This button will add a ne w player to the group  only if the maximum number of players hasn’t been added to the group being viewed.</a:t>
            </a:r>
          </a:p>
          <a:p>
            <a:pPr marL="228600" indent="-228600">
              <a:buFont typeface="+mj-lt"/>
              <a:buAutoNum type="arabicPeriod"/>
            </a:pPr>
            <a:endParaRPr lang="en-US" sz="1050" dirty="0" smtClean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050" dirty="0" smtClean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050" dirty="0" smtClean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050" dirty="0" smtClean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7784" y="413266"/>
            <a:ext cx="3376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black"/>
                </a:solidFill>
              </a:rPr>
              <a:t>Personal</a:t>
            </a:r>
            <a:endParaRPr lang="en-US" sz="48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253" y="1244263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members: </a:t>
            </a:r>
            <a:r>
              <a:rPr lang="en-US" b="1" dirty="0" smtClean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1" y="1244263"/>
            <a:ext cx="306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Created On: </a:t>
            </a: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Oct 14, 15:30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36253" y="1828800"/>
            <a:ext cx="4913478" cy="1295400"/>
            <a:chOff x="536253" y="1828800"/>
            <a:chExt cx="4913478" cy="1295400"/>
          </a:xfrm>
        </p:grpSpPr>
        <p:sp>
          <p:nvSpPr>
            <p:cNvPr id="12" name="Rectangle 11"/>
            <p:cNvSpPr/>
            <p:nvPr/>
          </p:nvSpPr>
          <p:spPr>
            <a:xfrm>
              <a:off x="536253" y="1828800"/>
              <a:ext cx="4873947" cy="1295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C:\Users\dkum32\AppData\Local\Microsoft\Windows\Temporary Internet Files\Content.IE5\PLNYHQZK\MC900432626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34" y="1951038"/>
              <a:ext cx="965480" cy="965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537326" y="1828800"/>
              <a:ext cx="23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Divesh Kumar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54480" y="2133600"/>
              <a:ext cx="3836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Mafia: </a:t>
              </a:r>
              <a:r>
                <a:rPr lang="en-US" sz="1400" dirty="0" smtClean="0"/>
                <a:t>9 times</a:t>
              </a:r>
              <a:r>
                <a:rPr lang="en-US" dirty="0" smtClean="0"/>
                <a:t>       </a:t>
              </a:r>
              <a:r>
                <a:rPr lang="en-US" sz="1400" b="1" dirty="0" smtClean="0"/>
                <a:t>Villager: </a:t>
              </a:r>
              <a:r>
                <a:rPr lang="en-US" sz="1400" dirty="0" smtClean="0"/>
                <a:t>40 times</a:t>
              </a:r>
              <a:endParaRPr lang="en-US" sz="1400" dirty="0" smtClean="0"/>
            </a:p>
          </p:txBody>
        </p:sp>
        <p:pic>
          <p:nvPicPr>
            <p:cNvPr id="1027" name="Picture 3" descr="C:\Users\dkum32\AppData\Local\Microsoft\Windows\Temporary Internet Files\Content.IE5\C1D5VSJS\MC900432537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316" y="2017716"/>
              <a:ext cx="344484" cy="344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1644477" y="2871929"/>
              <a:ext cx="3490442" cy="89178"/>
              <a:chOff x="1644477" y="2592110"/>
              <a:chExt cx="3490442" cy="89178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644477" y="2592110"/>
                <a:ext cx="3490442" cy="891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644477" y="2592110"/>
                <a:ext cx="2327446" cy="8917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554480" y="2502932"/>
              <a:ext cx="38952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Rank: </a:t>
              </a:r>
              <a:r>
                <a:rPr lang="en-US" sz="1400" dirty="0" smtClean="0"/>
                <a:t>Mafia  Founder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6253" y="3322819"/>
            <a:ext cx="4913478" cy="1295400"/>
            <a:chOff x="536253" y="1828800"/>
            <a:chExt cx="4913478" cy="1295400"/>
          </a:xfrm>
        </p:grpSpPr>
        <p:sp>
          <p:nvSpPr>
            <p:cNvPr id="29" name="Rectangle 28"/>
            <p:cNvSpPr/>
            <p:nvPr/>
          </p:nvSpPr>
          <p:spPr>
            <a:xfrm>
              <a:off x="536253" y="1828800"/>
              <a:ext cx="4873947" cy="1295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" descr="C:\Users\dkum32\AppData\Local\Microsoft\Windows\Temporary Internet Files\Content.IE5\PLNYHQZK\MC900432626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34" y="1951038"/>
              <a:ext cx="965480" cy="965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537326" y="1828800"/>
              <a:ext cx="23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Paritosh Gautam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54480" y="2133600"/>
              <a:ext cx="3836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Mafia: </a:t>
              </a:r>
              <a:r>
                <a:rPr lang="en-US" sz="1400" dirty="0" smtClean="0"/>
                <a:t>9 times</a:t>
              </a:r>
              <a:r>
                <a:rPr lang="en-US" dirty="0" smtClean="0"/>
                <a:t>       </a:t>
              </a:r>
              <a:r>
                <a:rPr lang="en-US" sz="1400" b="1" dirty="0" smtClean="0"/>
                <a:t>Villager: </a:t>
              </a:r>
              <a:r>
                <a:rPr lang="en-US" sz="1400" dirty="0" smtClean="0"/>
                <a:t>40 times</a:t>
              </a:r>
              <a:endParaRPr lang="en-US" sz="1400" dirty="0" smtClean="0"/>
            </a:p>
          </p:txBody>
        </p:sp>
        <p:pic>
          <p:nvPicPr>
            <p:cNvPr id="33" name="Picture 3" descr="C:\Users\dkum32\AppData\Local\Microsoft\Windows\Temporary Internet Files\Content.IE5\C1D5VSJS\MC900432537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316" y="2017716"/>
              <a:ext cx="344484" cy="344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oup 33"/>
            <p:cNvGrpSpPr/>
            <p:nvPr/>
          </p:nvGrpSpPr>
          <p:grpSpPr>
            <a:xfrm>
              <a:off x="1644477" y="2871929"/>
              <a:ext cx="3490442" cy="89178"/>
              <a:chOff x="1644477" y="2592110"/>
              <a:chExt cx="3490442" cy="89178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644477" y="2592110"/>
                <a:ext cx="3490442" cy="891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644477" y="2592110"/>
                <a:ext cx="2327446" cy="8917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54480" y="2502932"/>
              <a:ext cx="38952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Rank: </a:t>
              </a:r>
              <a:r>
                <a:rPr lang="en-US" sz="1400" dirty="0" smtClean="0"/>
                <a:t>Mafia  Founder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6253" y="4800600"/>
            <a:ext cx="4913478" cy="1295400"/>
            <a:chOff x="536253" y="1828800"/>
            <a:chExt cx="4913478" cy="1295400"/>
          </a:xfrm>
        </p:grpSpPr>
        <p:sp>
          <p:nvSpPr>
            <p:cNvPr id="39" name="Rectangle 38"/>
            <p:cNvSpPr/>
            <p:nvPr/>
          </p:nvSpPr>
          <p:spPr>
            <a:xfrm>
              <a:off x="536253" y="1828800"/>
              <a:ext cx="4873947" cy="1295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2" descr="C:\Users\dkum32\AppData\Local\Microsoft\Windows\Temporary Internet Files\Content.IE5\PLNYHQZK\MC900432626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34" y="1951038"/>
              <a:ext cx="965480" cy="965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537326" y="1828800"/>
              <a:ext cx="23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Kapil Gola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54480" y="2133600"/>
              <a:ext cx="3836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Mafia: </a:t>
              </a:r>
              <a:r>
                <a:rPr lang="en-US" sz="1400" dirty="0" smtClean="0"/>
                <a:t>9 times</a:t>
              </a:r>
              <a:r>
                <a:rPr lang="en-US" dirty="0" smtClean="0"/>
                <a:t>       </a:t>
              </a:r>
              <a:r>
                <a:rPr lang="en-US" sz="1400" b="1" dirty="0" smtClean="0"/>
                <a:t>Villager: </a:t>
              </a:r>
              <a:r>
                <a:rPr lang="en-US" sz="1400" dirty="0" smtClean="0"/>
                <a:t>40 times</a:t>
              </a:r>
              <a:endParaRPr lang="en-US" sz="1400" dirty="0" smtClean="0"/>
            </a:p>
          </p:txBody>
        </p:sp>
        <p:pic>
          <p:nvPicPr>
            <p:cNvPr id="43" name="Picture 3" descr="C:\Users\dkum32\AppData\Local\Microsoft\Windows\Temporary Internet Files\Content.IE5\C1D5VSJS\MC900432537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316" y="2017716"/>
              <a:ext cx="344484" cy="344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 43"/>
            <p:cNvGrpSpPr/>
            <p:nvPr/>
          </p:nvGrpSpPr>
          <p:grpSpPr>
            <a:xfrm>
              <a:off x="1644477" y="2871929"/>
              <a:ext cx="3490442" cy="89178"/>
              <a:chOff x="1644477" y="2592110"/>
              <a:chExt cx="3490442" cy="89178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644477" y="2592110"/>
                <a:ext cx="3490442" cy="891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644477" y="2592110"/>
                <a:ext cx="2327446" cy="8917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554480" y="2502932"/>
              <a:ext cx="38952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Rank: </a:t>
              </a:r>
              <a:r>
                <a:rPr lang="en-US" sz="1400" dirty="0" smtClean="0"/>
                <a:t>Mafia  Founder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32425" y="1027272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349240" y="1257300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472818" y="1638300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77767" y="2189958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583014" y="1752600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2" name="Oval 51"/>
          <p:cNvSpPr/>
          <p:nvPr/>
        </p:nvSpPr>
        <p:spPr>
          <a:xfrm>
            <a:off x="641128" y="1828800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76477" y="3589519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114800" y="3621785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" name="Oval 54"/>
          <p:cNvSpPr/>
          <p:nvPr/>
        </p:nvSpPr>
        <p:spPr>
          <a:xfrm>
            <a:off x="3187292" y="5365694"/>
            <a:ext cx="404811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Plus 24"/>
          <p:cNvSpPr/>
          <p:nvPr/>
        </p:nvSpPr>
        <p:spPr>
          <a:xfrm>
            <a:off x="4489764" y="614094"/>
            <a:ext cx="469262" cy="4293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913315" y="386804"/>
            <a:ext cx="638330" cy="640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338</Words>
  <Application>Microsoft Office PowerPoint</Application>
  <PresentationFormat>On-screen Show (4:3)</PresentationFormat>
  <Paragraphs>84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WIN764BIT</dc:creator>
  <cp:lastModifiedBy>WIN764BIT</cp:lastModifiedBy>
  <cp:revision>28</cp:revision>
  <dcterms:created xsi:type="dcterms:W3CDTF">2014-05-08T07:50:06Z</dcterms:created>
  <dcterms:modified xsi:type="dcterms:W3CDTF">2014-05-08T09:47:46Z</dcterms:modified>
</cp:coreProperties>
</file>