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Power BI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Call Center Product Sales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Goal:</a:t>
            </a:r>
          </a:p>
          <a:p>
            <a:r>
              <a:t>To design an interactive dashboard that enables stakeholders to:</a:t>
            </a:r>
          </a:p>
          <a:p>
            <a:r>
              <a:t>- Monitor agent-wise performance</a:t>
            </a:r>
          </a:p>
          <a:p>
            <a:r>
              <a:t>- Track call pickup efficiency</a:t>
            </a:r>
          </a:p>
          <a:p>
            <a:r>
              <a:t>- Understand sales productivity patterns</a:t>
            </a:r>
          </a:p>
          <a:p/>
          <a:p>
            <a:r>
              <a:t>Dataset: Product Sales &amp; Call Duration records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| KPI                  | Value       |</a:t>
            </a:r>
          </a:p>
          <a:p>
            <a:r>
              <a:t>|----------------------|-------------|</a:t>
            </a:r>
          </a:p>
          <a:p>
            <a:r>
              <a:t>| Total Agents         | 11          |</a:t>
            </a:r>
          </a:p>
          <a:p>
            <a:r>
              <a:t>| Total Calls          | 9,939       |</a:t>
            </a:r>
          </a:p>
          <a:p>
            <a:r>
              <a:t>| Total Products Sold  | 2,089       |</a:t>
            </a:r>
          </a:p>
          <a:p>
            <a:r>
              <a:t>| Avg. Call Duration   | 125.16 sec  |</a:t>
            </a:r>
          </a:p>
          <a:p/>
          <a:p>
            <a:r>
              <a:t>These figures offer a quick snapshot of call center scale and efficiency.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Top Agents by Product Sold: Gloria Singh, Todd Morrow, Lisa Cordova</a:t>
            </a:r>
          </a:p>
          <a:p>
            <a:r>
              <a:t>Highest Average Call Duration: Jocelyn Parker, Gloria Singh</a:t>
            </a:r>
          </a:p>
          <a:p/>
          <a:p>
            <a:r>
              <a:t>Visuals Included:</a:t>
            </a:r>
          </a:p>
          <a:p>
            <a:r>
              <a:t>- Horizontal bar chart for Product Sold by Agent</a:t>
            </a:r>
          </a:p>
          <a:p>
            <a:r>
              <a:t>- Bar chart for Average Call Duration</a:t>
            </a:r>
          </a:p>
          <a:p/>
          <a:p>
            <a:r>
              <a:t>Insight: Indicates which agents are both persuasive and patient during calls.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Activity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Pickup Rate: ~30% picked up, ~70% missed</a:t>
            </a:r>
          </a:p>
          <a:p>
            <a:r>
              <a:t>Total Calls by Agent: Highest by Michele Williams &amp; Gloria Singh</a:t>
            </a:r>
          </a:p>
          <a:p/>
          <a:p>
            <a:r>
              <a:t>Visuals Included:</a:t>
            </a:r>
          </a:p>
          <a:p>
            <a:r>
              <a:t>- Pie Chart for Pickup Rate</a:t>
            </a:r>
          </a:p>
          <a:p>
            <a:r>
              <a:t>- Bar Chart for Total Calls by Agent</a:t>
            </a:r>
          </a:p>
          <a:p/>
          <a:p>
            <a:r>
              <a:t>Insight: High call volume doesn’t always equate to high sales—quality matters.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Duration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Histogram shows how call durations are distributed (binned).</a:t>
            </a:r>
          </a:p>
          <a:p/>
          <a:p>
            <a:r>
              <a:t>Most calls are around 100–130 seconds.</a:t>
            </a:r>
          </a:p>
          <a:p/>
          <a:p>
            <a:r>
              <a:t>Used to analyze customer engagement and agent handling efficiency.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Slicers: Filter by Agent Name</a:t>
            </a:r>
          </a:p>
          <a:p>
            <a:r>
              <a:t>Consistent Theme: Clean blue and white</a:t>
            </a:r>
          </a:p>
          <a:p>
            <a:r>
              <a:t>Buttons: Navigate between sections easily</a:t>
            </a:r>
          </a:p>
          <a:p/>
          <a:p>
            <a:r>
              <a:t>Designed for clarity and executive decision-making.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Train underperforming agents with high call volumes but low conversions.</a:t>
            </a:r>
          </a:p>
          <a:p>
            <a:r>
              <a:t>- Explore reasons for low pickup rate—invest in better call timing or auto-dialing strategies.</a:t>
            </a:r>
          </a:p>
          <a:p>
            <a:r>
              <a:t>- Reward top performers to boost morale and retention.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pic>
        <p:nvPicPr>
          <p:cNvPr id="3" name="Picture 2" descr="Screenshot 2025-05-22 2009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8014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