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8"/>
  </p:normalViewPr>
  <p:slideViewPr>
    <p:cSldViewPr snapToGrid="0" snapToObjects="1">
      <p:cViewPr varScale="1">
        <p:scale>
          <a:sx n="93" d="100"/>
          <a:sy n="93" d="100"/>
        </p:scale>
        <p:origin x="274" y="58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9B763-280B-7742-837C-5417D246A03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D7CA0-2788-2549-884B-CE55A57FF3F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D7CA0-2788-2549-884B-CE55A57FF3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9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F31A7-B7D8-D746-885D-9CF08EB6C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D91E30-226D-0A41-BA21-EBB1C2AE3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2B1E25-5186-2F4B-9AB7-1C3C74C8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77802E-F101-FE40-9A74-8C64074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413177-95E0-9F4C-BCAD-65611A72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E3C95-F315-0F4D-AF98-DDB352B1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3756B7-F61B-5E47-A421-BCF2EC590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86934D-CC25-EF47-A582-53085910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DA06F4-18E4-FD4D-9FC5-355CB306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DC6AED-9033-C643-A9AF-B84F1BFA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29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C8CA49-06AD-4946-BF31-84C62751A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04253B-CD79-B14B-B632-AC002AA00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F7A092-20BD-4F4F-9FA4-084E2F92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2C6359-B1A3-434F-87DE-2874125C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5EC8D-2E38-0949-9805-EB60955F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6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13091-84DF-4744-BD8D-82B9E2A2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363FDE-F987-6F47-B5C5-55CC4EC7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0423E9-960E-E249-B2FF-B0DAAAB0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A6C07F-971B-6C4F-BACE-FDCA92F4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F96A9-7D6B-CB47-83CE-20D2A48E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5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412A5-3C9D-B046-841E-6D47F7EB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5FB7DF-0D1C-0E49-BE1F-E52289640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ACC823-65EC-B24C-8EEE-B45F42BF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E942A0-CCC4-D64B-8A82-F122B551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F5C3D6-7194-BE4F-A7AE-1F9DBEDB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56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9589A-5254-194B-A929-C144309A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38DF2-7AEC-4045-9410-085ABA676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96F528-719E-8141-8FE4-820AB9F01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5ECFFD-5D96-064C-9090-3CF3DD54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7BD66B-BDFD-4148-BE42-C415C110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8FAD06-2952-B649-B315-A6DC130A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66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2B760-8FA9-1E41-BBE6-217995B3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874F0E-792C-8245-ABF8-84F69B22F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25F779-6F60-6845-956B-86E6CA869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0814F3-DC46-4C42-8E35-78352B64D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5EF90D-DDBD-CB41-A1C3-90A27F324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204556-7FE0-4446-8769-AB9C719D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A799B2-B44E-1944-8ED3-17BEBE2E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76BE5D-42C9-574B-841E-BBDA259F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93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2CE19-43A5-674B-95E8-643445A2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B18308-2D07-C840-859D-1EF94E38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5E1BEA-83DC-7840-BD1E-7372F905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505236-6B44-C44E-9823-0B6046F3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1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820894-37E4-524D-8EA2-47397AAE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3A7525-38FC-E840-9002-FDB7771D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2B879C-D615-A34D-8AE6-3D898AB3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50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57B8E-B1A3-6F43-B08C-98F1EE6E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6CBDC4-8BBF-024C-BDBD-F72B73424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7CE426-CACA-2F45-9B0F-62790FBF9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1C3B16-1942-4541-8BE5-178234D4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70754C-15EA-9648-8E40-1A2CD399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88226A-0BCD-D443-B868-06124BFE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17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9350F-67DA-7045-A849-C91344FE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558B57-AF12-FA41-956F-436EB908A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9ADA1B-374B-CF4A-A416-CFF068A86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6E5B09-7FA0-8649-A43C-F2D2B673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3ED52E-0765-6B4A-A663-878A5B18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5ABDF9-D7AF-3544-ADFC-86B38799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12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69D67C-48B7-8141-9B6E-E8FF3AFB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1076B1-5D2A-184D-826D-4DEFA3606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E8CD5A-08F4-9542-AFDD-B597C1434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767B6-816B-FA46-9B81-5E1B72C413A8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D8A128-A3FB-7346-86AD-D91667887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00D796-52A1-7343-9476-47075A262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90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68A93D2-22E7-B247-9115-D9B3CF93A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85" r="1" b="7201"/>
          <a:stretch/>
        </p:blipFill>
        <p:spPr>
          <a:xfrm>
            <a:off x="3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D41397-7848-584A-A79D-4D1DADF41C68}"/>
              </a:ext>
            </a:extLst>
          </p:cNvPr>
          <p:cNvSpPr txBox="1"/>
          <p:nvPr/>
        </p:nvSpPr>
        <p:spPr>
          <a:xfrm>
            <a:off x="8181474" y="257927"/>
            <a:ext cx="3632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Franklin Gothic Demi Cond" panose="020B0706030402020204" pitchFamily="34" charset="0"/>
                <a:cs typeface="Futura Medium" panose="020B0602020204020303" pitchFamily="34" charset="-79"/>
              </a:rPr>
              <a:t>Brain inspired computing</a:t>
            </a:r>
          </a:p>
          <a:p>
            <a:pPr algn="r"/>
            <a:r>
              <a:rPr lang="en-US" sz="2400" dirty="0">
                <a:latin typeface="Franklin Gothic Demi Cond" panose="020B0706030402020204" pitchFamily="34" charset="0"/>
                <a:cs typeface="Futura Medium" panose="020B0602020204020303" pitchFamily="34" charset="-79"/>
              </a:rPr>
              <a:t>using a FPAA Board</a:t>
            </a:r>
          </a:p>
          <a:p>
            <a:pPr algn="r"/>
            <a:endParaRPr lang="en-US" dirty="0">
              <a:latin typeface="Franklin Gothic Demi Cond" panose="020B0706030402020204" pitchFamily="34" charset="0"/>
              <a:cs typeface="Futura Medium" panose="020B0602020204020303" pitchFamily="34" charset="-79"/>
            </a:endParaRPr>
          </a:p>
          <a:p>
            <a:pPr algn="r"/>
            <a:r>
              <a:rPr lang="en-US" dirty="0">
                <a:latin typeface="Franklin Gothic Demi Cond" panose="020B0706030402020204" pitchFamily="34" charset="0"/>
                <a:cs typeface="Futura Medium" panose="020B0602020204020303" pitchFamily="34" charset="-79"/>
              </a:rPr>
              <a:t>10/09/2019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AD87BB-1565-AA49-A637-5E5575B45973}"/>
              </a:ext>
            </a:extLst>
          </p:cNvPr>
          <p:cNvSpPr txBox="1"/>
          <p:nvPr/>
        </p:nvSpPr>
        <p:spPr>
          <a:xfrm>
            <a:off x="136367" y="5559843"/>
            <a:ext cx="280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Special problem</a:t>
            </a:r>
          </a:p>
          <a:p>
            <a:r>
              <a:rPr lang="en-US" dirty="0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ECE 8903</a:t>
            </a:r>
          </a:p>
          <a:p>
            <a:r>
              <a:rPr lang="en-US" dirty="0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Dr. Alexandre </a:t>
            </a:r>
            <a:r>
              <a:rPr lang="en-US" dirty="0" err="1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Locquet</a:t>
            </a:r>
            <a:endParaRPr lang="en-US" dirty="0">
              <a:solidFill>
                <a:schemeClr val="bg1"/>
              </a:solidFill>
              <a:latin typeface="Franklin Gothic Demi Cond" panose="020B0706030402020204" pitchFamily="34" charset="0"/>
              <a:cs typeface="Futura Condensed Medium" panose="020B0602020204020303" pitchFamily="34" charset="-79"/>
            </a:endParaRPr>
          </a:p>
          <a:p>
            <a:r>
              <a:rPr lang="en-US" dirty="0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Dr. Damien </a:t>
            </a:r>
            <a:r>
              <a:rPr lang="en-US" dirty="0" err="1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Rontani</a:t>
            </a:r>
            <a:endParaRPr lang="en-US" dirty="0">
              <a:solidFill>
                <a:schemeClr val="bg1"/>
              </a:solidFill>
              <a:latin typeface="Franklin Gothic Demi Cond" panose="020B0706030402020204" pitchFamily="34" charset="0"/>
              <a:cs typeface="Futura Condensed Medium" panose="020B0602020204020303" pitchFamily="34" charset="-79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87C64-1FED-EE45-BFE7-C464FD5B279E}"/>
              </a:ext>
            </a:extLst>
          </p:cNvPr>
          <p:cNvSpPr txBox="1"/>
          <p:nvPr/>
        </p:nvSpPr>
        <p:spPr>
          <a:xfrm>
            <a:off x="9255283" y="4226621"/>
            <a:ext cx="28003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Try to understand the way of using the HHN model block </a:t>
            </a:r>
          </a:p>
          <a:p>
            <a:pPr algn="ctr"/>
            <a:endParaRPr lang="en-US" dirty="0">
              <a:latin typeface="Franklin Gothic Demi Cond" panose="020B0706030402020204" pitchFamily="34" charset="0"/>
              <a:cs typeface="Futura Condensed Medium" panose="020B0602020204020303" pitchFamily="34" charset="-79"/>
            </a:endParaRPr>
          </a:p>
          <a:p>
            <a:pPr algn="ctr"/>
            <a:r>
              <a:rPr lang="en-US" sz="1600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Matthieu </a:t>
            </a:r>
            <a:r>
              <a:rPr lang="en-US" sz="1600" dirty="0" err="1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Divet</a:t>
            </a:r>
            <a:endParaRPr lang="en-US" sz="1600" dirty="0">
              <a:latin typeface="Franklin Gothic Demi Cond" panose="020B0706030402020204" pitchFamily="34" charset="0"/>
              <a:cs typeface="Futura Condensed Medium" panose="020B0602020204020303" pitchFamily="34" charset="-79"/>
            </a:endParaRPr>
          </a:p>
          <a:p>
            <a:pPr algn="ctr"/>
            <a:r>
              <a:rPr lang="en-US" sz="1600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Jonathan Gomis</a:t>
            </a:r>
          </a:p>
          <a:p>
            <a:pPr algn="ctr"/>
            <a:r>
              <a:rPr lang="en-US" sz="1600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Annie Luo</a:t>
            </a:r>
          </a:p>
          <a:p>
            <a:pPr algn="ctr"/>
            <a:r>
              <a:rPr lang="en-US" sz="1600" dirty="0" err="1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Anonto</a:t>
            </a:r>
            <a:r>
              <a:rPr lang="en-US" sz="1600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 Zaman</a:t>
            </a:r>
          </a:p>
        </p:txBody>
      </p:sp>
    </p:spTree>
    <p:extLst>
      <p:ext uri="{BB962C8B-B14F-4D97-AF65-F5344CB8AC3E}">
        <p14:creationId xmlns:p14="http://schemas.microsoft.com/office/powerpoint/2010/main" val="3844208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15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10D611-6AB0-4F42-900D-E71A6BFA784F}"/>
              </a:ext>
            </a:extLst>
          </p:cNvPr>
          <p:cNvSpPr/>
          <p:nvPr/>
        </p:nvSpPr>
        <p:spPr>
          <a:xfrm>
            <a:off x="178743" y="4503906"/>
            <a:ext cx="7282372" cy="2110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37BD1E1-64B5-CF4A-88DD-C937F8446798}"/>
              </a:ext>
            </a:extLst>
          </p:cNvPr>
          <p:cNvSpPr txBox="1"/>
          <p:nvPr/>
        </p:nvSpPr>
        <p:spPr>
          <a:xfrm>
            <a:off x="8029319" y="288780"/>
            <a:ext cx="3424739" cy="6214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Test the process indicated by </a:t>
            </a:r>
            <a:r>
              <a:rPr lang="en-US" dirty="0" err="1">
                <a:solidFill>
                  <a:srgbClr val="FFFFFF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Pr.Hassler</a:t>
            </a:r>
            <a:r>
              <a:rPr lang="en-US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 with the ‘Examples’ tab on the blue GUI: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Wrong location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Same design we have been using for the past weeks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Try to update ‘RASP Tools’ but nothing has changed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Prepare a set of questions for the meeting with </a:t>
            </a:r>
            <a:r>
              <a:rPr lang="en-US" dirty="0" err="1">
                <a:solidFill>
                  <a:srgbClr val="FFFFFF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Pr.Hassler</a:t>
            </a:r>
            <a:r>
              <a:rPr lang="en-US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 :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  <a:latin typeface="Franklin Gothic Demi Cond" panose="020B0706030402020204" pitchFamily="34" charset="0"/>
              <a:cs typeface="Futura Medium" panose="020B0602020204020303" pitchFamily="34" charset="-79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Watch the videos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Interrogations about:</a:t>
            </a:r>
          </a:p>
          <a:p>
            <a:pPr lvl="1" indent="-2286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The current design we’re trying to implement (version of the HHN block we use, how to improve it...)</a:t>
            </a:r>
          </a:p>
          <a:p>
            <a:pPr lvl="1" indent="-2286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Possible ideas for the next steps to reach our final goal</a:t>
            </a:r>
          </a:p>
          <a:p>
            <a:pPr lvl="1" indent="-2286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FFFFFF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5F0857C-0332-492C-B00F-3CBFD4EB0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4" y="507336"/>
            <a:ext cx="7435421" cy="584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50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5B7BDD5-26B4-7A4F-B373-8311FC28EA68}"/>
              </a:ext>
            </a:extLst>
          </p:cNvPr>
          <p:cNvSpPr txBox="1"/>
          <p:nvPr/>
        </p:nvSpPr>
        <p:spPr>
          <a:xfrm>
            <a:off x="324908" y="81748"/>
            <a:ext cx="5349863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Determination of the LPF real cut-off frequency: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Franklin Gothic Demi Cond" panose="020B07060304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Franklin Gothic Demi Cond" panose="020B0706030402020204" pitchFamily="34" charset="0"/>
              </a:rPr>
              <a:t>Last time: cut-off frequency = 150Hz but cut far below.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Franklin Gothic Demi Cond" panose="020B07060304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Franklin Gothic Demi Cond" panose="020B0706030402020204" pitchFamily="34" charset="0"/>
                <a:cs typeface="Futura Medium" panose="020B0602020204020303" pitchFamily="34" charset="-79"/>
              </a:rPr>
              <a:t>Tested more values: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Franklin Gothic Demi Cond" panose="020B0706030402020204" pitchFamily="34" charset="0"/>
                <a:cs typeface="Futura Medium" panose="020B0602020204020303" pitchFamily="34" charset="-79"/>
              </a:rPr>
              <a:t>Sometimes higher, sometimes lower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Franklin Gothic Demi Cond" panose="020B0706030402020204" pitchFamily="34" charset="0"/>
                <a:cs typeface="Futura Medium" panose="020B0602020204020303" pitchFamily="34" charset="-79"/>
              </a:rPr>
              <a:t>No regular shift of the cut-off frequency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Franklin Gothic Demi Cond" panose="020B0706030402020204" pitchFamily="34" charset="0"/>
                <a:cs typeface="Futura Medium" panose="020B0602020204020303" pitchFamily="34" charset="-79"/>
              </a:rPr>
              <a:t>Possibly </a:t>
            </a:r>
            <a:r>
              <a:rPr lang="en-US" sz="1600">
                <a:latin typeface="Franklin Gothic Demi Cond" panose="020B0706030402020204" pitchFamily="34" charset="0"/>
                <a:cs typeface="Futura Medium" panose="020B0602020204020303" pitchFamily="34" charset="-79"/>
              </a:rPr>
              <a:t>linear shift ?</a:t>
            </a:r>
            <a:endParaRPr lang="en-US" sz="1600" dirty="0">
              <a:latin typeface="Franklin Gothic Demi Cond" panose="020B0706030402020204" pitchFamily="34" charset="0"/>
              <a:cs typeface="Futura Medium" panose="020B0602020204020303" pitchFamily="34" charset="-79"/>
            </a:endParaRP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600" dirty="0">
              <a:latin typeface="Franklin Gothic Demi Cond" panose="020B0706030402020204" pitchFamily="34" charset="0"/>
              <a:cs typeface="Futura Medium" panose="020B0602020204020303" pitchFamily="34" charset="-79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Franklin Gothic Demi Cond" panose="020B0706030402020204" pitchFamily="34" charset="0"/>
                <a:cs typeface="Futura Medium" panose="020B0602020204020303" pitchFamily="34" charset="-79"/>
              </a:rPr>
              <a:t>Still an amplitude offset.</a:t>
            </a:r>
          </a:p>
          <a:p>
            <a:pPr marL="400050" lvl="1"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eau, ordinateur&#10;&#10;Description générée automatiquement">
            <a:extLst>
              <a:ext uri="{FF2B5EF4-FFF2-40B4-BE49-F238E27FC236}">
                <a16:creationId xmlns:a16="http://schemas.microsoft.com/office/drawing/2014/main" id="{3B543469-9343-4638-BB1A-0BDC50E39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991" y="3470997"/>
            <a:ext cx="6100914" cy="33829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65C1E7-75F7-4B4B-BC40-AF5F0196DBC4}"/>
              </a:ext>
            </a:extLst>
          </p:cNvPr>
          <p:cNvSpPr/>
          <p:nvPr/>
        </p:nvSpPr>
        <p:spPr>
          <a:xfrm>
            <a:off x="7928043" y="4058"/>
            <a:ext cx="1605063" cy="3379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51496A5-A138-4522-ADCD-1A9AF1AF6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966" y="1068914"/>
            <a:ext cx="5931973" cy="101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36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178</Words>
  <Application>Microsoft Office PowerPoint</Application>
  <PresentationFormat>Grand écran</PresentationFormat>
  <Paragraphs>38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Franklin Gothic Demi Cond</vt:lpstr>
      <vt:lpstr>Futura Medium</vt:lpstr>
      <vt:lpstr>Wingdings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Divet</dc:creator>
  <cp:lastModifiedBy>Jonathan Gomis</cp:lastModifiedBy>
  <cp:revision>40</cp:revision>
  <dcterms:created xsi:type="dcterms:W3CDTF">2019-08-29T16:25:34Z</dcterms:created>
  <dcterms:modified xsi:type="dcterms:W3CDTF">2019-10-08T16:10:45Z</dcterms:modified>
</cp:coreProperties>
</file>