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8"/>
  </p:normalViewPr>
  <p:slideViewPr>
    <p:cSldViewPr snapToGrid="0" snapToObjects="1">
      <p:cViewPr>
        <p:scale>
          <a:sx n="111" d="100"/>
          <a:sy n="111" d="100"/>
        </p:scale>
        <p:origin x="632" y="88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763-280B-7742-837C-5417D246A032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CA0-2788-2549-884B-CE55A57FF3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D7CA0-2788-2549-884B-CE55A57FF3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5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F31A7-B7D8-D746-885D-9CF08EB6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91E30-226D-0A41-BA21-EBB1C2AE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B1E25-5186-2F4B-9AB7-1C3C74C8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7802E-F101-FE40-9A74-8C64074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13177-95E0-9F4C-BCAD-65611A72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3C95-F315-0F4D-AF98-DDB352B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756B7-F61B-5E47-A421-BCF2EC59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6934D-CC25-EF47-A582-5308591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A06F4-18E4-FD4D-9FC5-355CB30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C6AED-9033-C643-A9AF-B84F1BF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9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C8CA49-06AD-4946-BF31-84C62751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4253B-CD79-B14B-B632-AC002AA0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7A092-20BD-4F4F-9FA4-084E2F92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C6359-B1A3-434F-87DE-2874125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5EC8D-2E38-0949-9805-EB60955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13091-84DF-4744-BD8D-82B9E2A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63FDE-F987-6F47-B5C5-55CC4EC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423E9-960E-E249-B2FF-B0DAAAB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6C07F-971B-6C4F-BACE-FDCA92F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F96A9-7D6B-CB47-83CE-20D2A48E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5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412A5-3C9D-B046-841E-6D47F7E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FB7DF-0D1C-0E49-BE1F-E5228964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CC823-65EC-B24C-8EEE-B45F42B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942A0-CCC4-D64B-8A82-F122B551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5C3D6-7194-BE4F-A7AE-1F9DBEDB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9589A-5254-194B-A929-C144309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38DF2-7AEC-4045-9410-085ABA676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96F528-719E-8141-8FE4-820AB9F0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5ECFFD-5D96-064C-9090-3CF3DD5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7BD66B-BDFD-4148-BE42-C415C11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FAD06-2952-B649-B315-A6DC130A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B760-8FA9-1E41-BBE6-217995B3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74F0E-792C-8245-ABF8-84F69B22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5F779-6F60-6845-956B-86E6CA86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814F3-DC46-4C42-8E35-78352B64D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EF90D-DDBD-CB41-A1C3-90A27F324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204556-7FE0-4446-8769-AB9C719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799B2-B44E-1944-8ED3-17BEBE2E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76BE5D-42C9-574B-841E-BBDA259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2CE19-43A5-674B-95E8-643445A2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B18308-2D07-C840-859D-1EF94E3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5E1BEA-83DC-7840-BD1E-7372F90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505236-6B44-C44E-9823-0B6046F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20894-37E4-524D-8EA2-47397AAE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3A7525-38FC-E840-9002-FDB7771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2B879C-D615-A34D-8AE6-3D898AB3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57B8E-B1A3-6F43-B08C-98F1EE6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CBDC4-8BBF-024C-BDBD-F72B7342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7CE426-CACA-2F45-9B0F-62790FBF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C3B16-1942-4541-8BE5-178234D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0754C-15EA-9648-8E40-1A2CD399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88226A-0BCD-D443-B868-06124BF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350F-67DA-7045-A849-C91344F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58B57-AF12-FA41-956F-436EB908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ADA1B-374B-CF4A-A416-CFF068A8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6E5B09-7FA0-8649-A43C-F2D2B673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ED52E-0765-6B4A-A663-878A5B18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ABDF9-D7AF-3544-ADFC-86B3879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69D67C-48B7-8141-9B6E-E8FF3AFB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076B1-5D2A-184D-826D-4DEFA360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8CD5A-08F4-9542-AFDD-B597C143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67B6-816B-FA46-9B81-5E1B72C413A8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8A128-A3FB-7346-86AD-D9166788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0D796-52A1-7343-9476-47075A262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8A93D2-22E7-B247-9115-D9B3CF93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5" r="1" b="7201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D41397-7848-584A-A79D-4D1DADF41C68}"/>
              </a:ext>
            </a:extLst>
          </p:cNvPr>
          <p:cNvSpPr txBox="1"/>
          <p:nvPr/>
        </p:nvSpPr>
        <p:spPr>
          <a:xfrm>
            <a:off x="8181474" y="257927"/>
            <a:ext cx="3632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Brain inspired computing</a:t>
            </a:r>
          </a:p>
          <a:p>
            <a:pPr algn="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using a FPAA Board</a:t>
            </a:r>
          </a:p>
          <a:p>
            <a:pPr algn="r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week catch-up session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AD87BB-1565-AA49-A637-5E5575B45973}"/>
              </a:ext>
            </a:extLst>
          </p:cNvPr>
          <p:cNvSpPr txBox="1"/>
          <p:nvPr/>
        </p:nvSpPr>
        <p:spPr>
          <a:xfrm>
            <a:off x="136367" y="5559843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Special problem</a:t>
            </a:r>
          </a:p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ECE 8903</a:t>
            </a:r>
          </a:p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Dr. Alexandre </a:t>
            </a:r>
            <a:r>
              <a:rPr lang="en-US" dirty="0" err="1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Locquet</a:t>
            </a:r>
            <a:endParaRPr lang="en-US" dirty="0">
              <a:solidFill>
                <a:schemeClr val="bg1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Dr. Damien </a:t>
            </a:r>
            <a:r>
              <a:rPr lang="en-US" dirty="0" err="1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Rontani</a:t>
            </a:r>
            <a:endParaRPr lang="en-US" dirty="0">
              <a:solidFill>
                <a:schemeClr val="bg1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87C64-1FED-EE45-BFE7-C464FD5B279E}"/>
              </a:ext>
            </a:extLst>
          </p:cNvPr>
          <p:cNvSpPr txBox="1"/>
          <p:nvPr/>
        </p:nvSpPr>
        <p:spPr>
          <a:xfrm>
            <a:off x="9255283" y="4374903"/>
            <a:ext cx="28003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Getting to know the board &amp; its environment by building a simple on chip LPF</a:t>
            </a:r>
          </a:p>
          <a:p>
            <a:pPr algn="ctr"/>
            <a:endParaRPr lang="en-US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Matthieu </a:t>
            </a:r>
            <a:r>
              <a:rPr lang="en-US" sz="1600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Divet</a:t>
            </a:r>
            <a:endParaRPr lang="en-US" sz="16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Jonathan </a:t>
            </a:r>
            <a:r>
              <a:rPr lang="en-US" sz="1600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Gomis</a:t>
            </a:r>
            <a:endParaRPr lang="en-US" sz="16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algn="ctr"/>
            <a:endParaRPr lang="en-US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4208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5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2428B96-0E7C-A947-A34F-E441933C9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" t="1320" r="5889" b="26855"/>
          <a:stretch/>
        </p:blipFill>
        <p:spPr>
          <a:xfrm>
            <a:off x="321732" y="321735"/>
            <a:ext cx="7058307" cy="2950104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7BD1E1-64B5-CF4A-88DD-C937F8446798}"/>
              </a:ext>
            </a:extLst>
          </p:cNvPr>
          <p:cNvSpPr txBox="1"/>
          <p:nvPr/>
        </p:nvSpPr>
        <p:spPr>
          <a:xfrm>
            <a:off x="8029319" y="321732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Setting up the virtual machine and creating our first design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Followed instructions in:</a:t>
            </a:r>
          </a:p>
          <a:p>
            <a:pPr marL="514350" lvl="1" indent="-285750">
              <a:spcAft>
                <a:spcPts val="600"/>
              </a:spcAft>
              <a:buFont typeface="Police système"/>
              <a:buChar char="-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Dr. Hasler’s tutorial </a:t>
            </a:r>
            <a:r>
              <a:rPr lang="en-US" sz="1200" i="1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Becoming Familiar with the RASP Tools Suite for FPAAs, </a:t>
            </a: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and;</a:t>
            </a:r>
          </a:p>
          <a:p>
            <a:pPr marL="514350" lvl="1" indent="-285750">
              <a:spcAft>
                <a:spcPts val="600"/>
              </a:spcAft>
              <a:buFont typeface="Police système"/>
              <a:buChar char="-"/>
            </a:pPr>
            <a:r>
              <a:rPr lang="en-US" sz="1200" i="1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FPAA for Dummies.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 major problem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Testing a design on Dr. Hasler’s remote FPAA Board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Unsuccessful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 first tried using it with the same board version as the one we have at GTL (3.0 A): seemed to work but we never received any email…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After this attempt, the console indicated that the board version 3.0 should be used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With the 3.0 version, the ”Send Email” function threw errors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Also, “Send Email” asks for an email and a password. Which one?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5E7EF39-11CF-9847-811E-D64410CB2B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0" b="16305"/>
          <a:stretch/>
        </p:blipFill>
        <p:spPr>
          <a:xfrm>
            <a:off x="321732" y="3586162"/>
            <a:ext cx="7058306" cy="29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>
            <a:extLst>
              <a:ext uri="{FF2B5EF4-FFF2-40B4-BE49-F238E27FC236}">
                <a16:creationId xmlns:a16="http://schemas.microsoft.com/office/drawing/2014/main" id="{8582FD63-0001-4046-9461-9A55972C0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89" t="16391" r="9606" b="8861"/>
          <a:stretch/>
        </p:blipFill>
        <p:spPr>
          <a:xfrm>
            <a:off x="11395" y="25858"/>
            <a:ext cx="3765202" cy="224135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293300D-51B5-0548-B23B-DD38201EC416}"/>
              </a:ext>
            </a:extLst>
          </p:cNvPr>
          <p:cNvSpPr txBox="1"/>
          <p:nvPr/>
        </p:nvSpPr>
        <p:spPr>
          <a:xfrm>
            <a:off x="8029319" y="321732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Testing an on-chip LPF design on our FPAA Board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Followed the instructions left by last year’s students in the document </a:t>
            </a:r>
            <a:r>
              <a:rPr lang="en-US" sz="12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FPAA for Dummies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Used the on-chip LPF design available in the Examples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Performed several tests by changing some parameters:</a:t>
            </a:r>
          </a:p>
          <a:p>
            <a:pPr lvl="1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5Hz; Cut-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off_freq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108.5Hz;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Sample_rate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200Hz;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Signal_offset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1V;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Signal_amp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0.5V</a:t>
            </a:r>
          </a:p>
          <a:p>
            <a:pPr lvl="1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5Hz; Cut-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off_freq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108.5Hz;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Sample_rate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100Hz;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Signal_offset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1V;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Signal_amp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0.5V</a:t>
            </a:r>
          </a:p>
          <a:p>
            <a:pPr lvl="1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5Hz; Cut-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off_freq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108.5 Hz;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Sample_rate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200Hz;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Signal_offset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0.75V;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Signal_amp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0.75V</a:t>
            </a:r>
          </a:p>
          <a:p>
            <a:pPr lvl="1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60Hz; Cut-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off_freq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50Hz;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Sample_rate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200Hz;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Signal_offset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1V;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Signal_amp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0.5V</a:t>
            </a:r>
          </a:p>
          <a:p>
            <a:pPr lvl="1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5Hz; Cut-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off_freq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2.5 Hz;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Sample_rate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200Hz;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Signal_offset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0.75V; 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Signal_amp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0.75V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539C97-A2B7-3D43-BFC8-BA7D6715D5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98" t="4774" r="9816" b="4635"/>
          <a:stretch/>
        </p:blipFill>
        <p:spPr>
          <a:xfrm>
            <a:off x="3796424" y="21681"/>
            <a:ext cx="3741775" cy="22684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D4F7120-5F48-0C44-9AAE-D5BC17F7F489}"/>
              </a:ext>
            </a:extLst>
          </p:cNvPr>
          <p:cNvSpPr txBox="1"/>
          <p:nvPr/>
        </p:nvSpPr>
        <p:spPr>
          <a:xfrm>
            <a:off x="4204194" y="320710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1) Matthieu’s results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538055F-B185-3349-9850-AF579C0092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3" t="6850" r="9360" b="3802"/>
          <a:stretch/>
        </p:blipFill>
        <p:spPr>
          <a:xfrm>
            <a:off x="3793544" y="2287069"/>
            <a:ext cx="3782151" cy="224225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645969C-61B2-9B40-989F-D97A19FD90FD}"/>
              </a:ext>
            </a:extLst>
          </p:cNvPr>
          <p:cNvSpPr txBox="1"/>
          <p:nvPr/>
        </p:nvSpPr>
        <p:spPr>
          <a:xfrm>
            <a:off x="4204194" y="244851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3)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A186E96-FAB6-FF4E-8519-760C64A579CE}"/>
              </a:ext>
            </a:extLst>
          </p:cNvPr>
          <p:cNvSpPr txBox="1"/>
          <p:nvPr/>
        </p:nvSpPr>
        <p:spPr>
          <a:xfrm>
            <a:off x="493811" y="320710"/>
            <a:ext cx="170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1) Jonathan’s results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8D9B5FB-78EA-F146-A1F0-6F53021A94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79" t="20827" r="10131" b="9649"/>
          <a:stretch/>
        </p:blipFill>
        <p:spPr>
          <a:xfrm>
            <a:off x="11394" y="2287070"/>
            <a:ext cx="3782151" cy="226846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56287A4-0C27-4948-9FAF-31F622B945DB}"/>
              </a:ext>
            </a:extLst>
          </p:cNvPr>
          <p:cNvSpPr txBox="1"/>
          <p:nvPr/>
        </p:nvSpPr>
        <p:spPr>
          <a:xfrm>
            <a:off x="493811" y="244851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2)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82C43BF-339F-7842-B94C-10D9781B8A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72" t="19917" r="8504" b="7142"/>
          <a:stretch/>
        </p:blipFill>
        <p:spPr>
          <a:xfrm>
            <a:off x="11394" y="4575396"/>
            <a:ext cx="3790579" cy="225674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3D84610-048E-C841-8642-55F2524AB71F}"/>
              </a:ext>
            </a:extLst>
          </p:cNvPr>
          <p:cNvSpPr txBox="1"/>
          <p:nvPr/>
        </p:nvSpPr>
        <p:spPr>
          <a:xfrm>
            <a:off x="493811" y="459530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4)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F8E54111-A283-404E-A59F-F0F7B7E4F5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681" t="20330" r="10570" b="8788"/>
          <a:stretch/>
        </p:blipFill>
        <p:spPr>
          <a:xfrm>
            <a:off x="3796425" y="4578671"/>
            <a:ext cx="3796427" cy="225764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C80DDCBC-7E1D-9E42-9DA7-36FCF8A8DB1A}"/>
              </a:ext>
            </a:extLst>
          </p:cNvPr>
          <p:cNvSpPr txBox="1"/>
          <p:nvPr/>
        </p:nvSpPr>
        <p:spPr>
          <a:xfrm>
            <a:off x="4204194" y="4456806"/>
            <a:ext cx="249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5) Jonathan’s and Matthieu’s results were identical</a:t>
            </a:r>
          </a:p>
        </p:txBody>
      </p:sp>
    </p:spTree>
    <p:extLst>
      <p:ext uri="{BB962C8B-B14F-4D97-AF65-F5344CB8AC3E}">
        <p14:creationId xmlns:p14="http://schemas.microsoft.com/office/powerpoint/2010/main" val="2027049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B7BDD5-26B4-7A4F-B373-8311FC28EA68}"/>
              </a:ext>
            </a:extLst>
          </p:cNvPr>
          <p:cNvSpPr txBox="1"/>
          <p:nvPr/>
        </p:nvSpPr>
        <p:spPr>
          <a:xfrm>
            <a:off x="324908" y="0"/>
            <a:ext cx="534986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Trying a different on-chip LPF design on our FPAA Board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first tried replacing the black-box design given in the FPAA palette by a simple CLR model with T = 0.2s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Unsuccessful because the program couldn’t compile the block from the traditional </a:t>
            </a:r>
            <a:r>
              <a:rPr lang="en-US" sz="16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Xcos</a:t>
            </a: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palette for the CLR model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tried using the LPF 2nd Order block available in the FPAA palette</a:t>
            </a:r>
          </a:p>
          <a:p>
            <a:pPr marL="68580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Unsuccessful: we have some questions regarding this block as what “First/Second Stage Bias” means. Also, it threw what seems to be a Math problem for the values:</a:t>
            </a:r>
          </a:p>
          <a:p>
            <a:pPr marL="1143000" lvl="2" indent="-285750">
              <a:lnSpc>
                <a:spcPct val="90000"/>
              </a:lnSpc>
              <a:spcAft>
                <a:spcPts val="600"/>
              </a:spcAft>
              <a:buFont typeface="Police système"/>
              <a:buChar char="-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First Stage Bias = 4.00D-08</a:t>
            </a:r>
          </a:p>
          <a:p>
            <a:pPr marL="1143000" lvl="2" indent="-285750">
              <a:lnSpc>
                <a:spcPct val="90000"/>
              </a:lnSpc>
              <a:spcAft>
                <a:spcPts val="600"/>
              </a:spcAft>
              <a:buFont typeface="Police système"/>
              <a:buChar char="-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Second Stage Bias = 4.00D-08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F61FE7-7211-A042-95CF-67B6BB3BE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4" r="19838"/>
          <a:stretch/>
        </p:blipFill>
        <p:spPr>
          <a:xfrm>
            <a:off x="6201128" y="743258"/>
            <a:ext cx="2792021" cy="24344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02D01C-36F4-D149-83B6-358DFFE0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8" y="4056556"/>
            <a:ext cx="5446184" cy="20396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214DE7E-4019-2047-B572-809966985E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0" r="18860"/>
          <a:stretch/>
        </p:blipFill>
        <p:spPr>
          <a:xfrm>
            <a:off x="9283770" y="799200"/>
            <a:ext cx="2813987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482</Words>
  <Application>Microsoft Macintosh PowerPoint</Application>
  <PresentationFormat>Grand écran</PresentationFormat>
  <Paragraphs>57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Futura Condensed Medium</vt:lpstr>
      <vt:lpstr>Futura Medium</vt:lpstr>
      <vt:lpstr>Police système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Divet</dc:creator>
  <cp:lastModifiedBy>Matthieu Divet</cp:lastModifiedBy>
  <cp:revision>9</cp:revision>
  <dcterms:created xsi:type="dcterms:W3CDTF">2019-08-29T16:25:34Z</dcterms:created>
  <dcterms:modified xsi:type="dcterms:W3CDTF">2019-09-04T08:45:18Z</dcterms:modified>
</cp:coreProperties>
</file>