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8"/>
  </p:normalViewPr>
  <p:slideViewPr>
    <p:cSldViewPr snapToGrid="0" snapToObjects="1">
      <p:cViewPr varScale="1">
        <p:scale>
          <a:sx n="93" d="100"/>
          <a:sy n="93" d="100"/>
        </p:scale>
        <p:origin x="274" y="58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9B763-280B-7742-837C-5417D246A032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D7CA0-2788-2549-884B-CE55A57FF3F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F31A7-B7D8-D746-885D-9CF08EB6C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91E30-226D-0A41-BA21-EBB1C2AE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B1E25-5186-2F4B-9AB7-1C3C74C8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77802E-F101-FE40-9A74-8C64074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413177-95E0-9F4C-BCAD-65611A72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E3C95-F315-0F4D-AF98-DDB352B1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3756B7-F61B-5E47-A421-BCF2EC59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6934D-CC25-EF47-A582-5308591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DA06F4-18E4-FD4D-9FC5-355CB30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C6AED-9033-C643-A9AF-B84F1BFA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29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C8CA49-06AD-4946-BF31-84C62751A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04253B-CD79-B14B-B632-AC002AA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7A092-20BD-4F4F-9FA4-084E2F92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2C6359-B1A3-434F-87DE-2874125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E5EC8D-2E38-0949-9805-EB60955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13091-84DF-4744-BD8D-82B9E2A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63FDE-F987-6F47-B5C5-55CC4EC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0423E9-960E-E249-B2FF-B0DAAAB0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6C07F-971B-6C4F-BACE-FDCA92F4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F96A9-7D6B-CB47-83CE-20D2A48E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5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412A5-3C9D-B046-841E-6D47F7EB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5FB7DF-0D1C-0E49-BE1F-E52289640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ACC823-65EC-B24C-8EEE-B45F42B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942A0-CCC4-D64B-8A82-F122B551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F5C3D6-7194-BE4F-A7AE-1F9DBEDB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56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9589A-5254-194B-A929-C144309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38DF2-7AEC-4045-9410-085ABA67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96F528-719E-8141-8FE4-820AB9F01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5ECFFD-5D96-064C-9090-3CF3DD54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7BD66B-BDFD-4148-BE42-C415C11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FAD06-2952-B649-B315-A6DC130A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6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2B760-8FA9-1E41-BBE6-217995B3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74F0E-792C-8245-ABF8-84F69B22F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25F779-6F60-6845-956B-86E6CA869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0814F3-DC46-4C42-8E35-78352B64D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5EF90D-DDBD-CB41-A1C3-90A27F324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204556-7FE0-4446-8769-AB9C719D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799B2-B44E-1944-8ED3-17BEBE2E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6BE5D-42C9-574B-841E-BBDA259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3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CE19-43A5-674B-95E8-643445A2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B18308-2D07-C840-859D-1EF94E3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5E1BEA-83DC-7840-BD1E-7372F905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05236-6B44-C44E-9823-0B6046F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0894-37E4-524D-8EA2-47397AAE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3A7525-38FC-E840-9002-FDB7771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B879C-D615-A34D-8AE6-3D898AB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0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57B8E-B1A3-6F43-B08C-98F1EE6E9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6CBDC4-8BBF-024C-BDBD-F72B7342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E426-CACA-2F45-9B0F-62790FBF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C3B16-1942-4541-8BE5-178234D4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0754C-15EA-9648-8E40-1A2CD399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88226A-0BCD-D443-B868-06124BFE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350F-67DA-7045-A849-C91344FE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58B57-AF12-FA41-956F-436EB908A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ADA1B-374B-CF4A-A416-CFF068A8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6E5B09-7FA0-8649-A43C-F2D2B673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ED52E-0765-6B4A-A663-878A5B18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5ABDF9-D7AF-3544-ADFC-86B3879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69D67C-48B7-8141-9B6E-E8FF3AFB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076B1-5D2A-184D-826D-4DEFA360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8CD5A-08F4-9542-AFDD-B597C1434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767B6-816B-FA46-9B81-5E1B72C413A8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D8A128-A3FB-7346-86AD-D9166788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00D796-52A1-7343-9476-47075A2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92F0-6F87-0947-8789-8CAA6471CD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90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8A93D2-22E7-B247-9115-D9B3CF93A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5" r="1" b="7201"/>
          <a:stretch/>
        </p:blipFill>
        <p:spPr>
          <a:xfrm>
            <a:off x="3" y="1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D41397-7848-584A-A79D-4D1DADF41C68}"/>
              </a:ext>
            </a:extLst>
          </p:cNvPr>
          <p:cNvSpPr txBox="1"/>
          <p:nvPr/>
        </p:nvSpPr>
        <p:spPr>
          <a:xfrm>
            <a:off x="8181474" y="257927"/>
            <a:ext cx="36327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Brain inspired computing</a:t>
            </a:r>
          </a:p>
          <a:p>
            <a:pPr algn="r"/>
            <a:r>
              <a:rPr lang="en-US" sz="2400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using a FPAA Board</a:t>
            </a:r>
          </a:p>
          <a:p>
            <a:pPr algn="r"/>
            <a:endParaRPr lang="en-US" dirty="0"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algn="r"/>
            <a:r>
              <a:rPr lang="en-US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11/20 catch-up session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AD87BB-1565-AA49-A637-5E5575B45973}"/>
              </a:ext>
            </a:extLst>
          </p:cNvPr>
          <p:cNvSpPr txBox="1"/>
          <p:nvPr/>
        </p:nvSpPr>
        <p:spPr>
          <a:xfrm>
            <a:off x="136367" y="5559843"/>
            <a:ext cx="2800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Special problem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ECE 8903</a:t>
            </a: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Alexandre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Locquet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Dr. Damien </a:t>
            </a:r>
            <a:r>
              <a:rPr lang="en-US" dirty="0" err="1">
                <a:solidFill>
                  <a:schemeClr val="bg1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Rontani</a:t>
            </a:r>
            <a:endParaRPr lang="en-US" dirty="0">
              <a:solidFill>
                <a:schemeClr val="bg1"/>
              </a:solidFill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E87C64-1FED-EE45-BFE7-C464FD5B279E}"/>
              </a:ext>
            </a:extLst>
          </p:cNvPr>
          <p:cNvSpPr txBox="1"/>
          <p:nvPr/>
        </p:nvSpPr>
        <p:spPr>
          <a:xfrm>
            <a:off x="9561712" y="3998656"/>
            <a:ext cx="246022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New tests on the HHN block design</a:t>
            </a: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endParaRPr lang="en-US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Matthieu </a:t>
            </a:r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Divet</a:t>
            </a:r>
            <a:endParaRPr lang="en-US" sz="1600" dirty="0">
              <a:latin typeface="Franklin Gothic Demi Cond" panose="020B0706030402020204" pitchFamily="34" charset="0"/>
              <a:cs typeface="Futura Condensed Medium" panose="020B0602020204020303" pitchFamily="34" charset="-79"/>
            </a:endParaRP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Jonathan Gomis</a:t>
            </a:r>
          </a:p>
          <a:p>
            <a:pPr algn="ctr"/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Annie Luo</a:t>
            </a:r>
          </a:p>
          <a:p>
            <a:pPr algn="ctr"/>
            <a:r>
              <a:rPr lang="en-US" sz="1600" dirty="0" err="1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Anonto</a:t>
            </a:r>
            <a:r>
              <a:rPr lang="en-US" sz="16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 Zaman</a:t>
            </a:r>
          </a:p>
        </p:txBody>
      </p:sp>
    </p:spTree>
    <p:extLst>
      <p:ext uri="{BB962C8B-B14F-4D97-AF65-F5344CB8AC3E}">
        <p14:creationId xmlns:p14="http://schemas.microsoft.com/office/powerpoint/2010/main" val="384420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15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10D611-6AB0-4F42-900D-E71A6BFA784F}"/>
              </a:ext>
            </a:extLst>
          </p:cNvPr>
          <p:cNvSpPr/>
          <p:nvPr/>
        </p:nvSpPr>
        <p:spPr>
          <a:xfrm>
            <a:off x="178743" y="4503906"/>
            <a:ext cx="7282372" cy="2110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7BD1E1-64B5-CF4A-88DD-C937F8446798}"/>
              </a:ext>
            </a:extLst>
          </p:cNvPr>
          <p:cNvSpPr txBox="1"/>
          <p:nvPr/>
        </p:nvSpPr>
        <p:spPr>
          <a:xfrm>
            <a:off x="8029319" y="288780"/>
            <a:ext cx="3424739" cy="621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Directions given by Aishwarya:</a:t>
            </a:r>
          </a:p>
          <a:p>
            <a:pPr marL="228600" lvl="1">
              <a:spcAft>
                <a:spcPts val="600"/>
              </a:spcAft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Remove the RAMP_ADC and the FG_OTA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Keep the given input signal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Modulate the sodium </a:t>
            </a:r>
            <a:r>
              <a:rPr lang="en-US" sz="1200" dirty="0" err="1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Vref</a:t>
            </a: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 until we get something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FFFF"/>
                </a:solidFill>
                <a:latin typeface="Franklin Gothic Demi Cond" panose="020B0706030402020204" pitchFamily="34" charset="0"/>
                <a:cs typeface="Futura Medium" panose="020B0602020204020303" pitchFamily="34" charset="-79"/>
              </a:rPr>
              <a:t>Can then play a bit with the other reference voltages</a:t>
            </a:r>
          </a:p>
          <a:p>
            <a:pPr marL="571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FFFF"/>
              </a:solidFill>
              <a:latin typeface="Franklin Gothic Demi Cond" panose="020B0706030402020204" pitchFamily="34" charset="0"/>
              <a:cs typeface="Futura Medium" panose="020B0602020204020303" pitchFamily="34" charset="-79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BB4174-026C-4148-AC24-597D4250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54" y="770040"/>
            <a:ext cx="5238750" cy="18097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11AF76D-A721-4A59-BB08-C5D523D9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16" y="3899460"/>
            <a:ext cx="4314825" cy="1724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9F8E38-6572-4A6B-94CD-98D5F8C52A8B}"/>
              </a:ext>
            </a:extLst>
          </p:cNvPr>
          <p:cNvSpPr/>
          <p:nvPr/>
        </p:nvSpPr>
        <p:spPr>
          <a:xfrm>
            <a:off x="771928" y="261160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i="1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Already implemented example design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7F1F55-52CA-4BC9-AA62-81EBEDB3E2F7}"/>
              </a:ext>
            </a:extLst>
          </p:cNvPr>
          <p:cNvSpPr/>
          <p:nvPr/>
        </p:nvSpPr>
        <p:spPr>
          <a:xfrm>
            <a:off x="808699" y="5691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i="1" dirty="0">
                <a:latin typeface="Franklin Gothic Demi Cond" panose="020B0706030402020204" pitchFamily="34" charset="0"/>
                <a:cs typeface="Futura Medium" panose="020B0602020204020303" pitchFamily="34" charset="-79"/>
              </a:rPr>
              <a:t>Design used to test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13865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5B7BDD5-26B4-7A4F-B373-8311FC28EA68}"/>
              </a:ext>
            </a:extLst>
          </p:cNvPr>
          <p:cNvSpPr txBox="1"/>
          <p:nvPr/>
        </p:nvSpPr>
        <p:spPr>
          <a:xfrm>
            <a:off x="324908" y="81748"/>
            <a:ext cx="5349863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Franklin Gothic Demi Cond" panose="020B0706030402020204" pitchFamily="34" charset="0"/>
                <a:cs typeface="Futura Condensed Medium" panose="020B0602020204020303" pitchFamily="34" charset="-79"/>
              </a:rPr>
              <a:t>Results: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A constant signal as answer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Amplitude changes with variations of the sodium reference voltage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Franklin Gothic Demi Cond" panose="020B0706030402020204" pitchFamily="34" charset="0"/>
              </a:rPr>
              <a:t>Tried with other reference voltages, same result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Franklin Gothic Demi Cond" panose="020B0706030402020204" pitchFamily="34" charset="0"/>
            </a:endParaRPr>
          </a:p>
          <a:p>
            <a:pPr marL="571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Franklin Gothic Demi Cond" panose="020B0706030402020204" pitchFamily="34" charset="0"/>
              </a:rPr>
              <a:t>Direct follow of the variations, doesn’t wait for us to press ‘Take data’ again.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3713C1-2FB2-413B-BF91-3AE41726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991" y="3474720"/>
            <a:ext cx="6100914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95B4D-5022-4A7F-A01D-8D880B7CD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9584" y="0"/>
            <a:ext cx="6192415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19018-DE7C-4796-ADF2-AD2EB0FC0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A0A2C2-4F85-44AF-8708-8DCA4B550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9624" y="0"/>
            <a:ext cx="3002281" cy="3383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793F0-F1F4-4456-9550-238B94C35244}"/>
              </a:ext>
            </a:extLst>
          </p:cNvPr>
          <p:cNvSpPr/>
          <p:nvPr/>
        </p:nvSpPr>
        <p:spPr>
          <a:xfrm>
            <a:off x="7331676" y="0"/>
            <a:ext cx="3344562" cy="3383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BBBA964-6CE4-44CE-8218-3CA53503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097" y="288889"/>
            <a:ext cx="5867710" cy="280549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74BD6C4-12BB-43A0-8AF5-F9971A70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45" y="3753476"/>
            <a:ext cx="5923005" cy="282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3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127</Words>
  <Application>Microsoft Office PowerPoint</Application>
  <PresentationFormat>Grand écran</PresentationFormat>
  <Paragraphs>33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Franklin Gothic Demi Cond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Matthieu Divet</dc:creator>
  <cp:lastModifiedBy>Jonathan Gomis</cp:lastModifiedBy>
  <cp:revision>63</cp:revision>
  <dcterms:created xsi:type="dcterms:W3CDTF">2019-08-29T16:25:34Z</dcterms:created>
  <dcterms:modified xsi:type="dcterms:W3CDTF">2019-11-19T17:36:54Z</dcterms:modified>
</cp:coreProperties>
</file>