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12/04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561712" y="3998656"/>
            <a:ext cx="24602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Characterizing the</a:t>
            </a:r>
          </a:p>
          <a:p>
            <a:pPr algn="ctr"/>
            <a:r>
              <a:rPr lang="en-US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HHN block</a:t>
            </a: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Zaman</a:t>
            </a: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13333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288780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Finally get a design that works the way we want:</a:t>
            </a:r>
          </a:p>
          <a:p>
            <a:pPr marL="228600" lvl="1">
              <a:spcAft>
                <a:spcPts val="600"/>
              </a:spcAft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IO PAD instead of Waveform generator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IO PAD instead of ‘DC Voltage’ block for the Na channel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IO PAD to read the output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Remove the ‘FG OTA’ block (not necessary)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Connect the ground of the 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digilent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 module to a ground pin on the board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  <a:sym typeface="Wingdings" panose="05000000000000000000" pitchFamily="2" charset="2"/>
              </a:rPr>
              <a:t> Try out other designs but didn’t get the same answer with another one.</a:t>
            </a: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34E86C-2E1D-42E2-91ED-CD99DDA9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26" y="742949"/>
            <a:ext cx="4970744" cy="20096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F5E1AD-BD36-4121-AE4B-15C641E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2" y="3748901"/>
            <a:ext cx="3216785" cy="11847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E57845-9245-42D1-80A2-EB8891EC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024" y="5160083"/>
            <a:ext cx="3730986" cy="13761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E7E4D6-9C62-4430-92A5-454E7F03C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181" y="3748901"/>
            <a:ext cx="3216786" cy="1234113"/>
          </a:xfrm>
          <a:prstGeom prst="rect">
            <a:avLst/>
          </a:prstGeom>
        </p:spPr>
      </p:pic>
      <p:sp>
        <p:nvSpPr>
          <p:cNvPr id="10" name="Croix 9">
            <a:extLst>
              <a:ext uri="{FF2B5EF4-FFF2-40B4-BE49-F238E27FC236}">
                <a16:creationId xmlns:a16="http://schemas.microsoft.com/office/drawing/2014/main" id="{C0BC66DA-BC7A-44F8-B1AE-BFDE97A4611C}"/>
              </a:ext>
            </a:extLst>
          </p:cNvPr>
          <p:cNvSpPr/>
          <p:nvPr/>
        </p:nvSpPr>
        <p:spPr>
          <a:xfrm rot="18893311">
            <a:off x="1123116" y="3598484"/>
            <a:ext cx="1334263" cy="1339463"/>
          </a:xfrm>
          <a:prstGeom prst="plus">
            <a:avLst>
              <a:gd name="adj" fmla="val 450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roix 14">
            <a:extLst>
              <a:ext uri="{FF2B5EF4-FFF2-40B4-BE49-F238E27FC236}">
                <a16:creationId xmlns:a16="http://schemas.microsoft.com/office/drawing/2014/main" id="{3E93F72A-271E-477B-8F85-7C3C58FD3FE9}"/>
              </a:ext>
            </a:extLst>
          </p:cNvPr>
          <p:cNvSpPr/>
          <p:nvPr/>
        </p:nvSpPr>
        <p:spPr>
          <a:xfrm rot="18893311">
            <a:off x="4834566" y="3635255"/>
            <a:ext cx="1334263" cy="1339463"/>
          </a:xfrm>
          <a:prstGeom prst="plus">
            <a:avLst>
              <a:gd name="adj" fmla="val 450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roix 15">
            <a:extLst>
              <a:ext uri="{FF2B5EF4-FFF2-40B4-BE49-F238E27FC236}">
                <a16:creationId xmlns:a16="http://schemas.microsoft.com/office/drawing/2014/main" id="{391A0B72-7CE5-46A0-B3AC-5F8FB8F73B6A}"/>
              </a:ext>
            </a:extLst>
          </p:cNvPr>
          <p:cNvSpPr/>
          <p:nvPr/>
        </p:nvSpPr>
        <p:spPr>
          <a:xfrm rot="18893311">
            <a:off x="2754162" y="5099822"/>
            <a:ext cx="1334263" cy="1339463"/>
          </a:xfrm>
          <a:prstGeom prst="plus">
            <a:avLst>
              <a:gd name="adj" fmla="val 450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19628" y="265364"/>
            <a:ext cx="5349863" cy="6235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Characterization: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Send the same signal and values as in the example: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Square signal, frequency = 1Hz, amplitude = 50mV, offset = 850mV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DC value, offset = 1,34V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Determine characteristics of the neuron: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Mean refractory period (calculated over 13 periods) = 186ms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Amplitude of spikes = 154mV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Influence of Na channel:</a:t>
            </a:r>
          </a:p>
          <a:p>
            <a:pPr marL="971550" lvl="2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Franklin Gothic Demi Cond" panose="020B0706030402020204" pitchFamily="34" charset="0"/>
              </a:rPr>
              <a:t>1.35V: almost no excitation</a:t>
            </a:r>
          </a:p>
          <a:p>
            <a:pPr marL="971550" lvl="2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Franklin Gothic Demi Cond" panose="020B0706030402020204" pitchFamily="34" charset="0"/>
              </a:rPr>
              <a:t>1,33: almost always excited </a:t>
            </a:r>
            <a:r>
              <a:rPr lang="en-US" sz="1600" dirty="0">
                <a:latin typeface="Franklin Gothic Demi Cond" panose="020B0706030402020204" pitchFamily="34" charset="0"/>
                <a:sym typeface="Wingdings" panose="05000000000000000000" pitchFamily="2" charset="2"/>
              </a:rPr>
              <a:t> overlapping of spikes ?</a:t>
            </a:r>
          </a:p>
          <a:p>
            <a:pPr marL="971550" lvl="2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latin typeface="Franklin Gothic Demi Cond" panose="020B0706030402020204" pitchFamily="34" charset="0"/>
              <a:sym typeface="Wingdings" panose="05000000000000000000" pitchFamily="2" charset="2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1600" dirty="0">
                <a:latin typeface="Franklin Gothic Demi Cond" panose="020B0706030402020204" pitchFamily="34" charset="0"/>
                <a:sym typeface="Wingdings" panose="05000000000000000000" pitchFamily="2" charset="2"/>
              </a:rPr>
              <a:t>No evident influence of the input signal on the answer (falling fronts inhibit spikes?)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1600" dirty="0">
                <a:latin typeface="Franklin Gothic Demi Cond" panose="020B0706030402020204" pitchFamily="34" charset="0"/>
                <a:sym typeface="Wingdings" panose="05000000000000000000" pitchFamily="2" charset="2"/>
              </a:rPr>
              <a:t>Difficult reproducibility: wires/contact involved, shift in amplitude, change of the optimal Na </a:t>
            </a:r>
            <a:r>
              <a:rPr lang="en-US" sz="1600">
                <a:latin typeface="Franklin Gothic Demi Cond" panose="020B0706030402020204" pitchFamily="34" charset="0"/>
                <a:sym typeface="Wingdings" panose="05000000000000000000" pitchFamily="2" charset="2"/>
              </a:rPr>
              <a:t>channel value…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793F0-F1F4-4456-9550-238B94C35244}"/>
              </a:ext>
            </a:extLst>
          </p:cNvPr>
          <p:cNvSpPr/>
          <p:nvPr/>
        </p:nvSpPr>
        <p:spPr>
          <a:xfrm>
            <a:off x="7331676" y="0"/>
            <a:ext cx="3344562" cy="3383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ordinateur, noir, assis, moniteur&#10;&#10;Description générée automatiquement">
            <a:extLst>
              <a:ext uri="{FF2B5EF4-FFF2-40B4-BE49-F238E27FC236}">
                <a16:creationId xmlns:a16="http://schemas.microsoft.com/office/drawing/2014/main" id="{236023DB-3997-4280-82BC-932AF501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1" y="136688"/>
            <a:ext cx="5959093" cy="3109902"/>
          </a:xfrm>
          <a:prstGeom prst="rect">
            <a:avLst/>
          </a:prstGeom>
        </p:spPr>
      </p:pic>
      <p:pic>
        <p:nvPicPr>
          <p:cNvPr id="9" name="Image 8" descr="Une image contenant capture d’écran, ordinateur, portable, guichet&#10;&#10;Description générée automatiquement">
            <a:extLst>
              <a:ext uri="{FF2B5EF4-FFF2-40B4-BE49-F238E27FC236}">
                <a16:creationId xmlns:a16="http://schemas.microsoft.com/office/drawing/2014/main" id="{4808DA1C-EB73-4E45-813E-C10079F5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38" y="3698644"/>
            <a:ext cx="5951456" cy="29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222</Words>
  <Application>Microsoft Office PowerPoint</Application>
  <PresentationFormat>Grand écran</PresentationFormat>
  <Paragraphs>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Franklin Gothic Demi Cond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Jonathan Gomis</cp:lastModifiedBy>
  <cp:revision>69</cp:revision>
  <dcterms:created xsi:type="dcterms:W3CDTF">2019-08-29T16:25:34Z</dcterms:created>
  <dcterms:modified xsi:type="dcterms:W3CDTF">2019-12-04T00:25:52Z</dcterms:modified>
</cp:coreProperties>
</file>