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8"/>
  </p:normalViewPr>
  <p:slideViewPr>
    <p:cSldViewPr snapToGrid="0" snapToObjects="1">
      <p:cViewPr>
        <p:scale>
          <a:sx n="75" d="100"/>
          <a:sy n="75" d="100"/>
        </p:scale>
        <p:origin x="946" y="456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10/23 catch-up session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561712" y="3998656"/>
            <a:ext cx="24602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Further testing of the HHN block design</a:t>
            </a: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Jonathan Gomis</a:t>
            </a: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Annie Luo</a:t>
            </a:r>
          </a:p>
          <a:p>
            <a:pPr algn="ctr"/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Anonto</a:t>
            </a:r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 Zaman</a:t>
            </a: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0D611-6AB0-4F42-900D-E71A6BFA784F}"/>
              </a:ext>
            </a:extLst>
          </p:cNvPr>
          <p:cNvSpPr/>
          <p:nvPr/>
        </p:nvSpPr>
        <p:spPr>
          <a:xfrm>
            <a:off x="178743" y="4503906"/>
            <a:ext cx="7282372" cy="2110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Test different blocks separately to try finding out which one the problem may come from: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Arb Waveform: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Tested with both ‘Ramp ADC’ and ‘Measure Voltage’ blocks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No problem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DC Voltage: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Send a single value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FG OTA: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No problem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Already used when implementing LPF off-chip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Ramp ADC: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Tested with only a simple square input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Still 2 windows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Expected time length and amplitude difference on the second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Still interrogations about the first one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A33AF5B-AF3B-48EC-A809-2B07EBA5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39" y="243191"/>
            <a:ext cx="3762375" cy="13144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8DB32F9-A625-40C6-8D62-D35B7BF6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1641480"/>
            <a:ext cx="5795963" cy="239553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46888E0-9326-4ADE-8E18-8974549E6A22}"/>
              </a:ext>
            </a:extLst>
          </p:cNvPr>
          <p:cNvCxnSpPr>
            <a:cxnSpLocks/>
          </p:cNvCxnSpPr>
          <p:nvPr/>
        </p:nvCxnSpPr>
        <p:spPr>
          <a:xfrm flipH="1">
            <a:off x="5261395" y="2225040"/>
            <a:ext cx="9433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A88848D-0A60-4592-9D4D-E8E23075142E}"/>
              </a:ext>
            </a:extLst>
          </p:cNvPr>
          <p:cNvCxnSpPr>
            <a:cxnSpLocks/>
          </p:cNvCxnSpPr>
          <p:nvPr/>
        </p:nvCxnSpPr>
        <p:spPr>
          <a:xfrm flipH="1">
            <a:off x="5261395" y="3251200"/>
            <a:ext cx="9637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D860FCAF-DB2F-4BF0-BA06-684D5C70335D}"/>
              </a:ext>
            </a:extLst>
          </p:cNvPr>
          <p:cNvSpPr/>
          <p:nvPr/>
        </p:nvSpPr>
        <p:spPr>
          <a:xfrm>
            <a:off x="6207209" y="2225040"/>
            <a:ext cx="254551" cy="1026160"/>
          </a:xfrm>
          <a:prstGeom prst="rightBrace">
            <a:avLst>
              <a:gd name="adj1" fmla="val 4611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F4CBC-E09B-4CC7-B743-F18B5192A0E4}"/>
              </a:ext>
            </a:extLst>
          </p:cNvPr>
          <p:cNvSpPr/>
          <p:nvPr/>
        </p:nvSpPr>
        <p:spPr>
          <a:xfrm>
            <a:off x="6345652" y="2507287"/>
            <a:ext cx="1209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Expected amplitude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CBB5BEC-7A8D-46B4-BF20-4DE99DA5BC5D}"/>
              </a:ext>
            </a:extLst>
          </p:cNvPr>
          <p:cNvCxnSpPr>
            <a:cxnSpLocks/>
          </p:cNvCxnSpPr>
          <p:nvPr/>
        </p:nvCxnSpPr>
        <p:spPr>
          <a:xfrm flipV="1">
            <a:off x="4418115" y="3168174"/>
            <a:ext cx="0" cy="739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10A26670-9B7F-4600-B732-F86FE23CA66A}"/>
              </a:ext>
            </a:extLst>
          </p:cNvPr>
          <p:cNvSpPr/>
          <p:nvPr/>
        </p:nvSpPr>
        <p:spPr>
          <a:xfrm rot="5400000">
            <a:off x="4784384" y="3514055"/>
            <a:ext cx="110741" cy="843280"/>
          </a:xfrm>
          <a:prstGeom prst="rightBrace">
            <a:avLst>
              <a:gd name="adj1" fmla="val 4611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0641629-F064-41A2-8BD2-1A8C1E5E96DF}"/>
              </a:ext>
            </a:extLst>
          </p:cNvPr>
          <p:cNvCxnSpPr>
            <a:cxnSpLocks/>
          </p:cNvCxnSpPr>
          <p:nvPr/>
        </p:nvCxnSpPr>
        <p:spPr>
          <a:xfrm flipV="1">
            <a:off x="5261395" y="3168174"/>
            <a:ext cx="0" cy="739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D51541-1B0C-4A47-86A2-28F72E7778AE}"/>
              </a:ext>
            </a:extLst>
          </p:cNvPr>
          <p:cNvSpPr/>
          <p:nvPr/>
        </p:nvSpPr>
        <p:spPr>
          <a:xfrm>
            <a:off x="3937678" y="4134599"/>
            <a:ext cx="1641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Expected time length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98CD21F-B682-478D-8DCD-2251BA047474}"/>
              </a:ext>
            </a:extLst>
          </p:cNvPr>
          <p:cNvCxnSpPr>
            <a:cxnSpLocks/>
          </p:cNvCxnSpPr>
          <p:nvPr/>
        </p:nvCxnSpPr>
        <p:spPr>
          <a:xfrm flipV="1">
            <a:off x="936971" y="3023226"/>
            <a:ext cx="488654" cy="1291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Émoticône 34">
            <a:extLst>
              <a:ext uri="{FF2B5EF4-FFF2-40B4-BE49-F238E27FC236}">
                <a16:creationId xmlns:a16="http://schemas.microsoft.com/office/drawing/2014/main" id="{6A587255-87BB-492C-A8EF-76A5B3CDD811}"/>
              </a:ext>
            </a:extLst>
          </p:cNvPr>
          <p:cNvSpPr/>
          <p:nvPr/>
        </p:nvSpPr>
        <p:spPr>
          <a:xfrm>
            <a:off x="541081" y="4397867"/>
            <a:ext cx="588930" cy="596331"/>
          </a:xfrm>
          <a:prstGeom prst="smileyFace">
            <a:avLst>
              <a:gd name="adj" fmla="val -38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B476BC-516D-45DC-81BB-BB4B135B0C42}"/>
              </a:ext>
            </a:extLst>
          </p:cNvPr>
          <p:cNvSpPr/>
          <p:nvPr/>
        </p:nvSpPr>
        <p:spPr>
          <a:xfrm>
            <a:off x="1046480" y="4459620"/>
            <a:ext cx="251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Looks like the opposite,  but different amplitude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0F4149-D5AA-4364-BEA1-CEF7473C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53" y="5319646"/>
            <a:ext cx="3321290" cy="105978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8EEE179-1BFF-459D-BEF7-6F214AF64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026" y="4620189"/>
            <a:ext cx="3017999" cy="21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B7BDD5-26B4-7A4F-B373-8311FC28EA68}"/>
              </a:ext>
            </a:extLst>
          </p:cNvPr>
          <p:cNvSpPr txBox="1"/>
          <p:nvPr/>
        </p:nvSpPr>
        <p:spPr>
          <a:xfrm>
            <a:off x="324908" y="81748"/>
            <a:ext cx="534986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Same design with just ‘Measure Voltage’ block instead of ‘Ramp ADC’: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Compile and program without trouble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The input is in blue and the output in green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Tested with two different signals: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The one already implemented by </a:t>
            </a:r>
            <a:r>
              <a:rPr lang="en-US" sz="1600" dirty="0" err="1">
                <a:latin typeface="Franklin Gothic Demi Cond" panose="020B0706030402020204" pitchFamily="34" charset="0"/>
              </a:rPr>
              <a:t>Pr.Hasler</a:t>
            </a:r>
            <a:r>
              <a:rPr lang="en-US" sz="1600" dirty="0">
                <a:latin typeface="Franklin Gothic Demi Cond" panose="020B0706030402020204" pitchFamily="34" charset="0"/>
              </a:rPr>
              <a:t> on the left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No spike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f = 1Hz, amplitude = 1.25V, offset = 1.25V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No spike but looks like it follows the input if we zoom on the output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AF1AE1A-5DE6-4ACA-9C2F-5944D77A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590" y="4199494"/>
            <a:ext cx="5440068" cy="193714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AEADB3-A710-4DD2-941E-05E62083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72" y="154265"/>
            <a:ext cx="2719334" cy="30747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C763FCF-5620-4CDD-A62C-F317DF369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753" y="81749"/>
            <a:ext cx="2817655" cy="31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0D611-6AB0-4F42-900D-E71A6BFA784F}"/>
              </a:ext>
            </a:extLst>
          </p:cNvPr>
          <p:cNvSpPr/>
          <p:nvPr/>
        </p:nvSpPr>
        <p:spPr>
          <a:xfrm>
            <a:off x="178743" y="4503906"/>
            <a:ext cx="7282372" cy="2110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Test the design with an off-chip input: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f = 1Hz, amplitude = 1.25V, offset = 1.25V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Get an answer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Depends on the amplitude:</a:t>
            </a: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&lt;800V : nothing</a:t>
            </a: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&gt;900V : </a:t>
            </a: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answser</a:t>
            </a: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indent="-228600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HYPOTHESIS : </a:t>
            </a: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Pr.Hasler’s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 input isn’t the signal but the step values</a:t>
            </a:r>
          </a:p>
          <a:p>
            <a:pPr indent="-228600">
              <a:spcAft>
                <a:spcPts val="600"/>
              </a:spcAft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indent="-228600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Same result for a sweep of amplitude between 800mV and 900mV in 1ms.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C18BB58-2DA3-4FD3-8E96-B0DD44A6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4" y="3696758"/>
            <a:ext cx="7207110" cy="185737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05B88A1-B125-4AD0-89ED-E1D161D7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24" y="966522"/>
            <a:ext cx="54673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267</Words>
  <Application>Microsoft Office PowerPoint</Application>
  <PresentationFormat>Grand écran</PresentationFormat>
  <Paragraphs>58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Demi Cond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Jonathan Gomis</cp:lastModifiedBy>
  <cp:revision>49</cp:revision>
  <dcterms:created xsi:type="dcterms:W3CDTF">2019-08-29T16:25:34Z</dcterms:created>
  <dcterms:modified xsi:type="dcterms:W3CDTF">2019-10-22T17:35:04Z</dcterms:modified>
</cp:coreProperties>
</file>