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7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9B763-280B-7742-837C-5417D246A03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D7CA0-2788-2549-884B-CE55A57FF3F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D7CA0-2788-2549-884B-CE55A57FF3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5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F31A7-B7D8-D746-885D-9CF08EB6C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D91E30-226D-0A41-BA21-EBB1C2AE3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2B1E25-5186-2F4B-9AB7-1C3C74C8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77802E-F101-FE40-9A74-8C64074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413177-95E0-9F4C-BCAD-65611A72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E3C95-F315-0F4D-AF98-DDB352B1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3756B7-F61B-5E47-A421-BCF2EC590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86934D-CC25-EF47-A582-53085910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DA06F4-18E4-FD4D-9FC5-355CB306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DC6AED-9033-C643-A9AF-B84F1BFA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29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C8CA49-06AD-4946-BF31-84C62751A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04253B-CD79-B14B-B632-AC002AA00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F7A092-20BD-4F4F-9FA4-084E2F92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2C6359-B1A3-434F-87DE-2874125C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5EC8D-2E38-0949-9805-EB60955F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6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13091-84DF-4744-BD8D-82B9E2A2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363FDE-F987-6F47-B5C5-55CC4EC7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0423E9-960E-E249-B2FF-B0DAAAB0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A6C07F-971B-6C4F-BACE-FDCA92F4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F96A9-7D6B-CB47-83CE-20D2A48E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5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412A5-3C9D-B046-841E-6D47F7EB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5FB7DF-0D1C-0E49-BE1F-E52289640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ACC823-65EC-B24C-8EEE-B45F42BF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E942A0-CCC4-D64B-8A82-F122B551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F5C3D6-7194-BE4F-A7AE-1F9DBEDB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56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9589A-5254-194B-A929-C144309A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38DF2-7AEC-4045-9410-085ABA676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96F528-719E-8141-8FE4-820AB9F01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5ECFFD-5D96-064C-9090-3CF3DD54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7BD66B-BDFD-4148-BE42-C415C110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8FAD06-2952-B649-B315-A6DC130A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66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2B760-8FA9-1E41-BBE6-217995B3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874F0E-792C-8245-ABF8-84F69B22F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25F779-6F60-6845-956B-86E6CA869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0814F3-DC46-4C42-8E35-78352B64D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5EF90D-DDBD-CB41-A1C3-90A27F324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204556-7FE0-4446-8769-AB9C719D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A799B2-B44E-1944-8ED3-17BEBE2E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76BE5D-42C9-574B-841E-BBDA259F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93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2CE19-43A5-674B-95E8-643445A2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B18308-2D07-C840-859D-1EF94E38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5E1BEA-83DC-7840-BD1E-7372F905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505236-6B44-C44E-9823-0B6046F3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1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820894-37E4-524D-8EA2-47397AAE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3A7525-38FC-E840-9002-FDB7771D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2B879C-D615-A34D-8AE6-3D898AB3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50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57B8E-B1A3-6F43-B08C-98F1EE6E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6CBDC4-8BBF-024C-BDBD-F72B7342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7CE426-CACA-2F45-9B0F-62790FBF9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1C3B16-1942-4541-8BE5-178234D4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70754C-15EA-9648-8E40-1A2CD399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88226A-0BCD-D443-B868-06124BFE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17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9350F-67DA-7045-A849-C91344FE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558B57-AF12-FA41-956F-436EB908A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9ADA1B-374B-CF4A-A416-CFF068A86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6E5B09-7FA0-8649-A43C-F2D2B673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3ED52E-0765-6B4A-A663-878A5B18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5ABDF9-D7AF-3544-ADFC-86B38799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12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69D67C-48B7-8141-9B6E-E8FF3AFB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1076B1-5D2A-184D-826D-4DEFA3606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E8CD5A-08F4-9542-AFDD-B597C1434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767B6-816B-FA46-9B81-5E1B72C413A8}" type="datetimeFigureOut">
              <a:rPr lang="fr-FR" smtClean="0"/>
              <a:t>11/09/2019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D8A128-A3FB-7346-86AD-D91667887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00D796-52A1-7343-9476-47075A262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90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68A93D2-22E7-B247-9115-D9B3CF93A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85" r="1" b="7201"/>
          <a:stretch/>
        </p:blipFill>
        <p:spPr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D41397-7848-584A-A79D-4D1DADF41C68}"/>
              </a:ext>
            </a:extLst>
          </p:cNvPr>
          <p:cNvSpPr txBox="1"/>
          <p:nvPr/>
        </p:nvSpPr>
        <p:spPr>
          <a:xfrm>
            <a:off x="8181474" y="257927"/>
            <a:ext cx="3632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Brain inspired computing</a:t>
            </a:r>
          </a:p>
          <a:p>
            <a:pPr algn="r"/>
            <a:r>
              <a:rPr lang="en-US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using a FPAA Board</a:t>
            </a:r>
          </a:p>
          <a:p>
            <a:pPr algn="r"/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r"/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2</a:t>
            </a:r>
            <a:r>
              <a:rPr lang="en-US" baseline="30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nd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 week catch-up session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AD87BB-1565-AA49-A637-5E5575B45973}"/>
              </a:ext>
            </a:extLst>
          </p:cNvPr>
          <p:cNvSpPr txBox="1"/>
          <p:nvPr/>
        </p:nvSpPr>
        <p:spPr>
          <a:xfrm>
            <a:off x="136367" y="5559843"/>
            <a:ext cx="280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Special problem</a:t>
            </a:r>
          </a:p>
          <a:p>
            <a:r>
              <a:rPr lang="en-US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ECE 8903</a:t>
            </a:r>
          </a:p>
          <a:p>
            <a:r>
              <a:rPr lang="en-US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Dr. Alexandre </a:t>
            </a:r>
            <a:r>
              <a:rPr lang="en-US" dirty="0" err="1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Locquet</a:t>
            </a:r>
            <a:endParaRPr lang="en-US" dirty="0">
              <a:solidFill>
                <a:schemeClr val="bg1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r>
              <a:rPr lang="en-US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Dr. Damien </a:t>
            </a:r>
            <a:r>
              <a:rPr lang="en-US" dirty="0" err="1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Rontani</a:t>
            </a:r>
            <a:endParaRPr lang="en-US" dirty="0">
              <a:solidFill>
                <a:schemeClr val="bg1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87C64-1FED-EE45-BFE7-C464FD5B279E}"/>
              </a:ext>
            </a:extLst>
          </p:cNvPr>
          <p:cNvSpPr txBox="1"/>
          <p:nvPr/>
        </p:nvSpPr>
        <p:spPr>
          <a:xfrm>
            <a:off x="9255283" y="4226621"/>
            <a:ext cx="280035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Collective work on the chip to continue getting familiar with it and explore its boundaries</a:t>
            </a:r>
          </a:p>
          <a:p>
            <a:pPr algn="ctr"/>
            <a:endParaRPr lang="en-US" dirty="0"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 algn="ctr"/>
            <a:r>
              <a:rPr lang="en-US" sz="16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Matthieu </a:t>
            </a:r>
            <a:r>
              <a:rPr lang="en-US" sz="1600" dirty="0" err="1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Divet</a:t>
            </a:r>
            <a:endParaRPr lang="en-US" sz="1600" dirty="0"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  <a:p>
            <a:pPr algn="ctr"/>
            <a:r>
              <a:rPr lang="en-US" sz="16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Jonathan Gomis</a:t>
            </a:r>
          </a:p>
          <a:p>
            <a:pPr algn="ctr"/>
            <a:r>
              <a:rPr lang="en-US" sz="16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Annie Luo</a:t>
            </a:r>
          </a:p>
          <a:p>
            <a:pPr algn="ctr"/>
            <a:r>
              <a:rPr lang="en-US" sz="1600" dirty="0" err="1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Anonto</a:t>
            </a:r>
            <a:r>
              <a:rPr lang="en-US" sz="16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 Zaman</a:t>
            </a:r>
          </a:p>
          <a:p>
            <a:pPr algn="ctr"/>
            <a:endParaRPr lang="en-US" dirty="0"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44208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15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37BD1E1-64B5-CF4A-88DD-C937F8446798}"/>
              </a:ext>
            </a:extLst>
          </p:cNvPr>
          <p:cNvSpPr txBox="1"/>
          <p:nvPr/>
        </p:nvSpPr>
        <p:spPr>
          <a:xfrm>
            <a:off x="8029319" y="321732"/>
            <a:ext cx="3424739" cy="6214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Redoing the tutorial with the undergraduate students: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>
              <a:solidFill>
                <a:srgbClr val="FFFFFF"/>
              </a:solidFill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Test the limits in terms of offset and amplitude</a:t>
            </a:r>
          </a:p>
          <a:p>
            <a:pPr marL="514350" lvl="1" indent="-285750">
              <a:spcAft>
                <a:spcPts val="600"/>
              </a:spcAft>
              <a:buFont typeface="Police système"/>
              <a:buChar char="-"/>
            </a:pPr>
            <a:r>
              <a:rPr lang="en-US" sz="1200" i="1" dirty="0">
                <a:solidFill>
                  <a:srgbClr val="FF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Amplitude between 0 and 2.5</a:t>
            </a:r>
          </a:p>
          <a:p>
            <a:pPr marL="514350" lvl="1" indent="-285750">
              <a:spcAft>
                <a:spcPts val="600"/>
              </a:spcAft>
              <a:buFont typeface="Police système"/>
              <a:buChar char="-"/>
            </a:pPr>
            <a:r>
              <a:rPr lang="en-US" sz="1200" i="1" dirty="0">
                <a:solidFill>
                  <a:srgbClr val="FF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No negative signal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Testing with a higher frequency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>
              <a:solidFill>
                <a:srgbClr val="FFFFFF"/>
              </a:solidFill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Try with f = 100Hz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The sample rate needs to be higher than 200Hz, however it’s written “(0-200Hz)”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We chose a sample rate of 2000Hz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Still no signal: sample rate automatically set to 200Hz if higher ?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How can we reach kHz frequencies 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7966D2-7677-494F-98F6-2CF69F9D4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948"/>
            <a:ext cx="3599234" cy="196426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B7E0181-1C7D-4FF7-B6AA-77B829900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234" y="370302"/>
            <a:ext cx="3786619" cy="182955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07CB620-273A-4974-AD16-112A7561C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42" y="2199861"/>
            <a:ext cx="6063446" cy="230478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807BA69-4DBC-4D83-95B3-A8E8AF96A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696" y="4572000"/>
            <a:ext cx="3424739" cy="205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50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293300D-51B5-0548-B23B-DD38201EC416}"/>
              </a:ext>
            </a:extLst>
          </p:cNvPr>
          <p:cNvSpPr txBox="1"/>
          <p:nvPr/>
        </p:nvSpPr>
        <p:spPr>
          <a:xfrm>
            <a:off x="8029319" y="321732"/>
            <a:ext cx="3424739" cy="6214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Testing the influence of the cut-off frequency on the convergence speed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After having seen the result for a signal with a frequency of 5Hz and a cut-off frequency of 2.5Hz, we wanted to test how the convergence time is affected by the cut-off frequency.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Keep all other parameters : sample rate = 200Hz, signal offset = 0,75V, signal amplitude = 0,75V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Performed several tests with different cut-off frequencies values:</a:t>
            </a:r>
          </a:p>
          <a:p>
            <a:pPr lvl="1" indent="-228600">
              <a:spcAft>
                <a:spcPts val="600"/>
              </a:spcAft>
              <a:buFont typeface="+mj-lt"/>
              <a:buAutoNum type="arabicPeriod"/>
            </a:pP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Signal_freq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5Hz; Cut-</a:t>
            </a: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off_freq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1Hz</a:t>
            </a:r>
          </a:p>
          <a:p>
            <a:pPr lvl="1" indent="-228600">
              <a:spcAft>
                <a:spcPts val="600"/>
              </a:spcAft>
              <a:buFont typeface="+mj-lt"/>
              <a:buAutoNum type="arabicPeriod"/>
            </a:pP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Signal_freq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5Hz; Cut-</a:t>
            </a: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off_freq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4Hz</a:t>
            </a:r>
          </a:p>
          <a:p>
            <a:pPr lvl="1" indent="-228600">
              <a:spcAft>
                <a:spcPts val="600"/>
              </a:spcAft>
              <a:buFont typeface="+mj-lt"/>
              <a:buAutoNum type="arabicPeriod"/>
            </a:pPr>
            <a:endParaRPr lang="en-US" sz="12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To make the difference even more obvious, we tried with higher values of frequency:</a:t>
            </a:r>
          </a:p>
          <a:p>
            <a:pPr lvl="1" indent="-228600">
              <a:spcAft>
                <a:spcPts val="600"/>
              </a:spcAft>
              <a:buFont typeface="+mj-lt"/>
              <a:buAutoNum type="arabicPeriod" startAt="3"/>
            </a:pP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Signal_freq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25Hz; Cut-</a:t>
            </a: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off_freq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10Hz</a:t>
            </a:r>
          </a:p>
          <a:p>
            <a:pPr lvl="1" indent="-228600">
              <a:spcAft>
                <a:spcPts val="600"/>
              </a:spcAft>
              <a:buFont typeface="+mj-lt"/>
              <a:buAutoNum type="arabicPeriod" startAt="3"/>
            </a:pP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Signal_freq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25Hz; Cut-</a:t>
            </a:r>
            <a:r>
              <a:rPr lang="en-US" sz="1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off_freq</a:t>
            </a:r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= 20Hz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F8E54111-A283-404E-A59F-F0F7B7E4F5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81" t="20330" r="10570" b="8788"/>
          <a:stretch/>
        </p:blipFill>
        <p:spPr>
          <a:xfrm>
            <a:off x="3359545" y="321732"/>
            <a:ext cx="3424739" cy="203661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6764DA0-9EA4-400A-A6AC-5E8B8ABC6745}"/>
              </a:ext>
            </a:extLst>
          </p:cNvPr>
          <p:cNvSpPr txBox="1"/>
          <p:nvPr/>
        </p:nvSpPr>
        <p:spPr>
          <a:xfrm>
            <a:off x="934721" y="1016873"/>
            <a:ext cx="207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Last week result:</a:t>
            </a:r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06E7597-7BC4-4CE9-9E48-EE0B03C2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70" y="2584808"/>
            <a:ext cx="3570127" cy="164724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A149903-2C94-4185-B96F-FA4BDC147472}"/>
              </a:ext>
            </a:extLst>
          </p:cNvPr>
          <p:cNvSpPr txBox="1"/>
          <p:nvPr/>
        </p:nvSpPr>
        <p:spPr>
          <a:xfrm>
            <a:off x="125195" y="2115234"/>
            <a:ext cx="207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This week results: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CB8A31-E23D-45AC-98D2-78EA10308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888" y="2615288"/>
            <a:ext cx="3570128" cy="164883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0F208DA1-3B1C-4736-A90A-F0BAA768A9DA}"/>
              </a:ext>
            </a:extLst>
          </p:cNvPr>
          <p:cNvSpPr txBox="1"/>
          <p:nvPr/>
        </p:nvSpPr>
        <p:spPr>
          <a:xfrm>
            <a:off x="145514" y="3223763"/>
            <a:ext cx="207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1)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0E10ABA-1EFC-4FC7-A479-C707BF80137D}"/>
              </a:ext>
            </a:extLst>
          </p:cNvPr>
          <p:cNvSpPr txBox="1"/>
          <p:nvPr/>
        </p:nvSpPr>
        <p:spPr>
          <a:xfrm>
            <a:off x="4113472" y="3282410"/>
            <a:ext cx="207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2)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95A9DF0-E784-426B-A5FA-8771ED4566FC}"/>
              </a:ext>
            </a:extLst>
          </p:cNvPr>
          <p:cNvSpPr txBox="1"/>
          <p:nvPr/>
        </p:nvSpPr>
        <p:spPr>
          <a:xfrm>
            <a:off x="145514" y="5471795"/>
            <a:ext cx="207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3)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62D1ABE-A865-4800-B16D-8907844853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342" y="4575806"/>
            <a:ext cx="3919118" cy="1973653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188CD1B0-F3EF-44F0-A021-A6DD85894889}"/>
              </a:ext>
            </a:extLst>
          </p:cNvPr>
          <p:cNvSpPr txBox="1"/>
          <p:nvPr/>
        </p:nvSpPr>
        <p:spPr>
          <a:xfrm>
            <a:off x="4114639" y="5471795"/>
            <a:ext cx="207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4)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140D375-6CEC-4301-8926-6130E252CD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9191" y="4653100"/>
            <a:ext cx="3442825" cy="181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49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5B7BDD5-26B4-7A4F-B373-8311FC28EA68}"/>
              </a:ext>
            </a:extLst>
          </p:cNvPr>
          <p:cNvSpPr txBox="1"/>
          <p:nvPr/>
        </p:nvSpPr>
        <p:spPr>
          <a:xfrm>
            <a:off x="324908" y="0"/>
            <a:ext cx="5349863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Trying again a different on-chip LPF design on our FPAA Board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Last week, we tried implementing blocks from the traditional </a:t>
            </a:r>
            <a:r>
              <a:rPr lang="en-US" sz="16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Xcos</a:t>
            </a:r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palette for the CLR model: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Unsuccessful: the design couldn’t compile</a:t>
            </a:r>
          </a:p>
          <a:p>
            <a:pPr marL="228600" lvl="1">
              <a:lnSpc>
                <a:spcPct val="90000"/>
              </a:lnSpc>
              <a:spcAft>
                <a:spcPts val="600"/>
              </a:spcAft>
            </a:pPr>
            <a:endParaRPr lang="en-US" sz="16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1714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 tried now mixing both traditional </a:t>
            </a:r>
            <a:r>
              <a:rPr lang="en-US" sz="16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Xcos</a:t>
            </a:r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and FPAA palettes blocks:</a:t>
            </a:r>
          </a:p>
          <a:p>
            <a:pPr marL="685800" lvl="1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Unsuccessful: none of the designs compiled</a:t>
            </a:r>
          </a:p>
          <a:p>
            <a:pPr marL="685800" lvl="1" indent="-28575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Ø"/>
            </a:pPr>
            <a:endParaRPr lang="en-US" sz="16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2286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Questions:</a:t>
            </a:r>
          </a:p>
          <a:p>
            <a:pPr marL="68580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The demo LPF design uses blocks from the </a:t>
            </a:r>
            <a:r>
              <a:rPr lang="en-US" sz="16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Xcos</a:t>
            </a:r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palette</a:t>
            </a:r>
          </a:p>
          <a:p>
            <a:pPr marL="68580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We tried to implement </a:t>
            </a:r>
            <a:r>
              <a:rPr lang="en-US" sz="16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Xcos</a:t>
            </a:r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blocks in the working design (replacing the source with a standard source or the LPF block with a transfer function block) but nothing worked (Reading error)</a:t>
            </a:r>
          </a:p>
          <a:p>
            <a:pPr marL="68580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The design will not compile if does not contain the “Measure voltage” block (No such directory error)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F61FE7-7211-A042-95CF-67B6BB3BE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4" r="19838"/>
          <a:stretch/>
        </p:blipFill>
        <p:spPr>
          <a:xfrm>
            <a:off x="6201128" y="743258"/>
            <a:ext cx="2792021" cy="243441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214DE7E-4019-2047-B572-809966985E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0" r="18860"/>
          <a:stretch/>
        </p:blipFill>
        <p:spPr>
          <a:xfrm>
            <a:off x="9283770" y="799200"/>
            <a:ext cx="2813987" cy="2376000"/>
          </a:xfrm>
          <a:prstGeom prst="rect">
            <a:avLst/>
          </a:prstGeom>
        </p:spPr>
      </p:pic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29DD2BA-3D8C-4D5A-9CC8-8FBC5B015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897" y="3510748"/>
            <a:ext cx="6095906" cy="3347252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1C24CA89-0D99-4943-ADA1-68211EDAE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0"/>
            <a:ext cx="6092693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36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396</Words>
  <Application>Microsoft Macintosh PowerPoint</Application>
  <PresentationFormat>Grand écran</PresentationFormat>
  <Paragraphs>64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Futura Condensed Medium</vt:lpstr>
      <vt:lpstr>Futura Medium</vt:lpstr>
      <vt:lpstr>Police système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Divet</dc:creator>
  <cp:lastModifiedBy>Matthieu Divet</cp:lastModifiedBy>
  <cp:revision>24</cp:revision>
  <dcterms:created xsi:type="dcterms:W3CDTF">2019-08-29T16:25:34Z</dcterms:created>
  <dcterms:modified xsi:type="dcterms:W3CDTF">2019-09-10T22:35:48Z</dcterms:modified>
</cp:coreProperties>
</file>