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8" r:id="rId4"/>
    <p:sldId id="262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88"/>
  </p:normalViewPr>
  <p:slideViewPr>
    <p:cSldViewPr snapToGrid="0" snapToObjects="1">
      <p:cViewPr varScale="1">
        <p:scale>
          <a:sx n="93" d="100"/>
          <a:sy n="93" d="100"/>
        </p:scale>
        <p:origin x="274" y="53"/>
      </p:cViewPr>
      <p:guideLst/>
    </p:cSldViewPr>
  </p:slideViewPr>
  <p:notesTextViewPr>
    <p:cViewPr>
      <p:scale>
        <a:sx n="40" d="100"/>
        <a:sy n="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9B763-280B-7742-837C-5417D246A032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D7CA0-2788-2549-884B-CE55A57FF3F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CF31A7-B7D8-D746-885D-9CF08EB6C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D91E30-226D-0A41-BA21-EBB1C2AE3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2B1E25-5186-2F4B-9AB7-1C3C74C8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77802E-F101-FE40-9A74-8C640746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413177-95E0-9F4C-BCAD-65611A72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CE3C95-F315-0F4D-AF98-DDB352B1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3756B7-F61B-5E47-A421-BCF2EC590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86934D-CC25-EF47-A582-53085910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DA06F4-18E4-FD4D-9FC5-355CB306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DC6AED-9033-C643-A9AF-B84F1BFA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29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7C8CA49-06AD-4946-BF31-84C62751A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04253B-CD79-B14B-B632-AC002AA00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F7A092-20BD-4F4F-9FA4-084E2F92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2C6359-B1A3-434F-87DE-2874125C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E5EC8D-2E38-0949-9805-EB60955F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6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13091-84DF-4744-BD8D-82B9E2A2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363FDE-F987-6F47-B5C5-55CC4EC7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0423E9-960E-E249-B2FF-B0DAAAB0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A6C07F-971B-6C4F-BACE-FDCA92F4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EF96A9-7D6B-CB47-83CE-20D2A48E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5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412A5-3C9D-B046-841E-6D47F7EB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5FB7DF-0D1C-0E49-BE1F-E52289640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ACC823-65EC-B24C-8EEE-B45F42BF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E942A0-CCC4-D64B-8A82-F122B551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F5C3D6-7194-BE4F-A7AE-1F9DBEDB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56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9589A-5254-194B-A929-C144309A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338DF2-7AEC-4045-9410-085ABA676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96F528-719E-8141-8FE4-820AB9F01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5ECFFD-5D96-064C-9090-3CF3DD54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7BD66B-BDFD-4148-BE42-C415C110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8FAD06-2952-B649-B315-A6DC130A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66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2B760-8FA9-1E41-BBE6-217995B3A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874F0E-792C-8245-ABF8-84F69B22F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25F779-6F60-6845-956B-86E6CA869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0814F3-DC46-4C42-8E35-78352B64D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55EF90D-DDBD-CB41-A1C3-90A27F324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204556-7FE0-4446-8769-AB9C719D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A799B2-B44E-1944-8ED3-17BEBE2E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76BE5D-42C9-574B-841E-BBDA259F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93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E2CE19-43A5-674B-95E8-643445A2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B18308-2D07-C840-859D-1EF94E38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5E1BEA-83DC-7840-BD1E-7372F905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505236-6B44-C44E-9823-0B6046F3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1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820894-37E4-524D-8EA2-47397AAE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3A7525-38FC-E840-9002-FDB7771D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2B879C-D615-A34D-8AE6-3D898AB3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50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57B8E-B1A3-6F43-B08C-98F1EE6E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6CBDC4-8BBF-024C-BDBD-F72B73424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7CE426-CACA-2F45-9B0F-62790FBF9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1C3B16-1942-4541-8BE5-178234D4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70754C-15EA-9648-8E40-1A2CD399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88226A-0BCD-D443-B868-06124BFE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17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F9350F-67DA-7045-A849-C91344FE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558B57-AF12-FA41-956F-436EB908A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9ADA1B-374B-CF4A-A416-CFF068A86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6E5B09-7FA0-8649-A43C-F2D2B673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3ED52E-0765-6B4A-A663-878A5B18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5ABDF9-D7AF-3544-ADFC-86B38799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12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69D67C-48B7-8141-9B6E-E8FF3AFB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1076B1-5D2A-184D-826D-4DEFA3606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E8CD5A-08F4-9542-AFDD-B597C1434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767B6-816B-FA46-9B81-5E1B72C413A8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D8A128-A3FB-7346-86AD-D91667887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00D796-52A1-7343-9476-47075A262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90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68A93D2-22E7-B247-9115-D9B3CF93A4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85" r="1" b="7201"/>
          <a:stretch/>
        </p:blipFill>
        <p:spPr>
          <a:xfrm>
            <a:off x="3" y="1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D41397-7848-584A-A79D-4D1DADF41C68}"/>
              </a:ext>
            </a:extLst>
          </p:cNvPr>
          <p:cNvSpPr txBox="1"/>
          <p:nvPr/>
        </p:nvSpPr>
        <p:spPr>
          <a:xfrm>
            <a:off x="8181474" y="257927"/>
            <a:ext cx="3632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Franklin Gothic Demi Cond" panose="020B0706030402020204" pitchFamily="34" charset="0"/>
                <a:cs typeface="Futura Medium" panose="020B0602020204020303" pitchFamily="34" charset="-79"/>
              </a:rPr>
              <a:t>Brain inspired computing</a:t>
            </a:r>
          </a:p>
          <a:p>
            <a:pPr algn="r"/>
            <a:r>
              <a:rPr lang="en-US" sz="2400" dirty="0">
                <a:latin typeface="Franklin Gothic Demi Cond" panose="020B0706030402020204" pitchFamily="34" charset="0"/>
                <a:cs typeface="Futura Medium" panose="020B0602020204020303" pitchFamily="34" charset="-79"/>
              </a:rPr>
              <a:t>using a FPAA Board</a:t>
            </a:r>
          </a:p>
          <a:p>
            <a:pPr algn="r"/>
            <a:endParaRPr lang="en-US" dirty="0">
              <a:latin typeface="Franklin Gothic Demi Cond" panose="020B0706030402020204" pitchFamily="34" charset="0"/>
              <a:cs typeface="Futura Medium" panose="020B0602020204020303" pitchFamily="34" charset="-79"/>
            </a:endParaRPr>
          </a:p>
          <a:p>
            <a:pPr algn="r"/>
            <a:r>
              <a:rPr lang="en-US" dirty="0">
                <a:latin typeface="Franklin Gothic Demi Cond" panose="020B0706030402020204" pitchFamily="34" charset="0"/>
                <a:cs typeface="Futura Medium" panose="020B0602020204020303" pitchFamily="34" charset="-79"/>
              </a:rPr>
              <a:t>11/13 catch-up session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AD87BB-1565-AA49-A637-5E5575B45973}"/>
              </a:ext>
            </a:extLst>
          </p:cNvPr>
          <p:cNvSpPr txBox="1"/>
          <p:nvPr/>
        </p:nvSpPr>
        <p:spPr>
          <a:xfrm>
            <a:off x="136367" y="5559843"/>
            <a:ext cx="280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Special problem</a:t>
            </a:r>
          </a:p>
          <a:p>
            <a:r>
              <a:rPr lang="en-US" dirty="0">
                <a:solidFill>
                  <a:schemeClr val="bg1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ECE 8903</a:t>
            </a:r>
          </a:p>
          <a:p>
            <a:r>
              <a:rPr lang="en-US" dirty="0">
                <a:solidFill>
                  <a:schemeClr val="bg1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Dr. Alexandre </a:t>
            </a:r>
            <a:r>
              <a:rPr lang="en-US" dirty="0" err="1">
                <a:solidFill>
                  <a:schemeClr val="bg1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Locquet</a:t>
            </a:r>
            <a:endParaRPr lang="en-US" dirty="0">
              <a:solidFill>
                <a:schemeClr val="bg1"/>
              </a:solidFill>
              <a:latin typeface="Franklin Gothic Demi Cond" panose="020B0706030402020204" pitchFamily="34" charset="0"/>
              <a:cs typeface="Futura Condensed Medium" panose="020B0602020204020303" pitchFamily="34" charset="-79"/>
            </a:endParaRPr>
          </a:p>
          <a:p>
            <a:r>
              <a:rPr lang="en-US" dirty="0">
                <a:solidFill>
                  <a:schemeClr val="bg1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Dr. Damien </a:t>
            </a:r>
            <a:r>
              <a:rPr lang="en-US" dirty="0" err="1">
                <a:solidFill>
                  <a:schemeClr val="bg1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Rontani</a:t>
            </a:r>
            <a:endParaRPr lang="en-US" dirty="0">
              <a:solidFill>
                <a:schemeClr val="bg1"/>
              </a:solidFill>
              <a:latin typeface="Franklin Gothic Demi Cond" panose="020B0706030402020204" pitchFamily="34" charset="0"/>
              <a:cs typeface="Futura Condensed Medium" panose="020B0602020204020303" pitchFamily="34" charset="-79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E87C64-1FED-EE45-BFE7-C464FD5B279E}"/>
              </a:ext>
            </a:extLst>
          </p:cNvPr>
          <p:cNvSpPr txBox="1"/>
          <p:nvPr/>
        </p:nvSpPr>
        <p:spPr>
          <a:xfrm>
            <a:off x="9561712" y="3998656"/>
            <a:ext cx="246022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Further testing of the HHN block design</a:t>
            </a:r>
          </a:p>
          <a:p>
            <a:pPr algn="ctr"/>
            <a:endParaRPr lang="en-US" dirty="0">
              <a:latin typeface="Franklin Gothic Demi Cond" panose="020B0706030402020204" pitchFamily="34" charset="0"/>
              <a:cs typeface="Futura Condensed Medium" panose="020B0602020204020303" pitchFamily="34" charset="-79"/>
            </a:endParaRPr>
          </a:p>
          <a:p>
            <a:pPr algn="ctr"/>
            <a:endParaRPr lang="en-US" dirty="0">
              <a:latin typeface="Franklin Gothic Demi Cond" panose="020B0706030402020204" pitchFamily="34" charset="0"/>
              <a:cs typeface="Futura Condensed Medium" panose="020B0602020204020303" pitchFamily="34" charset="-79"/>
            </a:endParaRPr>
          </a:p>
          <a:p>
            <a:pPr algn="ctr"/>
            <a:r>
              <a:rPr lang="en-US" sz="1600" dirty="0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Matthieu </a:t>
            </a:r>
            <a:r>
              <a:rPr lang="en-US" sz="1600" dirty="0" err="1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Divet</a:t>
            </a:r>
            <a:endParaRPr lang="en-US" sz="1600" dirty="0">
              <a:latin typeface="Franklin Gothic Demi Cond" panose="020B0706030402020204" pitchFamily="34" charset="0"/>
              <a:cs typeface="Futura Condensed Medium" panose="020B0602020204020303" pitchFamily="34" charset="-79"/>
            </a:endParaRPr>
          </a:p>
          <a:p>
            <a:pPr algn="ctr"/>
            <a:r>
              <a:rPr lang="en-US" sz="1600" dirty="0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Jonathan Gomis</a:t>
            </a:r>
          </a:p>
          <a:p>
            <a:pPr algn="ctr"/>
            <a:r>
              <a:rPr lang="en-US" sz="1600" dirty="0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Annie Luo</a:t>
            </a:r>
          </a:p>
          <a:p>
            <a:pPr algn="ctr"/>
            <a:r>
              <a:rPr lang="en-US" sz="1600" dirty="0" err="1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Anonto</a:t>
            </a:r>
            <a:r>
              <a:rPr lang="en-US" sz="1600" dirty="0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 Zaman</a:t>
            </a:r>
          </a:p>
        </p:txBody>
      </p:sp>
    </p:spTree>
    <p:extLst>
      <p:ext uri="{BB962C8B-B14F-4D97-AF65-F5344CB8AC3E}">
        <p14:creationId xmlns:p14="http://schemas.microsoft.com/office/powerpoint/2010/main" val="384420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5B7BDD5-26B4-7A4F-B373-8311FC28EA68}"/>
              </a:ext>
            </a:extLst>
          </p:cNvPr>
          <p:cNvSpPr txBox="1"/>
          <p:nvPr/>
        </p:nvSpPr>
        <p:spPr>
          <a:xfrm>
            <a:off x="324908" y="81748"/>
            <a:ext cx="5349863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Playing with the parameters while still using an external signal: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Franklin Gothic Demi Cond" panose="020B07060304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Franklin Gothic Demi Cond" panose="020B0706030402020204" pitchFamily="34" charset="0"/>
              </a:rPr>
              <a:t>Modulate different parameters from both HHN block and OTA block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Franklin Gothic Demi Cond" panose="020B0706030402020204" pitchFamily="34" charset="0"/>
              </a:rPr>
              <a:t>Change the order of magnitude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Franklin Gothic Demi Cond" panose="020B0706030402020204" pitchFamily="34" charset="0"/>
            </a:endParaRP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Franklin Gothic Demi Cond" panose="020B0706030402020204" pitchFamily="34" charset="0"/>
              </a:rPr>
              <a:t>No apparent influence, similar answer</a:t>
            </a: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Franklin Gothic Demi Cond" panose="020B0706030402020204" pitchFamily="34" charset="0"/>
              </a:rPr>
              <a:t>A small spike appears and move constantly on the left</a:t>
            </a: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Franklin Gothic Demi Cond" panose="020B0706030402020204" pitchFamily="34" charset="0"/>
              </a:rPr>
              <a:t>No indication on the parameter role</a:t>
            </a: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600" dirty="0">
              <a:latin typeface="Franklin Gothic Demi Cond" panose="020B07060304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1793F0-F1F4-4456-9550-238B94C35244}"/>
              </a:ext>
            </a:extLst>
          </p:cNvPr>
          <p:cNvSpPr/>
          <p:nvPr/>
        </p:nvSpPr>
        <p:spPr>
          <a:xfrm>
            <a:off x="7331676" y="0"/>
            <a:ext cx="3344562" cy="3383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 descr="Une image contenant table, ordinateur&#10;&#10;Description générée automatiquement">
            <a:extLst>
              <a:ext uri="{FF2B5EF4-FFF2-40B4-BE49-F238E27FC236}">
                <a16:creationId xmlns:a16="http://schemas.microsoft.com/office/drawing/2014/main" id="{C338540C-0B07-4592-99CA-28E0B9BF5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690" y="3815039"/>
            <a:ext cx="3639239" cy="2702641"/>
          </a:xfrm>
          <a:prstGeom prst="rect">
            <a:avLst/>
          </a:prstGeom>
        </p:spPr>
      </p:pic>
      <p:pic>
        <p:nvPicPr>
          <p:cNvPr id="10" name="Image 9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A9E6E5FD-2032-4FB7-81B9-9499121EB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689" y="340320"/>
            <a:ext cx="3639239" cy="267185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569477E-433A-43AE-AEC7-E02428680CC3}"/>
              </a:ext>
            </a:extLst>
          </p:cNvPr>
          <p:cNvSpPr/>
          <p:nvPr/>
        </p:nvSpPr>
        <p:spPr>
          <a:xfrm>
            <a:off x="6046488" y="4621594"/>
            <a:ext cx="2398706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Playing with the parameters of the OTA block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14DA97-1A6B-464D-8790-AE3FAD30994D}"/>
              </a:ext>
            </a:extLst>
          </p:cNvPr>
          <p:cNvSpPr/>
          <p:nvPr/>
        </p:nvSpPr>
        <p:spPr>
          <a:xfrm>
            <a:off x="6090991" y="1126449"/>
            <a:ext cx="2398706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Playing with the parameters of the HHN block</a:t>
            </a:r>
          </a:p>
        </p:txBody>
      </p:sp>
    </p:spTree>
    <p:extLst>
      <p:ext uri="{BB962C8B-B14F-4D97-AF65-F5344CB8AC3E}">
        <p14:creationId xmlns:p14="http://schemas.microsoft.com/office/powerpoint/2010/main" val="4218336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15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10D611-6AB0-4F42-900D-E71A6BFA784F}"/>
              </a:ext>
            </a:extLst>
          </p:cNvPr>
          <p:cNvSpPr/>
          <p:nvPr/>
        </p:nvSpPr>
        <p:spPr>
          <a:xfrm>
            <a:off x="178743" y="4503906"/>
            <a:ext cx="7282372" cy="2110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37BD1E1-64B5-CF4A-88DD-C937F8446798}"/>
              </a:ext>
            </a:extLst>
          </p:cNvPr>
          <p:cNvSpPr txBox="1"/>
          <p:nvPr/>
        </p:nvSpPr>
        <p:spPr>
          <a:xfrm>
            <a:off x="8029319" y="321732"/>
            <a:ext cx="3424739" cy="6214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Test different blocks with several inputs and only one output: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 dirty="0">
              <a:solidFill>
                <a:srgbClr val="FFFFFF"/>
              </a:solidFill>
              <a:latin typeface="Franklin Gothic Demi Cond" panose="020B0706030402020204" pitchFamily="34" charset="0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I_SenseAmp</a:t>
            </a: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:</a:t>
            </a:r>
          </a:p>
          <a:p>
            <a:pPr marL="5143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Two ‘spikes’ close to each other, the space between them is modulated by the phase shift between the two signals</a:t>
            </a:r>
          </a:p>
          <a:p>
            <a:pPr marL="5143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FFFFFF"/>
              </a:solidFill>
              <a:latin typeface="Franklin Gothic Demi Cond" panose="020B0706030402020204" pitchFamily="34" charset="0"/>
              <a:cs typeface="Futura Medium" panose="020B0602020204020303" pitchFamily="34" charset="-79"/>
            </a:endParaRPr>
          </a:p>
          <a:p>
            <a:pPr marL="571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ota</a:t>
            </a: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:</a:t>
            </a:r>
          </a:p>
          <a:p>
            <a:pPr marL="5143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Same answer as for the ‘</a:t>
            </a:r>
            <a:r>
              <a:rPr lang="en-US" sz="1200" dirty="0" err="1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I_SenseAmp</a:t>
            </a: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’ block</a:t>
            </a:r>
          </a:p>
          <a:p>
            <a:pPr marL="571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FF"/>
              </a:solidFill>
              <a:latin typeface="Franklin Gothic Demi Cond" panose="020B0706030402020204" pitchFamily="34" charset="0"/>
              <a:cs typeface="Futura Medium" panose="020B0602020204020303" pitchFamily="34" charset="-79"/>
            </a:endParaRPr>
          </a:p>
          <a:p>
            <a:pPr marL="571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signalmult</a:t>
            </a: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:</a:t>
            </a:r>
          </a:p>
          <a:p>
            <a:pPr marL="5143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Doesn’t compile because it requires 4 inputs and 2 outputs exactly</a:t>
            </a:r>
          </a:p>
          <a:p>
            <a:pPr marL="571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FF"/>
              </a:solidFill>
              <a:latin typeface="Franklin Gothic Demi Cond" panose="020B0706030402020204" pitchFamily="34" charset="0"/>
              <a:cs typeface="Futura Medium" panose="020B0602020204020303" pitchFamily="34" charset="-79"/>
            </a:endParaRPr>
          </a:p>
          <a:p>
            <a:pPr marL="571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join:</a:t>
            </a:r>
          </a:p>
          <a:p>
            <a:pPr marL="5143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Not interesting here because can have several output but only one input</a:t>
            </a:r>
          </a:p>
          <a:p>
            <a:pPr marL="5143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FFFFFF"/>
              </a:solidFill>
              <a:latin typeface="Franklin Gothic Demi Cond" panose="020B0706030402020204" pitchFamily="34" charset="0"/>
              <a:cs typeface="Futura Medium" panose="020B0602020204020303" pitchFamily="34" charset="-79"/>
            </a:endParaRPr>
          </a:p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Try to join ‘IO PAD 1’ to ‘IO PAD 3’ directly but   compilation never ends…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41DD72-183D-4BE9-9E7E-FAAF4AC97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23" y="2760567"/>
            <a:ext cx="6359611" cy="320797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2B22D47-6B73-4E37-9ED7-5BD1CBBCF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86" y="667008"/>
            <a:ext cx="5076825" cy="1619250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8FC12E5C-59F7-428E-A7D3-12D6D3C3EF63}"/>
              </a:ext>
            </a:extLst>
          </p:cNvPr>
          <p:cNvSpPr/>
          <p:nvPr/>
        </p:nvSpPr>
        <p:spPr>
          <a:xfrm>
            <a:off x="7766516" y="5536258"/>
            <a:ext cx="244041" cy="21418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65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15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10D611-6AB0-4F42-900D-E71A6BFA784F}"/>
              </a:ext>
            </a:extLst>
          </p:cNvPr>
          <p:cNvSpPr/>
          <p:nvPr/>
        </p:nvSpPr>
        <p:spPr>
          <a:xfrm>
            <a:off x="178743" y="4536857"/>
            <a:ext cx="7282372" cy="2110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37BD1E1-64B5-CF4A-88DD-C937F8446798}"/>
              </a:ext>
            </a:extLst>
          </p:cNvPr>
          <p:cNvSpPr txBox="1"/>
          <p:nvPr/>
        </p:nvSpPr>
        <p:spPr>
          <a:xfrm>
            <a:off x="8029319" y="321732"/>
            <a:ext cx="3424739" cy="6214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Went through the papers: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 dirty="0">
              <a:solidFill>
                <a:srgbClr val="FFFFFF"/>
              </a:solidFill>
              <a:latin typeface="Franklin Gothic Demi Cond" panose="020B0706030402020204" pitchFamily="34" charset="0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Didn’t understand everything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No new idea since last week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FF"/>
              </a:solidFill>
              <a:latin typeface="Franklin Gothic Demi Cond" panose="020B0706030402020204" pitchFamily="34" charset="0"/>
              <a:cs typeface="Futura Medium" panose="020B0602020204020303" pitchFamily="34" charset="-79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Wrote up some questions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FF"/>
              </a:solidFill>
              <a:latin typeface="Franklin Gothic Demi Cond" panose="020B0706030402020204" pitchFamily="34" charset="0"/>
              <a:cs typeface="Futura Medium" panose="020B0602020204020303" pitchFamily="34" charset="-79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40CF7B9-FEA8-444B-B137-9B76B5FE200F}"/>
              </a:ext>
            </a:extLst>
          </p:cNvPr>
          <p:cNvSpPr txBox="1"/>
          <p:nvPr/>
        </p:nvSpPr>
        <p:spPr>
          <a:xfrm>
            <a:off x="321732" y="321732"/>
            <a:ext cx="5939481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Demi Cond" panose="020B0706030402020204" pitchFamily="34" charset="0"/>
              </a:rPr>
              <a:t>About the Figure 2 in the synapse paper, we need more explanations to fully understand the model:</a:t>
            </a:r>
          </a:p>
          <a:p>
            <a:endParaRPr lang="en-US" dirty="0">
              <a:latin typeface="Franklin Gothic Demi Cond" panose="020B07060304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latin typeface="Franklin Gothic Demi Cond" panose="020B0706030402020204" pitchFamily="34" charset="0"/>
              </a:rPr>
              <a:t>Is the ‘Ramp generator’ represented by the ‘Ramp ADC’ block 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Franklin Gothic Demi Cond" panose="020B0706030402020204" pitchFamily="34" charset="0"/>
              </a:rPr>
              <a:t>What is the bottom right corner block’s purpose 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Franklin Gothic Demi Cond" panose="020B0706030402020204" pitchFamily="34" charset="0"/>
              </a:rPr>
              <a:t>How to join the outputs of several FG switches 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Franklin Gothic Demi Cond" panose="020B0706030402020204" pitchFamily="34" charset="0"/>
              </a:rPr>
              <a:t>"vmm12x1_wowta“ block looks like 12 FG switches in parallel and should operate the join operation according to the documentation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Franklin Gothic Demi Cond" panose="020B0706030402020204" pitchFamily="34" charset="0"/>
              </a:rPr>
              <a:t>It looks as if we need to join the signals before sending them into the bock (the input is an array)</a:t>
            </a:r>
          </a:p>
          <a:p>
            <a:pPr lvl="1"/>
            <a:r>
              <a:rPr lang="en-US" dirty="0">
                <a:latin typeface="Franklin Gothic Demi Cond" panose="020B07060304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en-US" dirty="0">
              <a:latin typeface="Franklin Gothic Demi Cond" panose="020B07060304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Franklin Gothic Demi Cond" panose="020B07060304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Franklin Gothic Demi Cond" panose="020B07060304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Franklin Gothic Demi Cond" panose="020B07060304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Franklin Gothic Demi Cond" panose="020B07060304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latin typeface="Franklin Gothic Demi Cond" panose="020B0706030402020204" pitchFamily="34" charset="0"/>
              </a:rPr>
              <a:t>Is the Figure 2 the representation of the mentioned block, which is not published yet (neuron + synapse already combined) 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Franklin Gothic Demi Cond" panose="020B0706030402020204" pitchFamily="34" charset="0"/>
              </a:rPr>
              <a:t>If so, how to build a network from it 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Franklin Gothic Demi Cond" panose="020B0706030402020204" pitchFamily="34" charset="0"/>
              </a:rPr>
              <a:t>What is the "synaptic cleft" in the </a:t>
            </a:r>
            <a:r>
              <a:rPr lang="en-US" sz="1400" dirty="0" err="1">
                <a:latin typeface="Franklin Gothic Demi Cond" panose="020B0706030402020204" pitchFamily="34" charset="0"/>
              </a:rPr>
              <a:t>xcos</a:t>
            </a:r>
            <a:r>
              <a:rPr lang="en-US" sz="1400" dirty="0">
                <a:latin typeface="Franklin Gothic Demi Cond" panose="020B0706030402020204" pitchFamily="34" charset="0"/>
              </a:rPr>
              <a:t> model ?</a:t>
            </a:r>
          </a:p>
          <a:p>
            <a:endParaRPr lang="en-US" dirty="0">
              <a:latin typeface="Franklin Gothic Demi Cond" panose="020B0706030402020204" pitchFamily="34" charset="0"/>
            </a:endParaRPr>
          </a:p>
          <a:p>
            <a:r>
              <a:rPr lang="en-US" dirty="0">
                <a:latin typeface="Franklin Gothic Demi Cond" panose="020B0706030402020204" pitchFamily="34" charset="0"/>
              </a:rPr>
              <a:t>About the HHN block, we still don't have the desired behavior:</a:t>
            </a:r>
          </a:p>
          <a:p>
            <a:endParaRPr lang="en-US" dirty="0">
              <a:latin typeface="Franklin Gothic Demi Cond" panose="020B07060304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latin typeface="Franklin Gothic Demi Cond" panose="020B0706030402020204" pitchFamily="34" charset="0"/>
              </a:rPr>
              <a:t>Is our set of parameters correct 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Franklin Gothic Demi Cond" panose="020B0706030402020204" pitchFamily="34" charset="0"/>
              </a:rPr>
              <a:t>What are their influence on the system 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B0104F-37C5-415F-875D-5153DDFDD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698" y="2854598"/>
            <a:ext cx="2454803" cy="139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73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392</Words>
  <Application>Microsoft Office PowerPoint</Application>
  <PresentationFormat>Grand écran</PresentationFormat>
  <Paragraphs>67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Franklin Gothic Demi Cond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Divet</dc:creator>
  <cp:lastModifiedBy>Jonathan Gomis</cp:lastModifiedBy>
  <cp:revision>58</cp:revision>
  <dcterms:created xsi:type="dcterms:W3CDTF">2019-08-29T16:25:34Z</dcterms:created>
  <dcterms:modified xsi:type="dcterms:W3CDTF">2019-11-12T17:11:38Z</dcterms:modified>
</cp:coreProperties>
</file>