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 varScale="1">
        <p:scale>
          <a:sx n="93" d="100"/>
          <a:sy n="93" d="100"/>
        </p:scale>
        <p:origin x="274" y="5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4</a:t>
            </a:r>
            <a:r>
              <a:rPr lang="en-US" baseline="300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th</a:t>
            </a:r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 week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255283" y="4226621"/>
            <a:ext cx="28003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Try to understand the way of using the HHN model block </a:t>
            </a: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Jonathan Gomis</a:t>
            </a: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03906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Test the HHN block on-chip: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Create a new design: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Input : the signal ‘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pre_hhn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’ and the tree DC Voltage boxes</a:t>
            </a:r>
          </a:p>
          <a:p>
            <a:pPr marL="5143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We read the 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V</a:t>
            </a:r>
            <a:r>
              <a:rPr lang="en-US" sz="1200" baseline="-250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out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 (in pink on the graphs) which is our interesting value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Generate answers for various signals to understand how it works: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What we supposed about this block: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Peaks when excitation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In red line is the threshold to generate an excitation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There may be a recovery time between two excitations</a:t>
            </a:r>
          </a:p>
          <a:p>
            <a:pPr lvl="1" indent="-2286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FFFFFF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0A9C90-BEBA-479A-BD28-C871E326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" y="2502111"/>
            <a:ext cx="3572167" cy="1803927"/>
          </a:xfrm>
          <a:prstGeom prst="rect">
            <a:avLst/>
          </a:prstGeom>
        </p:spPr>
      </p:pic>
      <p:pic>
        <p:nvPicPr>
          <p:cNvPr id="10" name="Image 9" descr="Une image contenant objet, antenne&#10;&#10;Description générée automatiquement">
            <a:extLst>
              <a:ext uri="{FF2B5EF4-FFF2-40B4-BE49-F238E27FC236}">
                <a16:creationId xmlns:a16="http://schemas.microsoft.com/office/drawing/2014/main" id="{1BAE3765-9A37-4A84-8872-39C3FC2B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3" y="4572000"/>
            <a:ext cx="3572167" cy="184494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E5B1097-7F25-4396-A06D-944583F1A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83" y="127076"/>
            <a:ext cx="5158653" cy="2179357"/>
          </a:xfrm>
          <a:prstGeom prst="rect">
            <a:avLst/>
          </a:prstGeom>
        </p:spPr>
      </p:pic>
      <p:pic>
        <p:nvPicPr>
          <p:cNvPr id="14" name="Image 13" descr="Une image contenant objet&#10;&#10;Description générée automatiquement">
            <a:extLst>
              <a:ext uri="{FF2B5EF4-FFF2-40B4-BE49-F238E27FC236}">
                <a16:creationId xmlns:a16="http://schemas.microsoft.com/office/drawing/2014/main" id="{AD0D0B1D-FF34-41BF-9B1C-A2EB26941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308" y="4572000"/>
            <a:ext cx="3971545" cy="1844941"/>
          </a:xfrm>
          <a:prstGeom prst="rect">
            <a:avLst/>
          </a:prstGeom>
        </p:spPr>
      </p:pic>
      <p:pic>
        <p:nvPicPr>
          <p:cNvPr id="16" name="Image 1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B4C377B-0ADF-4C66-86D8-9E8C3A270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375" y="2565078"/>
            <a:ext cx="3716758" cy="17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81748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We still have a lot of interrogations: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Sometimes it follows the blue curve and sometimes not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We thought it was because of a ‘recovery time’ but apparently not…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Sometimes it starts from a low value and sometimes it doesn’t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It may go higher than the red line but sometimes not (maximum value ?)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It looks as if each result is a </a:t>
            </a:r>
            <a:r>
              <a:rPr lang="en-US" sz="160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bit uncertain, not </a:t>
            </a:r>
            <a:r>
              <a:rPr lang="en-US" sz="16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‘plug and play’</a:t>
            </a:r>
          </a:p>
          <a:p>
            <a:pPr marL="40005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C4B86C5-2B31-4559-BDC4-A6E28F28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-1478"/>
            <a:ext cx="6100914" cy="3383280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A72B525-60C5-4999-88A3-DBFEC6CD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91" y="3457448"/>
            <a:ext cx="6095811" cy="3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195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Franklin Gothic Demi Cond</vt:lpstr>
      <vt:lpstr>Futura Medium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Jonathan Gomis</cp:lastModifiedBy>
  <cp:revision>30</cp:revision>
  <dcterms:created xsi:type="dcterms:W3CDTF">2019-08-29T16:25:34Z</dcterms:created>
  <dcterms:modified xsi:type="dcterms:W3CDTF">2019-09-24T19:00:26Z</dcterms:modified>
</cp:coreProperties>
</file>