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3"/>
  </p:normalViewPr>
  <p:slideViewPr>
    <p:cSldViewPr snapToGrid="0" snapToObjects="1">
      <p:cViewPr varScale="1">
        <p:scale>
          <a:sx n="66" d="100"/>
          <a:sy n="66" d="100"/>
        </p:scale>
        <p:origin x="792" y="5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D7CA0-2788-2549-884B-CE55A57FF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week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255283" y="4146303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Writing the FPAA/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Digilent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guide and implementing the lowpass filter using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Digilent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en-US" sz="16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Jonathan </a:t>
            </a:r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Gomis</a:t>
            </a:r>
            <a:endParaRPr lang="en-US" sz="16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Zaman</a:t>
            </a:r>
          </a:p>
          <a:p>
            <a:pPr algn="ctr"/>
            <a:endParaRPr lang="en-US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602F23-8A5F-449C-9BB1-6031BF465D9D}"/>
              </a:ext>
            </a:extLst>
          </p:cNvPr>
          <p:cNvSpPr/>
          <p:nvPr/>
        </p:nvSpPr>
        <p:spPr>
          <a:xfrm>
            <a:off x="5999584" y="0"/>
            <a:ext cx="619241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0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Continued off-chip tests on FPAA using </a:t>
            </a:r>
            <a:r>
              <a:rPr lang="en-US" sz="24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Digilent</a:t>
            </a:r>
            <a:r>
              <a:rPr lang="en-US" sz="24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Analog Discovery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Initially had some trouble with the LPF 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Signal would not properly attenuate at different frequencies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Some success using an inverter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Successfully fed signals to FPAA and measured output signals from IO pins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Results were consistent across frequencies and amplitudes 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9361F-B389-4838-8D85-796D27F82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06" r="14364"/>
          <a:stretch/>
        </p:blipFill>
        <p:spPr>
          <a:xfrm>
            <a:off x="7541780" y="2271797"/>
            <a:ext cx="3052961" cy="159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02B27-EED1-4FDF-97DD-EB9C44116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1" r="14364"/>
          <a:stretch/>
        </p:blipFill>
        <p:spPr>
          <a:xfrm>
            <a:off x="7518896" y="3744652"/>
            <a:ext cx="3098727" cy="1616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E2AACE-F9CA-4841-A531-631CBC44D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62" r="13776"/>
          <a:stretch/>
        </p:blipFill>
        <p:spPr>
          <a:xfrm>
            <a:off x="7501116" y="5292419"/>
            <a:ext cx="3093625" cy="1611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6986D9-7223-43ED-8870-8E13386672DC}"/>
              </a:ext>
            </a:extLst>
          </p:cNvPr>
          <p:cNvSpPr txBox="1"/>
          <p:nvPr/>
        </p:nvSpPr>
        <p:spPr>
          <a:xfrm>
            <a:off x="5944522" y="2647603"/>
            <a:ext cx="173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20Hz, 400mVpp </a:t>
            </a:r>
          </a:p>
          <a:p>
            <a:r>
              <a:rPr lang="en-US" b="1" dirty="0">
                <a:solidFill>
                  <a:schemeClr val="bg1"/>
                </a:solidFill>
              </a:rPr>
              <a:t>1V Offset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6CB25-9BFF-4A3D-A86C-8C00027A73B4}"/>
              </a:ext>
            </a:extLst>
          </p:cNvPr>
          <p:cNvSpPr txBox="1"/>
          <p:nvPr/>
        </p:nvSpPr>
        <p:spPr>
          <a:xfrm>
            <a:off x="6059223" y="4161998"/>
            <a:ext cx="131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 Hz, 1Vpp</a:t>
            </a:r>
          </a:p>
          <a:p>
            <a:r>
              <a:rPr lang="en-US" b="1" dirty="0">
                <a:solidFill>
                  <a:schemeClr val="bg1"/>
                </a:solidFill>
              </a:rPr>
              <a:t>1V Offset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C3421-DB9F-4FF3-86BC-E8D78032F21F}"/>
              </a:ext>
            </a:extLst>
          </p:cNvPr>
          <p:cNvSpPr txBox="1"/>
          <p:nvPr/>
        </p:nvSpPr>
        <p:spPr>
          <a:xfrm>
            <a:off x="5537155" y="558988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</a:rPr>
              <a:t>20 Hz, 1Vpp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500mV Offset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3CAFED-9192-4E8E-9125-21E9CC17A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231" y="63094"/>
            <a:ext cx="2913974" cy="21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293300D-51B5-0548-B23B-DD38201EC416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Further off-chip tests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Successfully demonstrated the max-detect block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Functional at different frequencies, wave shapes, and amplitudes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Successfully ran LPF test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Added a block at the input and output to make it 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F9E50-DE29-488C-81A9-B598D987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629963"/>
            <a:ext cx="2894141" cy="1457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5FEF7-A12C-4DAE-BCE5-EEEAF78E9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46" y="2306982"/>
            <a:ext cx="2894140" cy="1459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9FC644-9D25-429E-B923-DE8D88999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659" y="629939"/>
            <a:ext cx="2894141" cy="1457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057F90-AA64-455A-B879-45E2761A5A16}"/>
              </a:ext>
            </a:extLst>
          </p:cNvPr>
          <p:cNvSpPr txBox="1"/>
          <p:nvPr/>
        </p:nvSpPr>
        <p:spPr>
          <a:xfrm>
            <a:off x="2807721" y="150740"/>
            <a:ext cx="22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Max-Detect Captures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92A786-911C-4125-8F24-D7240992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59" y="4982932"/>
            <a:ext cx="2894081" cy="1459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233FE-881F-46B7-90E0-B762BB2F7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682" y="4952735"/>
            <a:ext cx="3020899" cy="1520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3DDD85-EEAA-47C5-BE7A-360E49EB28A3}"/>
              </a:ext>
            </a:extLst>
          </p:cNvPr>
          <p:cNvSpPr txBox="1"/>
          <p:nvPr/>
        </p:nvSpPr>
        <p:spPr>
          <a:xfrm>
            <a:off x="3111856" y="416822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LPF Captures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E22A9-0A91-443F-9D99-0CC109542D91}"/>
              </a:ext>
            </a:extLst>
          </p:cNvPr>
          <p:cNvSpPr txBox="1"/>
          <p:nvPr/>
        </p:nvSpPr>
        <p:spPr>
          <a:xfrm>
            <a:off x="1848181" y="45578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FB737-4680-46FA-AB21-4ABC6F4C187D}"/>
              </a:ext>
            </a:extLst>
          </p:cNvPr>
          <p:cNvSpPr txBox="1"/>
          <p:nvPr/>
        </p:nvSpPr>
        <p:spPr>
          <a:xfrm>
            <a:off x="5557070" y="45375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10Hz</a:t>
            </a:r>
          </a:p>
        </p:txBody>
      </p:sp>
    </p:spTree>
    <p:extLst>
      <p:ext uri="{BB962C8B-B14F-4D97-AF65-F5344CB8AC3E}">
        <p14:creationId xmlns:p14="http://schemas.microsoft.com/office/powerpoint/2010/main" val="202704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150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Futura Condensed Medium</vt:lpstr>
      <vt:lpstr>Futura Medium</vt:lpstr>
      <vt:lpstr>Wingdings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Anonto Zaman</cp:lastModifiedBy>
  <cp:revision>17</cp:revision>
  <dcterms:created xsi:type="dcterms:W3CDTF">2019-08-29T16:25:34Z</dcterms:created>
  <dcterms:modified xsi:type="dcterms:W3CDTF">2019-10-01T22:22:37Z</dcterms:modified>
</cp:coreProperties>
</file>