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834"/>
  </p:normalViewPr>
  <p:slideViewPr>
    <p:cSldViewPr snapToGrid="0" snapToObjects="1">
      <p:cViewPr>
        <p:scale>
          <a:sx n="91" d="100"/>
          <a:sy n="91" d="100"/>
        </p:scale>
        <p:origin x="1376" y="328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B763-280B-7742-837C-5417D246A03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D7CA0-2788-2549-884B-CE55A57FF3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D7CA0-2788-2549-884B-CE55A57FF3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F31A7-B7D8-D746-885D-9CF08EB6C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91E30-226D-0A41-BA21-EBB1C2AE3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B1E25-5186-2F4B-9AB7-1C3C74C8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7802E-F101-FE40-9A74-8C64074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413177-95E0-9F4C-BCAD-65611A72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E3C95-F315-0F4D-AF98-DDB352B1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756B7-F61B-5E47-A421-BCF2EC59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6934D-CC25-EF47-A582-5308591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A06F4-18E4-FD4D-9FC5-355CB306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C6AED-9033-C643-A9AF-B84F1BFA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9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C8CA49-06AD-4946-BF31-84C62751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04253B-CD79-B14B-B632-AC002AA0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7A092-20BD-4F4F-9FA4-084E2F92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2C6359-B1A3-434F-87DE-2874125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5EC8D-2E38-0949-9805-EB60955F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13091-84DF-4744-BD8D-82B9E2A2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63FDE-F987-6F47-B5C5-55CC4EC7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423E9-960E-E249-B2FF-B0DAAAB0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6C07F-971B-6C4F-BACE-FDCA92F4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F96A9-7D6B-CB47-83CE-20D2A48E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5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412A5-3C9D-B046-841E-6D47F7EB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5FB7DF-0D1C-0E49-BE1F-E5228964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CC823-65EC-B24C-8EEE-B45F42BF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942A0-CCC4-D64B-8A82-F122B551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5C3D6-7194-BE4F-A7AE-1F9DBEDB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56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9589A-5254-194B-A929-C144309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38DF2-7AEC-4045-9410-085ABA676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96F528-719E-8141-8FE4-820AB9F01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5ECFFD-5D96-064C-9090-3CF3DD54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7BD66B-BDFD-4148-BE42-C415C110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8FAD06-2952-B649-B315-A6DC130A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6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2B760-8FA9-1E41-BBE6-217995B3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74F0E-792C-8245-ABF8-84F69B22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5F779-6F60-6845-956B-86E6CA86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0814F3-DC46-4C42-8E35-78352B64D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5EF90D-DDBD-CB41-A1C3-90A27F324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204556-7FE0-4446-8769-AB9C719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A799B2-B44E-1944-8ED3-17BEBE2E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76BE5D-42C9-574B-841E-BBDA259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2CE19-43A5-674B-95E8-643445A2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B18308-2D07-C840-859D-1EF94E3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5E1BEA-83DC-7840-BD1E-7372F905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505236-6B44-C44E-9823-0B6046F3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820894-37E4-524D-8EA2-47397AAE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3A7525-38FC-E840-9002-FDB7771D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2B879C-D615-A34D-8AE6-3D898AB3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57B8E-B1A3-6F43-B08C-98F1EE6E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CBDC4-8BBF-024C-BDBD-F72B7342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7CE426-CACA-2F45-9B0F-62790FBF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1C3B16-1942-4541-8BE5-178234D4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0754C-15EA-9648-8E40-1A2CD399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88226A-0BCD-D443-B868-06124BF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9350F-67DA-7045-A849-C91344F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558B57-AF12-FA41-956F-436EB908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9ADA1B-374B-CF4A-A416-CFF068A8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6E5B09-7FA0-8649-A43C-F2D2B673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3ED52E-0765-6B4A-A663-878A5B18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5ABDF9-D7AF-3544-ADFC-86B38799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2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69D67C-48B7-8141-9B6E-E8FF3AFB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076B1-5D2A-184D-826D-4DEFA360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E8CD5A-08F4-9542-AFDD-B597C1434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67B6-816B-FA46-9B81-5E1B72C413A8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8A128-A3FB-7346-86AD-D9166788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0D796-52A1-7343-9476-47075A262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0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8A93D2-22E7-B247-9115-D9B3CF93A4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85" r="1" b="7201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D41397-7848-584A-A79D-4D1DADF41C68}"/>
              </a:ext>
            </a:extLst>
          </p:cNvPr>
          <p:cNvSpPr txBox="1"/>
          <p:nvPr/>
        </p:nvSpPr>
        <p:spPr>
          <a:xfrm>
            <a:off x="8181474" y="257927"/>
            <a:ext cx="3632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Brain inspired computing</a:t>
            </a:r>
          </a:p>
          <a:p>
            <a:pPr algn="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using a FPAA Board</a:t>
            </a:r>
          </a:p>
          <a:p>
            <a:pPr algn="r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13 </a:t>
            </a:r>
            <a:r>
              <a:rPr lang="en-US" baseline="30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th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week catch-up session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AD87BB-1565-AA49-A637-5E5575B45973}"/>
              </a:ext>
            </a:extLst>
          </p:cNvPr>
          <p:cNvSpPr txBox="1"/>
          <p:nvPr/>
        </p:nvSpPr>
        <p:spPr>
          <a:xfrm>
            <a:off x="136367" y="5559843"/>
            <a:ext cx="280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Special problem</a:t>
            </a:r>
          </a:p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ECE 8903</a:t>
            </a:r>
          </a:p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Dr. Alexandre </a:t>
            </a:r>
            <a:r>
              <a:rPr lang="en-US" dirty="0" err="1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Locquet</a:t>
            </a:r>
            <a:endParaRPr lang="en-US" dirty="0">
              <a:solidFill>
                <a:schemeClr val="bg1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Dr. Damien </a:t>
            </a:r>
            <a:r>
              <a:rPr lang="en-US" dirty="0" err="1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Rontani</a:t>
            </a:r>
            <a:endParaRPr lang="en-US" dirty="0">
              <a:solidFill>
                <a:schemeClr val="bg1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87C64-1FED-EE45-BFE7-C464FD5B279E}"/>
              </a:ext>
            </a:extLst>
          </p:cNvPr>
          <p:cNvSpPr txBox="1"/>
          <p:nvPr/>
        </p:nvSpPr>
        <p:spPr>
          <a:xfrm>
            <a:off x="9255283" y="4019587"/>
            <a:ext cx="28003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Searching for the Hodgkin Huxley neuron block’s parameters</a:t>
            </a:r>
          </a:p>
          <a:p>
            <a:pPr algn="ctr"/>
            <a:endParaRPr lang="en-US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Matthieu </a:t>
            </a:r>
            <a:r>
              <a:rPr lang="en-US" sz="1600" dirty="0" err="1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Divet</a:t>
            </a:r>
            <a:endParaRPr lang="en-US" sz="1600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Jonathan Gomis</a:t>
            </a:r>
          </a:p>
          <a:p>
            <a:pPr algn="ctr"/>
            <a:r>
              <a:rPr lang="en-US" sz="16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Annie Luo</a:t>
            </a:r>
          </a:p>
          <a:p>
            <a:pPr algn="ctr"/>
            <a:r>
              <a:rPr lang="en-US" sz="1600" dirty="0" err="1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Anonto</a:t>
            </a:r>
            <a:r>
              <a:rPr lang="en-US" sz="16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 Zaman</a:t>
            </a:r>
          </a:p>
          <a:p>
            <a:pPr algn="ctr"/>
            <a:endParaRPr lang="en-US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4208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ordinateur, moniteur, portable, guichet&#10;&#10;Description générée automatiquement">
            <a:extLst>
              <a:ext uri="{FF2B5EF4-FFF2-40B4-BE49-F238E27FC236}">
                <a16:creationId xmlns:a16="http://schemas.microsoft.com/office/drawing/2014/main" id="{CDDCF955-0BF3-5241-B887-609D3C860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762" y="1912863"/>
            <a:ext cx="5336477" cy="2788308"/>
          </a:xfrm>
          <a:prstGeom prst="rect">
            <a:avLst/>
          </a:prstGeom>
        </p:spPr>
      </p:pic>
      <p:pic>
        <p:nvPicPr>
          <p:cNvPr id="9" name="Image 8" descr="Une image contenant ordinateur, intérieur, portable, guichet&#10;&#10;Description générée automatiquement">
            <a:extLst>
              <a:ext uri="{FF2B5EF4-FFF2-40B4-BE49-F238E27FC236}">
                <a16:creationId xmlns:a16="http://schemas.microsoft.com/office/drawing/2014/main" id="{B096D7C9-B9DF-BE40-8104-69272BC5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342" y="4701171"/>
            <a:ext cx="3912907" cy="2034709"/>
          </a:xfrm>
          <a:prstGeom prst="rect">
            <a:avLst/>
          </a:prstGeom>
        </p:spPr>
      </p:pic>
      <p:pic>
        <p:nvPicPr>
          <p:cNvPr id="5" name="Image 4" descr="Diagramme bloc décrivant un algorithme">
            <a:extLst>
              <a:ext uri="{FF2B5EF4-FFF2-40B4-BE49-F238E27FC236}">
                <a16:creationId xmlns:a16="http://schemas.microsoft.com/office/drawing/2014/main" id="{39A0DD16-C781-624A-B9A3-B9F520A5E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024" y="335631"/>
            <a:ext cx="3321558" cy="1521438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E85B4FE8-CC4D-DF42-8063-FEECC9DF7349}"/>
              </a:ext>
            </a:extLst>
          </p:cNvPr>
          <p:cNvSpPr txBox="1"/>
          <p:nvPr/>
        </p:nvSpPr>
        <p:spPr>
          <a:xfrm>
            <a:off x="160395" y="6008064"/>
            <a:ext cx="4837176" cy="72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Any other ideas or updates on the meeting?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have started looking at Liquid state machines to find a task to accomplish and would like to talk with Dr.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Rontani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about it.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54507-96A8-D748-96F6-DF52EC472015}"/>
              </a:ext>
            </a:extLst>
          </p:cNvPr>
          <p:cNvSpPr/>
          <p:nvPr/>
        </p:nvSpPr>
        <p:spPr>
          <a:xfrm>
            <a:off x="140202" y="951258"/>
            <a:ext cx="5598620" cy="105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Searching for the values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of the Na and K channels V</a:t>
            </a:r>
            <a:r>
              <a:rPr lang="en-US" sz="3200" baseline="-250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ref</a:t>
            </a:r>
            <a:endParaRPr lang="en-US" sz="3200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3ED342-6104-604F-B7F1-F4F6016B3E07}"/>
              </a:ext>
            </a:extLst>
          </p:cNvPr>
          <p:cNvSpPr/>
          <p:nvPr/>
        </p:nvSpPr>
        <p:spPr>
          <a:xfrm>
            <a:off x="160396" y="2290227"/>
            <a:ext cx="571862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looked for the values of the Na and K channels V</a:t>
            </a:r>
            <a:r>
              <a:rPr lang="en-US" sz="12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ref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by performing sweeps (on range [0, 2.5V], with step of 1mV)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found that for (2.48V, 260mV) the neuron seemed to produce what looked like spikes. But we were not sure that these were not some kind of artefact =&gt; further testing.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540A33-037B-D44C-8878-E917D75C6BE3}"/>
              </a:ext>
            </a:extLst>
          </p:cNvPr>
          <p:cNvSpPr/>
          <p:nvPr/>
        </p:nvSpPr>
        <p:spPr>
          <a:xfrm>
            <a:off x="160396" y="4757537"/>
            <a:ext cx="5382276" cy="116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If these are real spikes, they should disappear for an input signal that is not correct. So, we tested with different definitions of </a:t>
            </a:r>
            <a:r>
              <a:rPr lang="en-US" sz="1200" i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pre_hhn</a:t>
            </a:r>
            <a:r>
              <a:rPr lang="en-US" sz="12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(the original signal is a square signal from 0.8 to 0.9 V. We tried a square signal from 0.7 to 0.8 V, and a constant signal at 0.1V)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still got the same “spikes”. We are now pretty sure they are an artefact.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9A590-89B6-C743-A941-D14BB45D89F4}"/>
              </a:ext>
            </a:extLst>
          </p:cNvPr>
          <p:cNvSpPr/>
          <p:nvPr/>
        </p:nvSpPr>
        <p:spPr>
          <a:xfrm>
            <a:off x="160395" y="3374666"/>
            <a:ext cx="5718628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These spikes only appear when using pin 2 as the output read pin, pin 4 as the input pin to the K channel V</a:t>
            </a:r>
            <a:r>
              <a:rPr lang="en-US" sz="12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ref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and pin 5 as the pin input to the Na channel V</a:t>
            </a:r>
            <a:r>
              <a:rPr lang="en-US" sz="12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ref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Doesn’t appear when we used pins 1, 2 and 3 (in any possible combination).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1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tried running the original design with (V</a:t>
            </a:r>
            <a:r>
              <a:rPr lang="en-US" sz="12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ref, Na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260mV;  V</a:t>
            </a:r>
            <a:r>
              <a:rPr lang="en-US" sz="12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ref, K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260mV) but it returned the same result as always (flat line)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CA450F6-A8DD-9D4B-9BF2-CD0C7EBEA71F}"/>
              </a:ext>
            </a:extLst>
          </p:cNvPr>
          <p:cNvSpPr txBox="1"/>
          <p:nvPr/>
        </p:nvSpPr>
        <p:spPr>
          <a:xfrm>
            <a:off x="6105792" y="246885"/>
            <a:ext cx="286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Design used for the search</a:t>
            </a:r>
          </a:p>
        </p:txBody>
      </p:sp>
      <p:pic>
        <p:nvPicPr>
          <p:cNvPr id="22" name="Image 21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3A44F88E-22C9-C540-91C1-926335830D1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0784" y="490510"/>
            <a:ext cx="2711014" cy="1366559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A74B049C-3764-3840-B6E6-D7A85FBD4FF7}"/>
              </a:ext>
            </a:extLst>
          </p:cNvPr>
          <p:cNvSpPr txBox="1"/>
          <p:nvPr/>
        </p:nvSpPr>
        <p:spPr>
          <a:xfrm>
            <a:off x="9262280" y="246885"/>
            <a:ext cx="286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Original design</a:t>
            </a:r>
          </a:p>
        </p:txBody>
      </p:sp>
    </p:spTree>
    <p:extLst>
      <p:ext uri="{BB962C8B-B14F-4D97-AF65-F5344CB8AC3E}">
        <p14:creationId xmlns:p14="http://schemas.microsoft.com/office/powerpoint/2010/main" val="615207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ordinateur, moniteur, portable, guichet&#10;&#10;Description générée automatiquement">
            <a:extLst>
              <a:ext uri="{FF2B5EF4-FFF2-40B4-BE49-F238E27FC236}">
                <a16:creationId xmlns:a16="http://schemas.microsoft.com/office/drawing/2014/main" id="{AB16BB71-02AD-A240-AAD5-FFB46D7A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1"/>
            <a:ext cx="12192000" cy="63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9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ordinateur, intérieur, portable, guichet&#10;&#10;Description générée automatiquement">
            <a:extLst>
              <a:ext uri="{FF2B5EF4-FFF2-40B4-BE49-F238E27FC236}">
                <a16:creationId xmlns:a16="http://schemas.microsoft.com/office/drawing/2014/main" id="{CBD82886-2007-E149-A409-04D089D2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4"/>
            <a:ext cx="12192000" cy="63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53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ordinateur, intérieur, portable, guichet&#10;&#10;Description générée automatiquement">
            <a:extLst>
              <a:ext uri="{FF2B5EF4-FFF2-40B4-BE49-F238E27FC236}">
                <a16:creationId xmlns:a16="http://schemas.microsoft.com/office/drawing/2014/main" id="{6D0784D5-7AAC-9940-925E-D22DB45AB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13166" r="11384" b="3347"/>
          <a:stretch/>
        </p:blipFill>
        <p:spPr>
          <a:xfrm>
            <a:off x="643467" y="1112602"/>
            <a:ext cx="5294716" cy="463279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8F4B8D62-4C99-D545-A88E-F0BEF2B06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26" b="6871"/>
          <a:stretch/>
        </p:blipFill>
        <p:spPr>
          <a:xfrm>
            <a:off x="6253817" y="1095111"/>
            <a:ext cx="5294715" cy="466777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BF373E8-EF20-3543-B7AF-C902DFB42251}"/>
              </a:ext>
            </a:extLst>
          </p:cNvPr>
          <p:cNvSpPr txBox="1"/>
          <p:nvPr/>
        </p:nvSpPr>
        <p:spPr>
          <a:xfrm>
            <a:off x="716824" y="5856123"/>
            <a:ext cx="51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“Spikes” we found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F60E0E-CDA7-F748-BB81-EFDA1AACA3DD}"/>
              </a:ext>
            </a:extLst>
          </p:cNvPr>
          <p:cNvSpPr txBox="1"/>
          <p:nvPr/>
        </p:nvSpPr>
        <p:spPr>
          <a:xfrm>
            <a:off x="6327176" y="5856123"/>
            <a:ext cx="51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Spikes obtained by Dr. Hasler</a:t>
            </a:r>
          </a:p>
        </p:txBody>
      </p:sp>
    </p:spTree>
    <p:extLst>
      <p:ext uri="{BB962C8B-B14F-4D97-AF65-F5344CB8AC3E}">
        <p14:creationId xmlns:p14="http://schemas.microsoft.com/office/powerpoint/2010/main" val="3495649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335</Words>
  <Application>Microsoft Macintosh PowerPoint</Application>
  <PresentationFormat>Grand écran</PresentationFormat>
  <Paragraphs>30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Futura Condensed Medium</vt:lpstr>
      <vt:lpstr>Futura Medium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Divet</dc:creator>
  <cp:lastModifiedBy>Matthieu Divet</cp:lastModifiedBy>
  <cp:revision>4</cp:revision>
  <dcterms:created xsi:type="dcterms:W3CDTF">2019-11-26T15:48:50Z</dcterms:created>
  <dcterms:modified xsi:type="dcterms:W3CDTF">2019-11-26T15:51:13Z</dcterms:modified>
</cp:coreProperties>
</file>