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" initials="D" lastIdx="2" clrIdx="0">
    <p:extLst>
      <p:ext uri="{19B8F6BF-5375-455C-9EA6-DF929625EA0E}">
        <p15:presenceInfo xmlns:p15="http://schemas.microsoft.com/office/powerpoint/2012/main" userId="Divy" providerId="None"/>
      </p:ext>
    </p:extLst>
  </p:cmAuthor>
  <p:cmAuthor id="2" name="STAF_DATA" initials="S" lastIdx="1" clrIdx="1">
    <p:extLst>
      <p:ext uri="{19B8F6BF-5375-455C-9EA6-DF929625EA0E}">
        <p15:presenceInfo xmlns:p15="http://schemas.microsoft.com/office/powerpoint/2012/main" userId="STAF_D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5949" autoAdjust="0"/>
  </p:normalViewPr>
  <p:slideViewPr>
    <p:cSldViewPr snapToGrid="0">
      <p:cViewPr varScale="1">
        <p:scale>
          <a:sx n="53" d="100"/>
          <a:sy n="53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D70D-AEA3-4C3E-8633-914A409ED3D2}" type="datetimeFigureOut">
              <a:rPr lang="en-ID" smtClean="0"/>
              <a:t>09/06/2024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3A7F-A88C-4374-9A36-F64741D671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63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3A7F-A88C-4374-9A36-F64741D6712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29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p14:creationId xmlns:p14="http://schemas.microsoft.com/office/powerpoint/2010/main" val="34834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06618-89B5-2B92-5804-504CC1E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66609-86E8-8D2C-70D7-2547FD4A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D4A8-BE61-53E8-FF08-B3EAD717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ID" spc="-60" smtClean="0"/>
              <a:t>‹#›</a:t>
            </a:fld>
            <a:endParaRPr lang="en-ID" spc="-6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8C681C-9CAB-92EE-518F-39AD60C4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37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C3E4-619B-7801-E4FA-4D3E8C78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D2DAD-D02B-A259-9D7E-EF720C846B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5EFB-1B90-BC70-82E4-2902D3820F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A7D4C-2F61-92AC-2914-F0BD1E3A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ID" spc="-60" smtClean="0"/>
              <a:t>‹#›</a:t>
            </a:fld>
            <a:endParaRPr lang="en-ID" spc="-60"/>
          </a:p>
        </p:txBody>
      </p:sp>
    </p:spTree>
    <p:extLst>
      <p:ext uri="{BB962C8B-B14F-4D97-AF65-F5344CB8AC3E}">
        <p14:creationId xmlns:p14="http://schemas.microsoft.com/office/powerpoint/2010/main" val="21446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p14:creationId xmlns:p14="http://schemas.microsoft.com/office/powerpoint/2010/main" val="630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p14:creationId xmlns:p14="http://schemas.microsoft.com/office/powerpoint/2010/main" val="1786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p14:creationId xmlns:p14="http://schemas.microsoft.com/office/powerpoint/2010/main" val="41609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9" y="1269"/>
            <a:ext cx="12192000" cy="1277620"/>
          </a:xfrm>
          <a:custGeom>
            <a:avLst/>
            <a:gdLst/>
            <a:ahLst/>
            <a:cxnLst/>
            <a:rect l="l" t="t" r="r" b="b"/>
            <a:pathLst>
              <a:path w="12192000" h="1277620">
                <a:moveTo>
                  <a:pt x="12192000" y="0"/>
                </a:moveTo>
                <a:lnTo>
                  <a:pt x="0" y="0"/>
                </a:lnTo>
                <a:lnTo>
                  <a:pt x="0" y="1277619"/>
                </a:lnTo>
                <a:lnTo>
                  <a:pt x="12192000" y="127761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9" y="1269"/>
            <a:ext cx="12192000" cy="1277620"/>
          </a:xfrm>
          <a:custGeom>
            <a:avLst/>
            <a:gdLst/>
            <a:ahLst/>
            <a:cxnLst/>
            <a:rect l="l" t="t" r="r" b="b"/>
            <a:pathLst>
              <a:path w="12192000" h="1277620">
                <a:moveTo>
                  <a:pt x="0" y="1277619"/>
                </a:moveTo>
                <a:lnTo>
                  <a:pt x="12192000" y="1277619"/>
                </a:lnTo>
                <a:lnTo>
                  <a:pt x="12192000" y="0"/>
                </a:lnTo>
                <a:lnTo>
                  <a:pt x="0" y="0"/>
                </a:lnTo>
                <a:lnTo>
                  <a:pt x="0" y="127761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43380" y="58470"/>
            <a:ext cx="8905240" cy="12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385" y="363537"/>
            <a:ext cx="703122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018" y="6465252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  <p:pic>
        <p:nvPicPr>
          <p:cNvPr id="12" name="Picture 11" descr="A logo of a military ship&#10;&#10;Description automatically generated with medium confidence">
            <a:extLst>
              <a:ext uri="{FF2B5EF4-FFF2-40B4-BE49-F238E27FC236}">
                <a16:creationId xmlns:a16="http://schemas.microsoft.com/office/drawing/2014/main" id="{9110513A-552D-B7FE-8D12-20E161BC0F7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4" y="81535"/>
            <a:ext cx="1117961" cy="11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26EFD98-FFAC-95BE-4D2E-2792E09E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9FDFD1-E066-4013-BFF4-5B034AB08B3D}"/>
              </a:ext>
            </a:extLst>
          </p:cNvPr>
          <p:cNvGrpSpPr/>
          <p:nvPr/>
        </p:nvGrpSpPr>
        <p:grpSpPr>
          <a:xfrm>
            <a:off x="6677003" y="1653517"/>
            <a:ext cx="571717" cy="1020324"/>
            <a:chOff x="6619769" y="2473787"/>
            <a:chExt cx="658662" cy="1240601"/>
          </a:xfrm>
        </p:grpSpPr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A049C32A-C540-4FB3-BA26-B38E3D1D990B}"/>
                </a:ext>
              </a:extLst>
            </p:cNvPr>
            <p:cNvSpPr txBox="1"/>
            <p:nvPr/>
          </p:nvSpPr>
          <p:spPr>
            <a:xfrm>
              <a:off x="6619769" y="2473787"/>
              <a:ext cx="1391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14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EAD2077E-6BEC-4535-BD3A-A44E7ADC2E3B}"/>
                </a:ext>
              </a:extLst>
            </p:cNvPr>
            <p:cNvSpPr txBox="1"/>
            <p:nvPr/>
          </p:nvSpPr>
          <p:spPr>
            <a:xfrm>
              <a:off x="7139233" y="3486120"/>
              <a:ext cx="1391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14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858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MUH FADLILAH DIV YI</cp:lastModifiedBy>
  <cp:revision>1158</cp:revision>
  <cp:lastPrinted>2024-05-07T06:34:34Z</cp:lastPrinted>
  <dcterms:created xsi:type="dcterms:W3CDTF">2019-12-05T10:26:25Z</dcterms:created>
  <dcterms:modified xsi:type="dcterms:W3CDTF">2024-06-09T11:05:13Z</dcterms:modified>
</cp:coreProperties>
</file>