
<file path=[Content_Types].xml><?xml version="1.0" encoding="utf-8"?>
<Types xmlns="http://schemas.openxmlformats.org/package/2006/content-types" xmlns:xml="http://www.w3.org/XML/1998/namespace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wmf" ContentType="image/x-wm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
<Relationships xmlns="http://schemas.openxmlformats.org/package/2006/relationships" xmlns:xml="http://www.w3.org/XML/1998/namespace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

</file>

<file path=ppt/presentation.xml><?xml version="1.0" encoding="utf-8"?>
<p:presentation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saveSubsetFonts="1">
  <p:sldMasterIdLst>
    <p:sldMasterId id="2147483660" r:id="rId1"/>
  </p:sldMasterIdLst>
  <p:notesMasterIdLst>
    <p:notesMasterId r:id="rId3"/>
  </p:notesMasterIdLst>
  <p:sldIdLst>
    <p:sldId id="256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m:sldGuideLst xmlns:m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y" initials="D" lastIdx="2" clrIdx="0">
    <p:extLst>
      <p:ext uri="{19B8F6BF-5375-455C-9EA6-DF929625EA0E}">
        <p15:presenceInfo xmlns:p15="http://schemas.microsoft.com/office/powerpoint/2012/main" userId="Divy" providerId="None"/>
      </p:ext>
    </p:extLst>
  </p:cmAuthor>
  <p:cmAuthor id="2" name="STAF_DATA" initials="S" lastIdx="1" clrIdx="1">
    <p:extLst>
      <p:ext uri="{19B8F6BF-5375-455C-9EA6-DF929625EA0E}">
        <p15:presenceInfo xmlns:p15="http://schemas.microsoft.com/office/powerpoint/2012/main" userId="STAF_DATA" providerId="None"/>
      </p:ext>
    </p:extLst>
  </p:cmAuthor>
</p:cmAuthorLst>
</file>

<file path=ppt/presProps.xml><?xml version="1.0" encoding="utf-8"?>
<p:presentationP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showPr showNarration="1">
    <p:present/>
    <p:sldAll/>
    <p:penClr>
      <a:prstClr val="red"/>
    </p:penClr>
    <p:extLst>
      <p:ext uri="{EC167BDD-8182-4AB7-AECC-EB403E3ABB37}">
        <m:laserClr xmlns:m="http://schemas.microsoft.com/office/powerpoint/2010/main" xmlns:a="http://schemas.openxmlformats.org/drawingml/2006/main">
          <a:srgbClr val="FF0000"/>
        </m:laserClr>
      </p:ext>
      <p:ext uri="{2FDB2607-1784-4EEB-B798-7EB5836EED8A}">
        <m:showMediaCtrls xmlns:m="http://schemas.microsoft.com/office/powerpoint/2010/main" val="1"/>
      </p:ext>
    </p:extLst>
  </p:showPr>
  <p:extLst>
    <p:ext uri="{E76CE94A-603C-4142-B9EB-6D1370010A27}">
      <m:discardImageEditData xmlns:m="http://schemas.microsoft.com/office/powerpoint/2010/main" val="0"/>
    </p:ext>
    <p:ext uri="{D31A062A-798A-4329-ABDD-BBA856620510}">
      <m:defaultImageDpi xmlns:m="http://schemas.microsoft.com/office/powerpoint/2010/main" val="32767"/>
    </p:ext>
    <p:ext uri="{FD5EFAAD-0ECE-453E-9831-46B23BE46B34}">
      <m:chartTrackingRefBased xmlns:m="http://schemas.microsoft.com/office/powerpoint/2012/main" val="1"/>
    </p:ext>
  </p:extLst>
</p:presentationPr>
</file>

<file path=ppt/tableStyles.xml><?xml version="1.0" encoding="utf-8"?>
<a:tblStyleLst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normalViewPr>
    <p:restoredLeft sz="20094" autoAdjust="0"/>
    <p:restoredTop sz="85949" autoAdjust="0"/>
  </p:normalViewPr>
  <p:slideViewPr>
    <p:cSldViewPr snapToGrid="0">
      <p:cViewPr varScale="1">
        <p:scale>
          <a:sx n="53" d="100"/>
          <a:sy n="53" d="100"/>
        </p:scale>
        <p:origin x="100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 xmlns:xml="http://www.w3.org/XML/1998/namespace"><Relationship Target="slideMasters/slideMaster1.xml" Type="http://schemas.openxmlformats.org/officeDocument/2006/relationships/slideMaster" Id="rId1"/><Relationship Target="slides/slide1.xml" Type="http://schemas.openxmlformats.org/officeDocument/2006/relationships/slide" Id="rId2"/><Relationship Target="notesMasters/notesMaster1.xml" Type="http://schemas.openxmlformats.org/officeDocument/2006/relationships/notesMaster" Id="rId3"/><Relationship Target="commentAuthors.xml" Type="http://schemas.openxmlformats.org/officeDocument/2006/relationships/commentAuthors" Id="rId4"/><Relationship Target="presProps.xml" Type="http://schemas.openxmlformats.org/officeDocument/2006/relationships/presProps" Id="rId5"/><Relationship Target="viewProps.xml" Type="http://schemas.openxmlformats.org/officeDocument/2006/relationships/viewProps" Id="rId6"/><Relationship Target="theme/theme1.xml" Type="http://schemas.openxmlformats.org/officeDocument/2006/relationships/theme" Id="rId7"/><Relationship Target="tableStyles.xml" Type="http://schemas.openxmlformats.org/officeDocument/2006/relationships/tableStyles" Id="rId8"/><Relationship Target="slides/slide1.xml" Type="http://schemas.openxmlformats.org/officeDocument/2006/relationships/slide" Id="rId9"/><Relationship Target="slides/slide2.xml" Type="http://schemas.openxmlformats.org/officeDocument/2006/relationships/slide" Id="rId10"/>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0D70D-AEA3-4C3E-8633-914A409ED3D2}" type="datetimeFigureOut">
              <a:rPr lang="en-ID" smtClean="0"/>
              <a:t>09/06/2024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B3A7F-A88C-4374-9A36-F64741D671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m:creationId xmlns:m="http://schemas.microsoft.com/office/powerpoint/2010/main" val="741638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B3A7F-A88C-4374-9A36-F64741D67123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8295989"/>
      </p:ext>
    </p:extLst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_rels/slideLayout2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_rels/slideLayout3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_rels/slideLayout4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_rels/slideLayout5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_rels/slideLayout6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slideLayout1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spc="-60"/>
              <a:t>‹#›</a:t>
            </a:fld>
            <a:endParaRPr spc="-60"/>
          </a:p>
        </p:txBody>
      </p:sp>
    </p:spTree>
    <p:extLst>
      <p:ext uri="{BB962C8B-B14F-4D97-AF65-F5344CB8AC3E}">
        <m:creationId xmlns:m="http://schemas.microsoft.com/office/powerpoint/2010/main" val="3483409637"/>
      </p:ext>
    </p:extLst>
  </p:cSld>
  <p:clrMapOvr>
    <a:masterClrMapping/>
  </p:clrMapOvr>
</p:sldLayout>
</file>

<file path=ppt/slideLayouts/slideLayout2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7" name="Date Placeholder 6">
            <a:extLst>
              <a:ext uri="{FF2B5EF4-FFF2-40B4-BE49-F238E27FC236}">
                <m:creationId xmlns:m="http://schemas.microsoft.com/office/drawing/2014/main" id="{0E906618-89B5-2B92-5804-504CC1E9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m:creationId xmlns:m="http://schemas.microsoft.com/office/drawing/2014/main" id="{D9A66609-86E8-8D2C-70D7-2547FD4A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m:creationId xmlns:m="http://schemas.microsoft.com/office/drawing/2014/main" id="{2F4ED4A8-BE61-53E8-FF08-B3EAD717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ID" spc="-60" smtClean="0"/>
              <a:t>‹#›</a:t>
            </a:fld>
            <a:endParaRPr lang="en-ID" spc="-60"/>
          </a:p>
        </p:txBody>
      </p:sp>
      <p:sp>
        <p:nvSpPr>
          <p:cNvPr id="10" name="Title 9">
            <a:extLst>
              <a:ext uri="{FF2B5EF4-FFF2-40B4-BE49-F238E27FC236}">
                <m:creationId xmlns:m="http://schemas.microsoft.com/office/drawing/2014/main" id="{978C681C-9CAB-92EE-518F-39AD60C4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m:creationId xmlns:m="http://schemas.microsoft.com/office/powerpoint/2010/main" val="1193709170"/>
      </p:ext>
    </p:extLst>
  </p:cSld>
  <p:clrMapOvr>
    <a:masterClrMapping/>
  </p:clrMapOvr>
</p:sldLayout>
</file>

<file path=ppt/slideLayouts/slideLayout3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m:creationId xmlns:m="http://schemas.microsoft.com/office/drawing/2014/main" id="{C92AC3E4-619B-7801-E4FA-4D3E8C78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m:creationId xmlns:m="http://schemas.microsoft.com/office/drawing/2014/main" id="{59CD2DAD-D02B-A259-9D7E-EF720C846B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m:creationId xmlns:m="http://schemas.microsoft.com/office/drawing/2014/main" id="{49815EFB-1B90-BC70-82E4-2902D3820F2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m:creationId xmlns:m="http://schemas.microsoft.com/office/drawing/2014/main" id="{69BA7D4C-2F61-92AC-2914-F0BD1E3A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240"/>
              </a:lnSpc>
            </a:pPr>
            <a:fld id="{81D60167-4931-47E6-BA6A-407CBD079E47}" type="slidenum">
              <a:rPr lang="en-ID" spc="-60" smtClean="0"/>
              <a:t>‹#›</a:t>
            </a:fld>
            <a:endParaRPr lang="en-ID" spc="-60"/>
          </a:p>
        </p:txBody>
      </p:sp>
    </p:spTree>
    <p:extLst>
      <p:ext uri="{BB962C8B-B14F-4D97-AF65-F5344CB8AC3E}">
        <m:creationId xmlns:m="http://schemas.microsoft.com/office/powerpoint/2010/main" val="2144690143"/>
      </p:ext>
    </p:extLst>
  </p:cSld>
  <p:clrMapOvr>
    <a:masterClrMapping/>
  </p:clrMapOvr>
</p:sldLayout>
</file>

<file path=ppt/slideLayouts/slideLayout4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spc="-60"/>
              <a:t>‹#›</a:t>
            </a:fld>
            <a:endParaRPr spc="-60"/>
          </a:p>
        </p:txBody>
      </p:sp>
    </p:spTree>
    <p:extLst>
      <p:ext uri="{BB962C8B-B14F-4D97-AF65-F5344CB8AC3E}">
        <m:creationId xmlns:m="http://schemas.microsoft.com/office/powerpoint/2010/main" val="63047064"/>
      </p:ext>
    </p:extLst>
  </p:cSld>
  <p:clrMapOvr>
    <a:masterClrMapping/>
  </p:clrMapOvr>
</p:sldLayout>
</file>

<file path=ppt/slideLayouts/slideLayout5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spc="-60"/>
              <a:t>‹#›</a:t>
            </a:fld>
            <a:endParaRPr spc="-60"/>
          </a:p>
        </p:txBody>
      </p:sp>
    </p:spTree>
    <p:extLst>
      <p:ext uri="{BB962C8B-B14F-4D97-AF65-F5344CB8AC3E}">
        <m:creationId xmlns:m="http://schemas.microsoft.com/office/powerpoint/2010/main" val="178620993"/>
      </p:ext>
    </p:extLst>
  </p:cSld>
  <p:clrMapOvr>
    <a:masterClrMapping/>
  </p:clrMapOvr>
</p:sldLayout>
</file>

<file path=ppt/slideLayouts/slideLayout6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spc="-60"/>
              <a:t>‹#›</a:t>
            </a:fld>
            <a:endParaRPr spc="-60"/>
          </a:p>
        </p:txBody>
      </p:sp>
    </p:spTree>
    <p:extLst>
      <p:ext uri="{BB962C8B-B14F-4D97-AF65-F5344CB8AC3E}">
        <m:creationId xmlns:m="http://schemas.microsoft.com/office/powerpoint/2010/main" val="4160927515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slideLayouts/slideLayout2.xml" Type="http://schemas.openxmlformats.org/officeDocument/2006/relationships/slideLayout" Id="rId2"/><Relationship Target="../slideLayouts/slideLayout3.xml" Type="http://schemas.openxmlformats.org/officeDocument/2006/relationships/slideLayout" Id="rId3"/><Relationship Target="../slideLayouts/slideLayout4.xml" Type="http://schemas.openxmlformats.org/officeDocument/2006/relationships/slideLayout" Id="rId4"/><Relationship Target="../slideLayouts/slideLayout5.xml" Type="http://schemas.openxmlformats.org/officeDocument/2006/relationships/slideLayout" Id="rId5"/><Relationship Target="../slideLayouts/slideLayout6.xml" Type="http://schemas.openxmlformats.org/officeDocument/2006/relationships/slideLayout" Id="rId6"/><Relationship Target="../theme/theme1.xml" Type="http://schemas.openxmlformats.org/officeDocument/2006/relationships/theme" Id="rId7"/><Relationship Target="../media/image1.png" Type="http://schemas.openxmlformats.org/officeDocument/2006/relationships/image" Id="rId8"/><Relationship Target="../media/image2.jpeg" Type="http://schemas.openxmlformats.org/officeDocument/2006/relationships/image" Id="rId9"/></Relationships>

</file>

<file path=ppt/slideMasters/slideMaster1.xml><?xml version="1.0" encoding="utf-8"?>
<p:sldMaste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bg>
      <p:bgPr>
        <p:solidFill>
          <a:schemeClr val="bg1"/>
        </p:solidFill>
        <p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9" y="1269"/>
            <a:ext cx="12192000" cy="1277620"/>
          </a:xfrm>
          <a:custGeom>
            <a:avLst/>
            <a:gdLst/>
            <a:ahLst/>
            <a:cxnLst/>
            <a:rect l="l" t="t" r="r" b="b"/>
            <a:pathLst>
              <a:path w="12192000" h="1277620">
                <a:close/>
                <a:moveTo>
                  <a:pt x="12192000" y="0"/>
                </a:moveTo>
                <a:lnTo>
                  <a:pt x="0" y="0"/>
                </a:lnTo>
                <a:lnTo>
                  <a:pt x="0" y="1277619"/>
                </a:lnTo>
                <a:lnTo>
                  <a:pt x="12192000" y="1277619"/>
                </a:lnTo>
                <a:lnTo>
                  <a:pt x="12192000" y="0"/>
                </a:lnTo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9" y="1269"/>
            <a:ext cx="12192000" cy="1277620"/>
          </a:xfrm>
          <a:custGeom>
            <a:avLst/>
            <a:gdLst/>
            <a:ahLst/>
            <a:cxnLst/>
            <a:rect l="l" t="t" r="r" b="b"/>
            <a:pathLst>
              <a:path w="12192000" h="1277620">
                <a:close/>
                <a:moveTo>
                  <a:pt x="0" y="1277619"/>
                </a:moveTo>
                <a:lnTo>
                  <a:pt x="12192000" y="1277619"/>
                </a:lnTo>
                <a:lnTo>
                  <a:pt x="12192000" y="0"/>
                </a:lnTo>
                <a:lnTo>
                  <a:pt x="0" y="0"/>
                </a:lnTo>
                <a:lnTo>
                  <a:pt x="0" y="1277619"/>
                </a:lnTo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43380" y="58470"/>
            <a:ext cx="8905240" cy="1220800"/>
          </a:xfrm>
          <a:prstGeom prst="rect">
            <a:avLst/>
          </a:prstGeom>
          <a:blipFill>
            <a:blip cstate="print" r:embed="rId8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0385" y="363537"/>
            <a:ext cx="703122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4018" y="6465252"/>
            <a:ext cx="2298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4300">
              <a:lnSpc>
                <a:spcPts val="1240"/>
              </a:lnSpc>
            </a:pPr>
            <a:fld id="{81D60167-4931-47E6-BA6A-407CBD079E47}" type="slidenum">
              <a:rPr spc="-60"/>
              <a:t>‹#›</a:t>
            </a:fld>
            <a:endParaRPr spc="-60"/>
          </a:p>
        </p:txBody>
      </p:sp>
      <p:pic>
        <p:nvPicPr>
          <p:cNvPr id="12" name="Picture 11" descr="A logo of a military ship&#10;&#10;Description automatically generated with medium confidence">
            <a:extLst>
              <a:ext uri="{FF2B5EF4-FFF2-40B4-BE49-F238E27FC236}">
                <m:creationId xmlns:m="http://schemas.microsoft.com/office/drawing/2014/main" id="{9110513A-552D-B7FE-8D12-20E161BC0F7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m:useLocalDpi xmlns:m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4" y="81535"/>
            <a:ext cx="1117961" cy="1117088"/>
          </a:xfrm>
          <a:prstGeom prst="rect">
            <a:avLst/>
          </a:prstGeom>
        </p:spPr>
      </p:pic>
    </p:spTree>
    <p:extLst>
      <p:ext uri="{BB962C8B-B14F-4D97-AF65-F5344CB8AC3E}">
        <m:creationId xmlns:m="http://schemas.microsoft.com/office/powerpoint/2010/main" val="45026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 xmlns:xml="http://www.w3.org/XML/1998/namespace"><Relationship Target="../slideLayouts/slideLayout2.xml" Type="http://schemas.openxmlformats.org/officeDocument/2006/relationships/slideLayout" Id="rId1"/></Relationships>

</file>

<file path=ppt/slides/_rels/slide2.xml.rels><?xml version="1.0" encoding="UTF-8" standalone="yes"?>
<Relationships xmlns="http://schemas.openxmlformats.org/package/2006/relationships" xmlns:xml="http://www.w3.org/XML/1998/namespace"><Relationship Target="../slideLayouts/slideLayout2.xml" Type="http://schemas.openxmlformats.org/officeDocument/2006/relationships/slideLayout" Id="rId1"/></Relationships>

</file>

<file path=ppt/slides/slide1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Created with github.com/unidoc/unioffice/</a:t>
            </a:r>
            <a:endParaRPr lang="en-US"/>
          </a:p>
        </p:txBody>
      </p:sp>
      <p:sp>
        <p:nvSpPr>
          <p:cNvPr id="10" name="Title 9">
            <a:extLst>
              <a:ext uri="{FF2B5EF4-FFF2-40B4-BE49-F238E27FC236}">
                <m:creationId xmlns:m="http://schemas.microsoft.com/office/drawing/2014/main" id="{978C681C-9CAB-92EE-518F-39AD60C4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unioffice</a:t>
            </a:r>
            <a:endParaRPr lang="en-US"/>
          </a:p>
        </p:txBody>
      </p:sp>
      <p:sp>
        <p:nvSpPr>
          <p:cNvPr id="0" name=""/>
          <p:cNvSpPr/>
          <p:nvPr/>
        </p:nvSpPr>
        <p:spPr>
          <a:xfrm>
            <a:off x="0" y="0"/>
            <a:ext cx="2743200" cy="914400"/>
          </a:xfrm>
          <a:prstGeom prst="rect"/>
          <a:ln w="1828800"/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</a:rPr>
              <a:t>Unlicensed version of UniOffice - Get a license on https://unidoc.io</a:t>
            </a:r>
          </a:p>
        </p:txBody>
      </p:sp>
    </p:spTree>
    <p:extLst>
      <p:ext uri="{BB962C8B-B14F-4D97-AF65-F5344CB8AC3E}">
        <m:creationId xmlns:m="http://schemas.microsoft.com/office/powerpoint/2010/main" val="1193709170"/>
      </p:ext>
    </p:extLst>
  </p:cSld>
</p:sld>
</file>

<file path=ppt/slides/slide2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Adding paragraphs can create bullets depending on the placeholder</a:t>
            </a:r>
            <a:br/>
            <a:r>
              <a:t>Line breaks work as expected within a paragraph</a:t>
            </a:r>
          </a:p>
          <a:p>
            <a:pPr lvl="1"/>
            <a:r>
              <a:t>Level controls indentation</a:t>
            </a:r>
          </a:p>
          <a:p>
            <a:pPr lvl="2"/>
            <a:r>
              <a:t>Level controls indentation</a:t>
            </a:r>
          </a:p>
          <a:p>
            <a:pPr lvl="3"/>
            <a:r>
              <a:t>Level controls indentation</a:t>
            </a:r>
          </a:p>
          <a:p>
            <a:pPr lvl="4"/>
            <a:r>
              <a:t>Level controls indentation</a:t>
            </a:r>
          </a:p>
          <a:p>
            <a:r>
              <a:rPr sz="2000">
                <a:solidFill>
                  <a:srgbClr val="ff0000"/>
                </a:solidFill>
                <a:latin typeface="Courier"/>
              </a:rPr>
              <a:t>One Last Paragraph in a different font</a:t>
            </a:r>
          </a:p>
        </p:txBody>
      </p:sp>
      <p:sp>
        <p:nvSpPr>
          <p:cNvPr id="10" name="Title 9">
            <a:extLst>
              <a:ext uri="{FF2B5EF4-FFF2-40B4-BE49-F238E27FC236}">
                <m:creationId xmlns:m="http://schemas.microsoft.com/office/drawing/2014/main" id="{978C681C-9CAB-92EE-518F-39AD60C4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Placeholders</a:t>
            </a:r>
            <a:endParaRPr lang="en-US"/>
          </a:p>
        </p:txBody>
      </p:sp>
    </p:spTree>
    <p:extLst>
      <p:ext uri="{BB962C8B-B14F-4D97-AF65-F5344CB8AC3E}">
        <m:creationId xmlns:m="http://schemas.microsoft.com/office/powerpoint/2010/main" val="1193709170"/>
      </p:ext>
    </p:extLst>
  </p:cSld>
</p:sld>
</file>

<file path=ppt/theme/theme1.xml><?xml version="1.0" encoding="utf-8"?>
<a:theme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 xmlns:xml="http://www.w3.org/XML/1998/namespace">
  <Words>1</Words>
  <PresentationFormat>Widescreen</PresentationFormat>
  <Paragraphs>1</Paragraphs>
  <Slides>1</Slides>
  <Notes>1</Notes>
  <TotalTime>19748</TotalTime>
  <HiddenSlides>0</HiddenSlides>
  <MMClips>0</MMClips>
  <ScaleCrop>false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1_Office Theme</vt:lpstr>
      <vt:lpstr>PowerPoint Presentation</vt:lpstr>
    </vt:vector>
  </TitlesOfParts>
  <LinksUpToDate>false</LinksUpToDate>
  <SharedDoc>false</SharedDoc>
  <HyperlinksChanged>false</HyperlinksChanged>
  <Application>Microsoft Office PowerPoint</Application>
  <AppVersion>16.0000</AppVersion>
</Properties>
</file>

<file path=docProps/core.xml><?xml version="1.0" encoding="utf-8"?>
<cp:coreProperties xmlns="http://schemas.openxmlformats.org/package/2006/metadata/core-properties" xmlns:cp="http://schemas.openxmlformats.org/package/2006/metadata/core-properties" xmlns:dc="http://purl.org/dc/elements/1.1/" xmlns:dcterms="http://purl.org/dc/terms/" xmlns:xml="http://www.w3.org/XML/1998/namespace">
  <dcterms:created xmlns:dcterms="http://purl.org/dc/terms/" xmlns:xsi="http://www.w3.org/2001/XMLSchema-instance" xsi:type="dcterms:W3CDTF">2019-12-05T10:26:25Z</dcterms:created>
  <dc:creator xmlns:dc="http://purl.org/dc/elements/1.1/">dell</dc:creator>
  <cp:lastModifiedBy>MUH FADLILAH DIV YI</cp:lastModifiedBy>
  <cp:lastPrinted>2024-05-07T06:34:34Z</cp:lastPrinted>
  <dcterms:modified xmlns:dcterms="http://purl.org/dc/terms/" xmlns:xsi="http://www.w3.org/2001/XMLSchema-instance" xsi:type="dcterms:W3CDTF">2024-06-09T11:05:13Z</dcterms:modified>
  <cp:revision>1158</cp:revision>
  <dc:title xmlns:dc="http://purl.org/dc/elements/1.1/">PowerPoint Presentation</dc:title>
</cp:coreProperties>
</file>