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0" r:id="rId2"/>
    <p:sldId id="257" r:id="rId3"/>
    <p:sldId id="258" r:id="rId4"/>
    <p:sldId id="259" r:id="rId5"/>
    <p:sldId id="262" r:id="rId6"/>
    <p:sldId id="264" r:id="rId7"/>
    <p:sldId id="267" r:id="rId8"/>
    <p:sldId id="274" r:id="rId9"/>
    <p:sldId id="284" r:id="rId10"/>
    <p:sldId id="285" r:id="rId11"/>
    <p:sldId id="28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2217"/>
    <a:srgbClr val="CC3300"/>
    <a:srgbClr val="41140B"/>
    <a:srgbClr val="682012"/>
    <a:srgbClr val="040404"/>
    <a:srgbClr val="991D13"/>
    <a:srgbClr val="59110B"/>
    <a:srgbClr val="990033"/>
    <a:srgbClr val="A93D11"/>
    <a:srgbClr val="D22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C6C444-50C1-79E4-9DC5-0B43BED11192}"/>
              </a:ext>
            </a:extLst>
          </p:cNvPr>
          <p:cNvSpPr/>
          <p:nvPr userDrawn="1"/>
        </p:nvSpPr>
        <p:spPr>
          <a:xfrm>
            <a:off x="10045521" y="154546"/>
            <a:ext cx="1912017" cy="60510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6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00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59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862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516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241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4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379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092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10045521" y="154546"/>
            <a:ext cx="1912017" cy="60510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8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33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8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0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45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53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35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16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89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ACDECC7-2B92-49EA-A87A-CDB0E892FBD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668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64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7140" y="2734837"/>
            <a:ext cx="105156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latin typeface="Roboto"/>
              </a:rPr>
              <a:t>STOCK MANAGEMENT SYSTEM</a:t>
            </a:r>
            <a:br>
              <a:rPr lang="en-IN" sz="4000" dirty="0"/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517298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A02E27-A177-312C-26CD-F99D5245E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77" y="1176023"/>
            <a:ext cx="9484746" cy="460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5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F62F8F-142F-673B-E226-38C7AF2F9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83" y="1198075"/>
            <a:ext cx="9559833" cy="54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2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957696" y="476174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CONCLUSION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57696" y="1104408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Regular"/>
              </a:rPr>
              <a:t>To conclude , Stock management system is a simple application  basically suitable for small organization. It has basic modules which is used for the small organization. We have successfully developed an application where we can insert , view and delete the Vendor list and Product list.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Regular"/>
              </a:rPr>
              <a:t>We can also manage the purchase and sales of product using sales and purchase module which helps us to see a simple report and manage the sales and purchase</a:t>
            </a: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55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6017" y="0"/>
            <a:ext cx="10515600" cy="1325563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z="2000" b="1" spc="-15" dirty="0">
                <a:solidFill>
                  <a:srgbClr val="D82128"/>
                </a:solidFill>
                <a:latin typeface="Roboto"/>
                <a:cs typeface="Roboto"/>
              </a:rPr>
              <a:t>AIM OF THE PROJECT</a:t>
            </a:r>
            <a:endParaRPr lang="en-US" sz="2000" b="1" dirty="0">
              <a:latin typeface="Roboto"/>
              <a:cs typeface="Roboto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6017" y="886265"/>
            <a:ext cx="11085854" cy="575923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An inventory stock management system is a project that manages the stock system of any organization.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It process and store stock </a:t>
            </a:r>
            <a:r>
              <a:rPr lang="en-US" sz="1600" b="1" dirty="0">
                <a:solidFill>
                  <a:srgbClr val="B52217"/>
                </a:solidFill>
                <a:latin typeface="RobotoRegular"/>
              </a:rPr>
              <a:t>inflow and outflow</a:t>
            </a:r>
            <a:r>
              <a:rPr lang="en-US" sz="1600" dirty="0">
                <a:solidFill>
                  <a:srgbClr val="B52217"/>
                </a:solidFill>
                <a:latin typeface="RobotoRegular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This task if carried out manually will be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tedious and includes chances of mistakes</a:t>
            </a:r>
            <a:r>
              <a:rPr lang="en-US" sz="1600" dirty="0">
                <a:latin typeface="RobotoRegular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Thus this system reduces manual work to a great extent and allows a smooth flow of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stock managing and data storing activities by removing chances of errors in the details.</a:t>
            </a:r>
            <a:endParaRPr lang="en-IN" sz="1600" b="1" dirty="0">
              <a:solidFill>
                <a:srgbClr val="C00000"/>
              </a:solidFill>
              <a:latin typeface="RobotoRegular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  <a:p>
            <a:pPr marL="0" indent="0" algn="just">
              <a:buNone/>
            </a:pP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162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9411" y="309809"/>
            <a:ext cx="10515600" cy="702062"/>
          </a:xfrm>
        </p:spPr>
        <p:txBody>
          <a:bodyPr>
            <a:normAutofit/>
          </a:bodyPr>
          <a:lstStyle/>
          <a:p>
            <a:r>
              <a:rPr lang="en-US" sz="2000" b="1" spc="-15" dirty="0">
                <a:solidFill>
                  <a:srgbClr val="D82128"/>
                </a:solidFill>
                <a:latin typeface="Roboto"/>
                <a:cs typeface="Roboto"/>
              </a:rPr>
              <a:t>OBJECTIVE OF THIS PROJECT</a:t>
            </a:r>
            <a:endParaRPr lang="en-IN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9410" y="1011870"/>
            <a:ext cx="11023243" cy="540257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This project system was highly recommended due to the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rapid increase of computer related tools </a:t>
            </a:r>
            <a:r>
              <a:rPr lang="en-US" sz="1600" dirty="0">
                <a:latin typeface="RobotoRegular"/>
              </a:rPr>
              <a:t>in the industry.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With this proposed system features and functions of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E-stock management</a:t>
            </a:r>
            <a:r>
              <a:rPr lang="en-US" sz="1600" dirty="0">
                <a:latin typeface="RobotoRegular"/>
              </a:rPr>
              <a:t> that will be able to accommodate more reliably consistently and faster in providing a better service to the users.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9828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583" y="277621"/>
            <a:ext cx="10515600" cy="816561"/>
          </a:xfrm>
        </p:spPr>
        <p:txBody>
          <a:bodyPr>
            <a:normAutofit/>
          </a:bodyPr>
          <a:lstStyle/>
          <a:p>
            <a:r>
              <a:rPr lang="en-US" sz="2000" b="1" spc="-15" dirty="0">
                <a:solidFill>
                  <a:srgbClr val="D82128"/>
                </a:solidFill>
                <a:latin typeface="Roboto"/>
              </a:rPr>
              <a:t>SOFTWARE REQUIREMENTS </a:t>
            </a:r>
            <a:endParaRPr lang="en-IN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44583" y="831909"/>
            <a:ext cx="11328364" cy="602609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RobotoRegular"/>
              </a:rPr>
              <a:t>Front end	: </a:t>
            </a:r>
            <a:r>
              <a:rPr lang="en-IN" sz="1400" dirty="0">
                <a:latin typeface="RobotoRegular"/>
              </a:rPr>
              <a:t>JAVA Swing.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RobotoRegular"/>
              </a:rPr>
              <a:t>Back end	: </a:t>
            </a:r>
            <a:r>
              <a:rPr lang="en-US" sz="1400" dirty="0" err="1">
                <a:latin typeface="RobotoRegular"/>
              </a:rPr>
              <a:t>mysql</a:t>
            </a:r>
            <a:r>
              <a:rPr lang="en-US" sz="1400" dirty="0">
                <a:latin typeface="RobotoRegular"/>
              </a:rPr>
              <a:t>, java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400" b="1" spc="-35" dirty="0">
                <a:solidFill>
                  <a:srgbClr val="DA2727"/>
                </a:solidFill>
                <a:latin typeface="Roboto"/>
                <a:cs typeface="Roboto"/>
              </a:rPr>
              <a:t>SOFTWARE USED: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400" spc="-35" dirty="0">
                <a:latin typeface="Roboto"/>
                <a:cs typeface="Roboto"/>
              </a:rPr>
              <a:t>For Development- NETBEANS.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400" spc="-35" dirty="0">
                <a:latin typeface="Roboto"/>
                <a:cs typeface="Roboto"/>
              </a:rPr>
              <a:t>For Database- </a:t>
            </a:r>
            <a:r>
              <a:rPr lang="en-IN" sz="1400" spc="-35" dirty="0" err="1">
                <a:latin typeface="Roboto"/>
                <a:cs typeface="Roboto"/>
              </a:rPr>
              <a:t>phpAdmin</a:t>
            </a:r>
            <a:r>
              <a:rPr lang="en-IN" sz="1400" spc="-35" dirty="0">
                <a:latin typeface="Roboto"/>
                <a:cs typeface="Roboto"/>
              </a:rPr>
              <a:t> is used for </a:t>
            </a:r>
            <a:r>
              <a:rPr lang="en-IN" sz="1400" spc="-35" dirty="0" err="1">
                <a:latin typeface="Roboto"/>
                <a:cs typeface="Roboto"/>
              </a:rPr>
              <a:t>MySql</a:t>
            </a:r>
            <a:endParaRPr lang="en-IN" sz="1400" spc="-35" dirty="0">
              <a:latin typeface="Roboto"/>
              <a:cs typeface="Roboto"/>
            </a:endParaRPr>
          </a:p>
          <a:p>
            <a:pPr>
              <a:lnSpc>
                <a:spcPct val="120000"/>
              </a:lnSpc>
            </a:pPr>
            <a:endParaRPr lang="en-IN" sz="1400" dirty="0">
              <a:latin typeface="RobotoRegular"/>
            </a:endParaRPr>
          </a:p>
          <a:p>
            <a:pPr marL="0" indent="0">
              <a:buNone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  <a:p>
            <a:pPr marL="0" indent="0">
              <a:buNone/>
            </a:pPr>
            <a:endParaRPr lang="en-IN" sz="1400" b="1" spc="-35" dirty="0">
              <a:solidFill>
                <a:srgbClr val="DA2727"/>
              </a:solidFill>
              <a:latin typeface="Roboto"/>
              <a:cs typeface="Roboto"/>
            </a:endParaRPr>
          </a:p>
          <a:p>
            <a:pPr marL="0" indent="0">
              <a:buNone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  <a:p>
            <a:pPr marL="0" indent="0">
              <a:buNone/>
            </a:pPr>
            <a:r>
              <a:rPr lang="en-US" sz="1400" dirty="0"/>
              <a:t> </a:t>
            </a:r>
            <a:endParaRPr lang="en-IN" sz="1400" dirty="0"/>
          </a:p>
          <a:p>
            <a:pPr marL="0" indent="0">
              <a:buNone/>
            </a:pPr>
            <a:endParaRPr lang="en-IN" sz="1400" b="1" spc="-35" dirty="0">
              <a:solidFill>
                <a:srgbClr val="DA2727"/>
              </a:solidFill>
              <a:latin typeface="Roboto"/>
              <a:cs typeface="Roboto"/>
            </a:endParaRP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3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711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682719" y="476174"/>
            <a:ext cx="253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PROPOSED SYSTEM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2719" y="845506"/>
            <a:ext cx="10846524" cy="5708475"/>
          </a:xfrm>
        </p:spPr>
        <p:txBody>
          <a:bodyPr>
            <a:normAutofit/>
          </a:bodyPr>
          <a:lstStyle/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RobotoRegular"/>
              </a:rPr>
              <a:t>Proposed system is an </a:t>
            </a:r>
            <a:r>
              <a:rPr lang="en-US" sz="2000" b="1" dirty="0">
                <a:solidFill>
                  <a:srgbClr val="B52217"/>
                </a:solidFill>
                <a:latin typeface="RobotoRegular"/>
              </a:rPr>
              <a:t>Inventory Stock Management System</a:t>
            </a:r>
            <a:r>
              <a:rPr lang="en-US" sz="2000" dirty="0">
                <a:latin typeface="RobotoRegular"/>
              </a:rPr>
              <a:t>. Through our software  an admin can access 4 modules </a:t>
            </a:r>
            <a:r>
              <a:rPr lang="en-US" sz="2000" b="1" dirty="0">
                <a:solidFill>
                  <a:srgbClr val="B52217"/>
                </a:solidFill>
                <a:latin typeface="RobotoRegular"/>
              </a:rPr>
              <a:t>Vendor, Product , Purchase, Sales</a:t>
            </a:r>
            <a:r>
              <a:rPr lang="en-US" sz="2000" dirty="0">
                <a:latin typeface="RobotoRegular"/>
              </a:rPr>
              <a:t>.</a:t>
            </a:r>
            <a:endParaRPr lang="en-US" sz="2000" b="1" dirty="0">
              <a:solidFill>
                <a:srgbClr val="C00000"/>
              </a:solidFill>
              <a:latin typeface="RobotoRegular"/>
            </a:endParaRPr>
          </a:p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RobotoRegular"/>
              </a:rPr>
              <a:t>User friendly interface</a:t>
            </a:r>
            <a:endParaRPr lang="en-IN" sz="2000" dirty="0">
              <a:latin typeface="RobotoRegular"/>
            </a:endParaRPr>
          </a:p>
          <a:p>
            <a:pPr lvl="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RobotoRegular"/>
              </a:rPr>
              <a:t>Fast access to database</a:t>
            </a:r>
            <a:endParaRPr lang="en-IN" sz="2000" dirty="0">
              <a:latin typeface="RobotoRegular"/>
            </a:endParaRPr>
          </a:p>
          <a:p>
            <a:pPr lvl="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RobotoRegular"/>
              </a:rPr>
              <a:t>Less error</a:t>
            </a:r>
            <a:endParaRPr lang="en-IN" sz="2000" dirty="0">
              <a:latin typeface="RobotoRegular"/>
            </a:endParaRPr>
          </a:p>
          <a:p>
            <a:pPr lvl="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RobotoRegular"/>
              </a:rPr>
              <a:t>More Storage Capacity</a:t>
            </a:r>
            <a:endParaRPr lang="en-IN" sz="2000" dirty="0">
              <a:latin typeface="RobotoRegular"/>
            </a:endParaRPr>
          </a:p>
          <a:p>
            <a:pPr lvl="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RobotoRegular"/>
              </a:rPr>
              <a:t>Look and Feel Environment</a:t>
            </a:r>
            <a:endParaRPr lang="en-IN" sz="2000" dirty="0">
              <a:latin typeface="RobotoRegular"/>
            </a:endParaRPr>
          </a:p>
          <a:p>
            <a:pPr lvl="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RobotoRegular"/>
              </a:rPr>
              <a:t> Quick transaction</a:t>
            </a:r>
            <a:endParaRPr lang="en-IN" sz="2000" dirty="0">
              <a:latin typeface="RobotoRegular"/>
            </a:endParaRPr>
          </a:p>
          <a:p>
            <a:pPr marL="0" indent="0">
              <a:buNone/>
            </a:pPr>
            <a:endParaRPr lang="en-IN" sz="1600" dirty="0"/>
          </a:p>
          <a:p>
            <a:pPr lvl="0"/>
            <a:endParaRPr lang="en-IN" sz="16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72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968932" y="476174"/>
            <a:ext cx="1728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MODULE LIST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39310" y="886265"/>
            <a:ext cx="10689269" cy="517334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RobotoRegular"/>
              </a:rPr>
              <a:t>Main</a:t>
            </a:r>
          </a:p>
          <a:p>
            <a:pPr marL="538163" lvl="0" indent="-3635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Vendor</a:t>
            </a:r>
            <a:endParaRPr lang="en-IN" sz="1600" dirty="0">
              <a:latin typeface="RobotoRegular"/>
            </a:endParaRPr>
          </a:p>
          <a:p>
            <a:pPr marL="538163" lvl="0" indent="-3635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RobotoRegular"/>
              </a:rPr>
              <a:t>Product</a:t>
            </a:r>
          </a:p>
          <a:p>
            <a:pPr marL="538163" lvl="0" indent="-3635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RobotoRegular"/>
              </a:rPr>
              <a:t>Purchase</a:t>
            </a:r>
          </a:p>
          <a:p>
            <a:pPr marL="538163" lvl="0" indent="-3635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RobotoRegular"/>
              </a:rPr>
              <a:t>Sales</a:t>
            </a:r>
          </a:p>
          <a:p>
            <a:pPr marL="538163" lvl="0" indent="-3635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RobotoRegular"/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75579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81441" y="476174"/>
            <a:ext cx="192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SCREENSHOTS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A1A722-E8B4-2722-6120-DDCDEFAE0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964" y="638948"/>
            <a:ext cx="3792070" cy="558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8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43B2E8-E313-466F-2F7D-BDD386A13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843" y="1411416"/>
            <a:ext cx="8384313" cy="403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1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947505-73AE-8C6E-2F0A-1844BEE7C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05" y="972933"/>
            <a:ext cx="9362530" cy="487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13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719</TotalTime>
  <Words>300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Century Gothic</vt:lpstr>
      <vt:lpstr>Roboto</vt:lpstr>
      <vt:lpstr>RobotoRegular</vt:lpstr>
      <vt:lpstr>Wingdings</vt:lpstr>
      <vt:lpstr>Wingdings 3</vt:lpstr>
      <vt:lpstr>Ion</vt:lpstr>
      <vt:lpstr>STOCK MANAGEMENT SYSTEM </vt:lpstr>
      <vt:lpstr>AIM OF THE PROJECT</vt:lpstr>
      <vt:lpstr>OBJECTIVE OF THIS PROJECT</vt:lpstr>
      <vt:lpstr>SOFTWARE REQUIREMENTS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Iti Tiwari</cp:lastModifiedBy>
  <cp:revision>69</cp:revision>
  <dcterms:created xsi:type="dcterms:W3CDTF">2021-09-08T10:38:53Z</dcterms:created>
  <dcterms:modified xsi:type="dcterms:W3CDTF">2023-03-03T06:27:07Z</dcterms:modified>
</cp:coreProperties>
</file>