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8" r:id="rId3"/>
    <p:sldId id="256" r:id="rId4"/>
    <p:sldId id="260" r:id="rId5"/>
    <p:sldId id="257" r:id="rId6"/>
    <p:sldId id="258" r:id="rId7"/>
    <p:sldId id="26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648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FAMILY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Algerian" pitchFamily="82" charset="0"/>
            </a:endParaRPr>
          </a:p>
        </p:txBody>
      </p:sp>
      <p:pic>
        <p:nvPicPr>
          <p:cNvPr id="7" name="Content Placeholder 6" descr="chil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9280" y="211015"/>
            <a:ext cx="6077243" cy="637266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575f0cb0c3ed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9" y="372061"/>
            <a:ext cx="10958732" cy="5736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5916" y="432779"/>
            <a:ext cx="10262458" cy="59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75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910" y="373487"/>
            <a:ext cx="12076090" cy="6484513"/>
          </a:xfrm>
        </p:spPr>
      </p:pic>
    </p:spTree>
    <p:extLst>
      <p:ext uri="{BB962C8B-B14F-4D97-AF65-F5344CB8AC3E}">
        <p14:creationId xmlns:p14="http://schemas.microsoft.com/office/powerpoint/2010/main" xmlns="" val="25725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221" y="209640"/>
            <a:ext cx="10475890" cy="5892689"/>
          </a:xfrm>
        </p:spPr>
      </p:pic>
    </p:spTree>
    <p:extLst>
      <p:ext uri="{BB962C8B-B14F-4D97-AF65-F5344CB8AC3E}">
        <p14:creationId xmlns:p14="http://schemas.microsoft.com/office/powerpoint/2010/main" xmlns="" val="11302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182" y="249484"/>
            <a:ext cx="10845017" cy="6390785"/>
          </a:xfrm>
        </p:spPr>
      </p:pic>
    </p:spTree>
    <p:extLst>
      <p:ext uri="{BB962C8B-B14F-4D97-AF65-F5344CB8AC3E}">
        <p14:creationId xmlns:p14="http://schemas.microsoft.com/office/powerpoint/2010/main" xmlns="" val="366580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latin typeface="Algerian" pitchFamily="82" charset="0"/>
              </a:rPr>
              <a:t>Single inheritance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Content Placeholder 6" descr="anim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572" y="492369"/>
            <a:ext cx="6780628" cy="561300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0157" y="300138"/>
            <a:ext cx="10821621" cy="6297610"/>
          </a:xfrm>
        </p:spPr>
      </p:pic>
    </p:spTree>
    <p:extLst>
      <p:ext uri="{BB962C8B-B14F-4D97-AF65-F5344CB8AC3E}">
        <p14:creationId xmlns:p14="http://schemas.microsoft.com/office/powerpoint/2010/main" xmlns="" val="4941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</Words>
  <Application>Microsoft Office PowerPoint</Application>
  <PresentationFormat>Custom</PresentationFormat>
  <Paragraphs>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Vapor Trail</vt:lpstr>
      <vt:lpstr>FAMILY</vt:lpstr>
      <vt:lpstr>Slide 2</vt:lpstr>
      <vt:lpstr>Slide 3</vt:lpstr>
      <vt:lpstr>Slide 4</vt:lpstr>
      <vt:lpstr>Slide 5</vt:lpstr>
      <vt:lpstr>Slide 6</vt:lpstr>
      <vt:lpstr>Single inheritance 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ACER</cp:lastModifiedBy>
  <cp:revision>4</cp:revision>
  <dcterms:created xsi:type="dcterms:W3CDTF">2019-07-19T01:50:21Z</dcterms:created>
  <dcterms:modified xsi:type="dcterms:W3CDTF">2019-07-19T02:54:15Z</dcterms:modified>
</cp:coreProperties>
</file>