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6" y="432779"/>
            <a:ext cx="10262458" cy="599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4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7" y="764372"/>
            <a:ext cx="10553163" cy="5997035"/>
          </a:xfrm>
        </p:spPr>
      </p:pic>
    </p:spTree>
    <p:extLst>
      <p:ext uri="{BB962C8B-B14F-4D97-AF65-F5344CB8AC3E}">
        <p14:creationId xmlns:p14="http://schemas.microsoft.com/office/powerpoint/2010/main" val="494140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0" y="373487"/>
            <a:ext cx="12076090" cy="6484513"/>
          </a:xfrm>
        </p:spPr>
      </p:pic>
    </p:spTree>
    <p:extLst>
      <p:ext uri="{BB962C8B-B14F-4D97-AF65-F5344CB8AC3E}">
        <p14:creationId xmlns:p14="http://schemas.microsoft.com/office/powerpoint/2010/main" val="257256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21" y="209640"/>
            <a:ext cx="10475890" cy="5892689"/>
          </a:xfrm>
        </p:spPr>
      </p:pic>
    </p:spTree>
    <p:extLst>
      <p:ext uri="{BB962C8B-B14F-4D97-AF65-F5344CB8AC3E}">
        <p14:creationId xmlns:p14="http://schemas.microsoft.com/office/powerpoint/2010/main" val="113022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114" y="764373"/>
            <a:ext cx="9255085" cy="5453865"/>
          </a:xfrm>
        </p:spPr>
      </p:pic>
    </p:spTree>
    <p:extLst>
      <p:ext uri="{BB962C8B-B14F-4D97-AF65-F5344CB8AC3E}">
        <p14:creationId xmlns:p14="http://schemas.microsoft.com/office/powerpoint/2010/main" val="366580637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Shetty, Divyashree</dc:creator>
  <cp:lastModifiedBy>Shetty, Divyashree</cp:lastModifiedBy>
  <cp:revision>8</cp:revision>
  <dcterms:created xsi:type="dcterms:W3CDTF">2019-07-18T10:33:53Z</dcterms:created>
  <dcterms:modified xsi:type="dcterms:W3CDTF">2019-07-18T12:30:23Z</dcterms:modified>
</cp:coreProperties>
</file>