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280" cy="1727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ru-RU" sz="1800" spc="-1" strike="noStrike">
                <a:latin typeface="Arial"/>
              </a:rPr>
              <a:t>Click to edit the title text format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Click to edit the outline text format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Second Outline Level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Third Outline Level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Fourth Outline Level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Fifth Outline Level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Sixth Outline Level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Seventh Outline Level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280" cy="1727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ru-RU" sz="1800" spc="-1" strike="noStrike">
                <a:latin typeface="Arial"/>
              </a:rPr>
              <a:t>Click to edit the title text format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9071280" cy="3671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Click to edit the outline text format</a:t>
            </a:r>
            <a:endParaRPr b="0" lang="ru-RU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latin typeface="Arial"/>
              </a:rPr>
              <a:t>Second Outline Level</a:t>
            </a:r>
            <a:endParaRPr b="0" lang="ru-RU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Third Outline Level</a:t>
            </a:r>
            <a:endParaRPr b="0" lang="ru-RU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latin typeface="Arial"/>
              </a:rPr>
              <a:t>Fourth Outline Level</a:t>
            </a:r>
            <a:endParaRPr b="0" lang="ru-RU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Fifth Outline Level</a:t>
            </a:r>
            <a:endParaRPr b="0" lang="ru-RU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Sixth Outline Level</a:t>
            </a:r>
            <a:endParaRPr b="0" lang="ru-RU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Seventh Outline Level</a:t>
            </a:r>
            <a:endParaRPr b="0" lang="ru-RU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Click to edit the title text format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Click to edit the outline text format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Second Outline Level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Third Outline Level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Fourth Outline Level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Fifth Outline Level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Sixth Outline Level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Seventh Outline Level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hyperlink" Target="https://iskdeusingqt6.org/" TargetMode="External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hyperlink" Target="https://rust-qt.github.io/" TargetMode="External"/><Relationship Id="rId2" Type="http://schemas.openxmlformats.org/officeDocument/2006/relationships/hyperlink" Target="https://github.com/woboq/qmetaobject-rs" TargetMode="External"/><Relationship Id="rId3" Type="http://schemas.openxmlformats.org/officeDocument/2006/relationships/hyperlink" Target="https://www.kdab.com/cxx-qt/" TargetMode="External"/><Relationship Id="rId4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hyperlink" Target="https://github.com/divi255/qtx" TargetMode="External"/><Relationship Id="rId3" Type="http://schemas.openxmlformats.org/officeDocument/2006/relationships/hyperlink" Target="https://info.bma.ai/en/actual/eva4/ecmui/" TargetMode="External"/><Relationship Id="rId4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hyperlink" Target="https://github.com/burtonageo/cargo-bundle" TargetMode="External"/><Relationship Id="rId2" Type="http://schemas.openxmlformats.org/officeDocument/2006/relationships/hyperlink" Target="https://github.com/volks73/cargo-wix" TargetMode="External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504000" y="1080000"/>
            <a:ext cx="9071280" cy="172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5860" spc="-1" strike="noStrike">
                <a:solidFill>
                  <a:srgbClr val="ffffff"/>
                </a:solidFill>
                <a:latin typeface="Arial"/>
              </a:rPr>
              <a:t>Cross-platform desktop apps in Rust and Qt</a:t>
            </a:r>
            <a:endParaRPr b="0" lang="ru-RU" sz="5860" spc="-1" strike="noStrike"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504000" y="3168000"/>
            <a:ext cx="9071280" cy="367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3200" spc="-1" strike="noStrike">
                <a:solidFill>
                  <a:srgbClr val="ffffff"/>
                </a:solidFill>
                <a:latin typeface="Arial"/>
              </a:rPr>
              <a:t>Serhij Symonenko / Bohemia Automation</a:t>
            </a:r>
            <a:endParaRPr b="0" lang="ru-R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latin typeface="Arial"/>
              </a:rPr>
              <a:t>Why desktop apps in 2023?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No HTTP: industrial devices, databases, clients for 3rd party web services etc.</a:t>
            </a:r>
            <a:endParaRPr b="0" lang="ru-RU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Sometimes desktop apps are just faster than web ones</a:t>
            </a:r>
            <a:endParaRPr b="0" lang="ru-RU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Sometimes apps require more access to the local machine than WASM can provide</a:t>
            </a:r>
            <a:endParaRPr b="0" lang="ru-RU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No limitations - use any crates, use multiple threads, use async runtimes (tokio)</a:t>
            </a:r>
            <a:endParaRPr b="0" lang="ru-R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latin typeface="Arial"/>
              </a:rPr>
              <a:t>Why Qt?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Two big grown-up players: Qt and GTK</a:t>
            </a:r>
            <a:endParaRPr b="0" lang="ru-RU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Qt usually looks neater and more Enterprise-ready (but check the license)</a:t>
            </a:r>
            <a:endParaRPr b="0" lang="ru-RU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Qt has got commercial support, including lots of 3rd party consulting companies</a:t>
            </a:r>
            <a:endParaRPr b="0" lang="ru-RU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Qt has got Qt Designer and QML</a:t>
            </a:r>
            <a:endParaRPr b="0" lang="ru-RU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Qt 5 or 6? Check KDE: </a:t>
            </a:r>
            <a:r>
              <a:rPr b="0" lang="ru-RU" sz="3200" spc="-1" strike="noStrike">
                <a:latin typeface="Arial"/>
                <a:hlinkClick r:id="rId1"/>
              </a:rPr>
              <a:t>https://iskdeusingqt6.org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ru-R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latin typeface="Arial"/>
              </a:rPr>
              <a:t>Qt in Rust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ru-RU" sz="3200" spc="-1" strike="noStrike">
                <a:latin typeface="Arial"/>
              </a:rPr>
              <a:t>- Ritual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ru-RU" sz="3200" spc="-1" strike="noStrike" u="sng">
                <a:solidFill>
                  <a:srgbClr val="0000ff"/>
                </a:solidFill>
                <a:uFillTx/>
                <a:latin typeface="Arial"/>
                <a:hlinkClick r:id="rId1"/>
              </a:rPr>
              <a:t>https://rust-qt.github.io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ru-RU" sz="3200" spc="-1" strike="noStrike">
                <a:latin typeface="Arial"/>
              </a:rPr>
              <a:t>- qmetaobject</a:t>
            </a:r>
            <a:r>
              <a:rPr b="0" lang="ru-RU" sz="3200" spc="-1" strike="noStrike" u="sng">
                <a:solidFill>
                  <a:srgbClr val="0000ff"/>
                </a:solidFill>
                <a:uFillTx/>
                <a:latin typeface="Arial"/>
                <a:hlinkClick r:id="rId2"/>
              </a:rPr>
              <a:t>https://github.com/woboq/qmetaobject-rs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ru-RU" sz="3200" spc="-1" strike="noStrike">
                <a:solidFill>
                  <a:srgbClr val="0000ff"/>
                </a:solidFill>
                <a:latin typeface="Arial"/>
              </a:rPr>
              <a:t>- cxx-qt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ru-RU" sz="3200" spc="-1" strike="noStrike" u="sng">
                <a:solidFill>
                  <a:srgbClr val="0000ff"/>
                </a:solidFill>
                <a:uFillTx/>
                <a:latin typeface="Arial"/>
                <a:hlinkClick r:id="rId3"/>
              </a:rPr>
              <a:t>https://www.kdab.com/cxx-qt/</a:t>
            </a:r>
            <a:endParaRPr b="0" lang="ru-R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latin typeface="Arial"/>
              </a:rPr>
              <a:t>Qt basics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Signals and slots</a:t>
            </a:r>
            <a:endParaRPr b="0" lang="ru-RU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Avoid blocking the UI thread with I/O or heavy calc</a:t>
            </a:r>
            <a:endParaRPr b="0" lang="ru-RU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Beware of auto-drops of dynamic widgets by Rust</a:t>
            </a:r>
            <a:endParaRPr b="0" lang="ru-RU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No events in Rust (e.g. closeEvent) use C++ wrappers</a:t>
            </a:r>
            <a:endParaRPr b="0" lang="ru-R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latin typeface="Arial"/>
              </a:rPr>
              <a:t>Organizing data flow</a:t>
            </a:r>
            <a:endParaRPr b="0" lang="ru-RU" sz="4400" spc="-1" strike="noStrike">
              <a:latin typeface="Arial"/>
            </a:endParaRPr>
          </a:p>
        </p:txBody>
      </p:sp>
      <p:pic>
        <p:nvPicPr>
          <p:cNvPr id="125" name="" descr=""/>
          <p:cNvPicPr/>
          <p:nvPr/>
        </p:nvPicPr>
        <p:blipFill>
          <a:blip r:embed="rId1"/>
          <a:stretch/>
        </p:blipFill>
        <p:spPr>
          <a:xfrm>
            <a:off x="3312000" y="1447560"/>
            <a:ext cx="2990520" cy="4384080"/>
          </a:xfrm>
          <a:prstGeom prst="rect">
            <a:avLst/>
          </a:prstGeom>
          <a:ln>
            <a:noFill/>
          </a:ln>
        </p:spPr>
      </p:pic>
      <p:sp>
        <p:nvSpPr>
          <p:cNvPr id="126" name="CustomShape 2"/>
          <p:cNvSpPr/>
          <p:nvPr/>
        </p:nvSpPr>
        <p:spPr>
          <a:xfrm>
            <a:off x="2232000" y="5328000"/>
            <a:ext cx="6119640" cy="6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latin typeface="Arial"/>
              </a:rPr>
              <a:t>Code example (Ritual): </a:t>
            </a:r>
            <a:r>
              <a:rPr b="0" lang="ru-RU" sz="1800" spc="-1" strike="noStrike">
                <a:latin typeface="Arial"/>
                <a:hlinkClick r:id="rId2"/>
              </a:rPr>
              <a:t>https://github.com/divi255/qtx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latin typeface="Arial"/>
              </a:rPr>
              <a:t>Production app example: </a:t>
            </a:r>
            <a:r>
              <a:rPr b="0" lang="ru-RU" sz="1800" spc="-1" strike="noStrike">
                <a:latin typeface="Arial"/>
                <a:hlinkClick r:id="rId3"/>
              </a:rPr>
              <a:t>https://info.bma.ai/en/actual/eva4/ecmui/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latin typeface="Arial"/>
              </a:rPr>
              <a:t>How to distribute apps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cargo bundle (Linux/OSX) </a:t>
            </a:r>
            <a:r>
              <a:rPr b="0" lang="ru-RU" sz="3200" spc="-1" strike="noStrike" u="sng">
                <a:solidFill>
                  <a:srgbClr val="0000ff"/>
                </a:solidFill>
                <a:uFillTx/>
                <a:latin typeface="Arial"/>
                <a:hlinkClick r:id="rId1"/>
              </a:rPr>
              <a:t>https://github.com/burtonageo/cargo-bundle</a:t>
            </a:r>
            <a:endParaRPr b="0" lang="ru-RU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ff"/>
                </a:solidFill>
                <a:latin typeface="Arial"/>
              </a:rPr>
              <a:t>cargo wix (Windows)</a:t>
            </a:r>
            <a:br/>
            <a:r>
              <a:rPr b="0" lang="ru-RU" sz="3200" spc="-1" strike="noStrike" u="sng">
                <a:solidFill>
                  <a:srgbClr val="0000ff"/>
                </a:solidFill>
                <a:uFillTx/>
                <a:latin typeface="Arial"/>
                <a:hlinkClick r:id="rId2"/>
              </a:rPr>
              <a:t>https://github.com/volks73/cargo-wix</a:t>
            </a:r>
            <a:endParaRPr b="0" lang="ru-R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2376000" y="3168000"/>
            <a:ext cx="7199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200" spc="-1" strike="noStrike">
                <a:solidFill>
                  <a:srgbClr val="ffffff"/>
                </a:solidFill>
                <a:latin typeface="Arial"/>
              </a:rPr>
              <a:t>Thank you for watching!</a:t>
            </a:r>
            <a:endParaRPr b="0" lang="ru-RU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2023-02-09T21:14:31Z</dcterms:created>
  <dc:creator/>
  <dc:description/>
  <dc:language>ru-RU</dc:language>
  <cp:lastModifiedBy/>
  <dcterms:modified xsi:type="dcterms:W3CDTF">2023-02-09T22:32:58Z</dcterms:modified>
  <cp:revision>24</cp:revision>
  <dc:subject/>
  <dc:title>Blueprint Plans</dc:title>
</cp:coreProperties>
</file>