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4FAF2BF-C7FA-4A2A-9B3E-8EFF979431B1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3237E21-DA02-4CA2-99D1-D545C438F4FE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woboq/qmetaobject-rs" TargetMode="External"/><Relationship Id="rId2" Type="http://schemas.openxmlformats.org/officeDocument/2006/relationships/hyperlink" Target="https://www.kdab.com/cxx-qt/" TargetMode="External"/><Relationship Id="rId3" Type="http://schemas.openxmlformats.org/officeDocument/2006/relationships/hyperlink" Target="https://rust-qt.github.io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KDAB/cxx-qt#comparison-to-other-rust-qt-bindings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burtonageo/cargo-bundle" TargetMode="External"/><Relationship Id="rId2" Type="http://schemas.openxmlformats.org/officeDocument/2006/relationships/hyperlink" Target="https://github.com/volks73/cargo-wix" TargetMode="External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Cross-platform desktop apps in Rust and Qt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Serhij Symonenko / Bohemia Automation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Why desktop apps in 2023?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No HTTP: industrial devices, databases, clients for 3rd party web services etc.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Sometimes desktop apps are just faster than web ones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Sometimes apps require more access to the local machine than WASM can provide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No limitations - use any crates, use multiple threads, use async runtimes (tokio)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Why Qt?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Two big grown-up players: Qt and GTK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usually looks neater and more Enterprise-ready (but check the license)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has got commercial support, including lots of 3rd party consulting companies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Qt has got Qt Designer and QML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Qt in Rust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qmetaobject</a:t>
            </a:r>
            <a:r>
              <a:rPr b="0" lang="ru-RU" sz="3200" spc="-1" strike="noStrike">
                <a:latin typeface="Arial"/>
                <a:hlinkClick r:id="rId1"/>
              </a:rPr>
              <a:t>https://github.com/woboq/qmetaobject-rs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cxx-qt</a:t>
            </a:r>
            <a:br/>
            <a:r>
              <a:rPr b="0" lang="ru-RU" sz="3200" spc="-1" strike="noStrike">
                <a:latin typeface="Arial"/>
                <a:hlinkClick r:id="rId2"/>
              </a:rPr>
              <a:t>https://www.kdab.com/cxx-qt/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Ritual</a:t>
            </a:r>
            <a:br/>
            <a:r>
              <a:rPr b="0" lang="ru-RU" sz="3200" spc="-1" strike="noStrike">
                <a:latin typeface="Arial"/>
                <a:hlinkClick r:id="rId3"/>
              </a:rPr>
              <a:t>https://rust-qt.github.io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Comparison table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(взять таблицу с </a:t>
            </a:r>
            <a:r>
              <a:rPr b="0" lang="ru-RU" sz="3200" spc="-1" strike="noStrike">
                <a:latin typeface="Arial"/>
                <a:hlinkClick r:id="rId1"/>
              </a:rPr>
              <a:t>https://github.com/KDAB/cxx-qt#comparison-to-other-rust-qt-bindings</a:t>
            </a:r>
            <a:r>
              <a:rPr b="0" lang="ru-RU" sz="3200" spc="-1" strike="noStrike">
                <a:latin typeface="Arial"/>
              </a:rPr>
              <a:t>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Qt and Rust basics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Signals and slots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Avoid blocking the UI thread with I/O or heavy calc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Beware of auto-drops of dynamic widgets by Rust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No events in Rust (e.g. closeEvent) use C++ wrappers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Organizing data flow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312000" y="1447560"/>
            <a:ext cx="2990880" cy="438444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2232000" y="5328000"/>
            <a:ext cx="612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Code example (Ritual): https://github.com/divi255/qtx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How to distribute apps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cargo bundle (Linux/OSX) </a:t>
            </a:r>
            <a:r>
              <a:rPr b="0" lang="ru-RU" sz="3200" spc="-1" strike="noStrike">
                <a:latin typeface="Arial"/>
                <a:hlinkClick r:id="rId1"/>
              </a:rPr>
              <a:t>https://github.com/burtonageo/cargo-bundle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cargo wix (Windows)</a:t>
            </a:r>
            <a:br/>
            <a:r>
              <a:rPr b="0" lang="ru-RU" sz="3200" spc="-1" strike="noStrike">
                <a:latin typeface="Arial"/>
                <a:hlinkClick r:id="rId2"/>
              </a:rPr>
              <a:t>https://github.com/volks73/cargo-wix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Thank you for watching!</a:t>
            </a:r>
            <a:endParaRPr b="0" lang="ru-RU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2023-02-09T21:14:31Z</dcterms:created>
  <dc:creator/>
  <dc:description/>
  <dc:language>ru-RU</dc:language>
  <cp:lastModifiedBy/>
  <dcterms:modified xsi:type="dcterms:W3CDTF">2023-02-09T21:41:22Z</dcterms:modified>
  <cp:revision>2</cp:revision>
  <dc:subject/>
  <dc:title>Blueprint Plans</dc:title>
</cp:coreProperties>
</file>