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2" r:id="rId3"/>
    <p:sldId id="259" r:id="rId4"/>
    <p:sldId id="258" r:id="rId5"/>
    <p:sldId id="260" r:id="rId6"/>
    <p:sldId id="265" r:id="rId7"/>
    <p:sldId id="267" r:id="rId8"/>
    <p:sldId id="268" r:id="rId9"/>
    <p:sldId id="269" r:id="rId10"/>
    <p:sldId id="266" r:id="rId11"/>
    <p:sldId id="270" r:id="rId12"/>
    <p:sldId id="264" r:id="rId13"/>
    <p:sldId id="261" r:id="rId14"/>
    <p:sldId id="271" r:id="rId15"/>
    <p:sldId id="276" r:id="rId16"/>
    <p:sldId id="277" r:id="rId17"/>
    <p:sldId id="272" r:id="rId18"/>
    <p:sldId id="273" r:id="rId19"/>
    <p:sldId id="274" r:id="rId20"/>
    <p:sldId id="275" r:id="rId21"/>
    <p:sldId id="278" r:id="rId2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FFF"/>
    <a:srgbClr val="FF40F2"/>
    <a:srgbClr val="FF4245"/>
    <a:srgbClr val="69FFAC"/>
    <a:srgbClr val="FFC7FB"/>
    <a:srgbClr val="B8F1FF"/>
    <a:srgbClr val="C391FF"/>
    <a:srgbClr val="6861ED"/>
    <a:srgbClr val="FFB0B0"/>
    <a:srgbClr val="FF4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7F9D5-2215-033F-E996-B1BCB34452AF}" v="1353" dt="2024-11-22T22:05:49.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yd O'Donovan - 739352" userId="S::739352@student.cavc.ac.uk::f03cb8d3-99da-4e40-8da5-49cd332d740b" providerId="AD" clId="Web-{BF3CADDD-3484-20FC-47E9-6EDADBC61D63}"/>
    <pc:docChg chg="addSld modSld">
      <pc:chgData name="Zayd O'Donovan - 739352" userId="S::739352@student.cavc.ac.uk::f03cb8d3-99da-4e40-8da5-49cd332d740b" providerId="AD" clId="Web-{BF3CADDD-3484-20FC-47E9-6EDADBC61D63}" dt="2024-11-20T20:00:29.424" v="911" actId="1076"/>
      <pc:docMkLst>
        <pc:docMk/>
      </pc:docMkLst>
      <pc:sldChg chg="modSp">
        <pc:chgData name="Zayd O'Donovan - 739352" userId="S::739352@student.cavc.ac.uk::f03cb8d3-99da-4e40-8da5-49cd332d740b" providerId="AD" clId="Web-{BF3CADDD-3484-20FC-47E9-6EDADBC61D63}" dt="2024-11-20T19:08:19.315" v="446" actId="20577"/>
        <pc:sldMkLst>
          <pc:docMk/>
          <pc:sldMk cId="3946480622" sldId="258"/>
        </pc:sldMkLst>
        <pc:spChg chg="mod">
          <ac:chgData name="Zayd O'Donovan - 739352" userId="S::739352@student.cavc.ac.uk::f03cb8d3-99da-4e40-8da5-49cd332d740b" providerId="AD" clId="Web-{BF3CADDD-3484-20FC-47E9-6EDADBC61D63}" dt="2024-11-20T19:03:08.036" v="427" actId="20577"/>
          <ac:spMkLst>
            <pc:docMk/>
            <pc:sldMk cId="3946480622" sldId="258"/>
            <ac:spMk id="4" creationId="{6496F742-6B00-0416-2AA8-B625250D6BCA}"/>
          </ac:spMkLst>
        </pc:spChg>
        <pc:spChg chg="mod">
          <ac:chgData name="Zayd O'Donovan - 739352" userId="S::739352@student.cavc.ac.uk::f03cb8d3-99da-4e40-8da5-49cd332d740b" providerId="AD" clId="Web-{BF3CADDD-3484-20FC-47E9-6EDADBC61D63}" dt="2024-11-20T19:08:19.315" v="446" actId="20577"/>
          <ac:spMkLst>
            <pc:docMk/>
            <pc:sldMk cId="3946480622" sldId="258"/>
            <ac:spMk id="9" creationId="{4C22B4A9-95FD-9351-6737-82751ECA8A4A}"/>
          </ac:spMkLst>
        </pc:spChg>
      </pc:sldChg>
      <pc:sldChg chg="modSp">
        <pc:chgData name="Zayd O'Donovan - 739352" userId="S::739352@student.cavc.ac.uk::f03cb8d3-99da-4e40-8da5-49cd332d740b" providerId="AD" clId="Web-{BF3CADDD-3484-20FC-47E9-6EDADBC61D63}" dt="2024-11-20T19:49:56.602" v="803" actId="20577"/>
        <pc:sldMkLst>
          <pc:docMk/>
          <pc:sldMk cId="4140793644" sldId="259"/>
        </pc:sldMkLst>
        <pc:spChg chg="mod">
          <ac:chgData name="Zayd O'Donovan - 739352" userId="S::739352@student.cavc.ac.uk::f03cb8d3-99da-4e40-8da5-49cd332d740b" providerId="AD" clId="Web-{BF3CADDD-3484-20FC-47E9-6EDADBC61D63}" dt="2024-11-20T19:49:56.602" v="803" actId="20577"/>
          <ac:spMkLst>
            <pc:docMk/>
            <pc:sldMk cId="4140793644" sldId="259"/>
            <ac:spMk id="6" creationId="{DD0FA3F8-6B3A-5FB2-A746-5B1F40781F0D}"/>
          </ac:spMkLst>
        </pc:spChg>
      </pc:sldChg>
      <pc:sldChg chg="addSp delSp modSp">
        <pc:chgData name="Zayd O'Donovan - 739352" userId="S::739352@student.cavc.ac.uk::f03cb8d3-99da-4e40-8da5-49cd332d740b" providerId="AD" clId="Web-{BF3CADDD-3484-20FC-47E9-6EDADBC61D63}" dt="2024-11-20T18:16:52.755" v="104" actId="688"/>
        <pc:sldMkLst>
          <pc:docMk/>
          <pc:sldMk cId="4191687303" sldId="260"/>
        </pc:sldMkLst>
        <pc:picChg chg="add del mod">
          <ac:chgData name="Zayd O'Donovan - 739352" userId="S::739352@student.cavc.ac.uk::f03cb8d3-99da-4e40-8da5-49cd332d740b" providerId="AD" clId="Web-{BF3CADDD-3484-20FC-47E9-6EDADBC61D63}" dt="2024-11-20T18:12:02.837" v="60"/>
          <ac:picMkLst>
            <pc:docMk/>
            <pc:sldMk cId="4191687303" sldId="260"/>
            <ac:picMk id="4" creationId="{0CD7FAD1-57A9-7D47-47AC-2C6EE55E3DD1}"/>
          </ac:picMkLst>
        </pc:picChg>
        <pc:picChg chg="add mod">
          <ac:chgData name="Zayd O'Donovan - 739352" userId="S::739352@student.cavc.ac.uk::f03cb8d3-99da-4e40-8da5-49cd332d740b" providerId="AD" clId="Web-{BF3CADDD-3484-20FC-47E9-6EDADBC61D63}" dt="2024-11-20T18:16:50.130" v="103" actId="688"/>
          <ac:picMkLst>
            <pc:docMk/>
            <pc:sldMk cId="4191687303" sldId="260"/>
            <ac:picMk id="5" creationId="{E1F6CDAF-D89A-4FB7-9F43-4AC672133787}"/>
          </ac:picMkLst>
        </pc:picChg>
        <pc:picChg chg="add mod">
          <ac:chgData name="Zayd O'Donovan - 739352" userId="S::739352@student.cavc.ac.uk::f03cb8d3-99da-4e40-8da5-49cd332d740b" providerId="AD" clId="Web-{BF3CADDD-3484-20FC-47E9-6EDADBC61D63}" dt="2024-11-20T18:16:52.755" v="104" actId="688"/>
          <ac:picMkLst>
            <pc:docMk/>
            <pc:sldMk cId="4191687303" sldId="260"/>
            <ac:picMk id="6" creationId="{E9AA70DE-9CC2-D221-BBB0-D3176503075D}"/>
          </ac:picMkLst>
        </pc:picChg>
        <pc:picChg chg="mod">
          <ac:chgData name="Zayd O'Donovan - 739352" userId="S::739352@student.cavc.ac.uk::f03cb8d3-99da-4e40-8da5-49cd332d740b" providerId="AD" clId="Web-{BF3CADDD-3484-20FC-47E9-6EDADBC61D63}" dt="2024-11-20T18:16:44.332" v="101" actId="688"/>
          <ac:picMkLst>
            <pc:docMk/>
            <pc:sldMk cId="4191687303" sldId="260"/>
            <ac:picMk id="9" creationId="{AF55F122-080A-0D91-48FA-13EDFF37C27C}"/>
          </ac:picMkLst>
        </pc:picChg>
      </pc:sldChg>
      <pc:sldChg chg="modSp">
        <pc:chgData name="Zayd O'Donovan - 739352" userId="S::739352@student.cavc.ac.uk::f03cb8d3-99da-4e40-8da5-49cd332d740b" providerId="AD" clId="Web-{BF3CADDD-3484-20FC-47E9-6EDADBC61D63}" dt="2024-11-20T19:23:22.727" v="686" actId="20577"/>
        <pc:sldMkLst>
          <pc:docMk/>
          <pc:sldMk cId="3620535431" sldId="261"/>
        </pc:sldMkLst>
        <pc:spChg chg="mod">
          <ac:chgData name="Zayd O'Donovan - 739352" userId="S::739352@student.cavc.ac.uk::f03cb8d3-99da-4e40-8da5-49cd332d740b" providerId="AD" clId="Web-{BF3CADDD-3484-20FC-47E9-6EDADBC61D63}" dt="2024-11-20T19:23:22.727" v="686" actId="20577"/>
          <ac:spMkLst>
            <pc:docMk/>
            <pc:sldMk cId="3620535431" sldId="261"/>
            <ac:spMk id="4" creationId="{C9C2054F-FE9F-226E-8815-2C315DFD3A56}"/>
          </ac:spMkLst>
        </pc:spChg>
      </pc:sldChg>
      <pc:sldChg chg="modSp">
        <pc:chgData name="Zayd O'Donovan - 739352" userId="S::739352@student.cavc.ac.uk::f03cb8d3-99da-4e40-8da5-49cd332d740b" providerId="AD" clId="Web-{BF3CADDD-3484-20FC-47E9-6EDADBC61D63}" dt="2024-11-20T19:20:37.048" v="612" actId="20577"/>
        <pc:sldMkLst>
          <pc:docMk/>
          <pc:sldMk cId="1610765788" sldId="262"/>
        </pc:sldMkLst>
        <pc:spChg chg="mod">
          <ac:chgData name="Zayd O'Donovan - 739352" userId="S::739352@student.cavc.ac.uk::f03cb8d3-99da-4e40-8da5-49cd332d740b" providerId="AD" clId="Web-{BF3CADDD-3484-20FC-47E9-6EDADBC61D63}" dt="2024-11-20T19:17:31.853" v="522" actId="1076"/>
          <ac:spMkLst>
            <pc:docMk/>
            <pc:sldMk cId="1610765788" sldId="262"/>
            <ac:spMk id="11" creationId="{DD64EC24-3522-C4BA-9102-6C3CBA13B550}"/>
          </ac:spMkLst>
        </pc:spChg>
        <pc:spChg chg="mod">
          <ac:chgData name="Zayd O'Donovan - 739352" userId="S::739352@student.cavc.ac.uk::f03cb8d3-99da-4e40-8da5-49cd332d740b" providerId="AD" clId="Web-{BF3CADDD-3484-20FC-47E9-6EDADBC61D63}" dt="2024-11-20T19:20:37.048" v="612" actId="20577"/>
          <ac:spMkLst>
            <pc:docMk/>
            <pc:sldMk cId="1610765788" sldId="262"/>
            <ac:spMk id="13" creationId="{2BA3AEA3-DA45-DC3B-BD7E-E4713458B7D0}"/>
          </ac:spMkLst>
        </pc:spChg>
      </pc:sldChg>
      <pc:sldChg chg="addSp delSp modSp">
        <pc:chgData name="Zayd O'Donovan - 739352" userId="S::739352@student.cavc.ac.uk::f03cb8d3-99da-4e40-8da5-49cd332d740b" providerId="AD" clId="Web-{BF3CADDD-3484-20FC-47E9-6EDADBC61D63}" dt="2024-11-20T18:19:57.856" v="124" actId="1076"/>
        <pc:sldMkLst>
          <pc:docMk/>
          <pc:sldMk cId="1162951923" sldId="265"/>
        </pc:sldMkLst>
        <pc:picChg chg="add del mod">
          <ac:chgData name="Zayd O'Donovan - 739352" userId="S::739352@student.cavc.ac.uk::f03cb8d3-99da-4e40-8da5-49cd332d740b" providerId="AD" clId="Web-{BF3CADDD-3484-20FC-47E9-6EDADBC61D63}" dt="2024-11-20T18:14:30.999" v="78"/>
          <ac:picMkLst>
            <pc:docMk/>
            <pc:sldMk cId="1162951923" sldId="265"/>
            <ac:picMk id="2" creationId="{BAE4A649-0571-94CC-7D04-FCF5C9C00D86}"/>
          </ac:picMkLst>
        </pc:picChg>
        <pc:picChg chg="add mod">
          <ac:chgData name="Zayd O'Donovan - 739352" userId="S::739352@student.cavc.ac.uk::f03cb8d3-99da-4e40-8da5-49cd332d740b" providerId="AD" clId="Web-{BF3CADDD-3484-20FC-47E9-6EDADBC61D63}" dt="2024-11-20T18:15:49.393" v="95" actId="688"/>
          <ac:picMkLst>
            <pc:docMk/>
            <pc:sldMk cId="1162951923" sldId="265"/>
            <ac:picMk id="3" creationId="{4FE7387C-AE31-C8DD-EB46-E81A0B4D2A1A}"/>
          </ac:picMkLst>
        </pc:picChg>
        <pc:picChg chg="add mod">
          <ac:chgData name="Zayd O'Donovan - 739352" userId="S::739352@student.cavc.ac.uk::f03cb8d3-99da-4e40-8da5-49cd332d740b" providerId="AD" clId="Web-{BF3CADDD-3484-20FC-47E9-6EDADBC61D63}" dt="2024-11-20T18:15:44.111" v="94" actId="1076"/>
          <ac:picMkLst>
            <pc:docMk/>
            <pc:sldMk cId="1162951923" sldId="265"/>
            <ac:picMk id="4" creationId="{81F93CCE-F1ED-DB50-9F1B-4BA8BE52A162}"/>
          </ac:picMkLst>
        </pc:picChg>
        <pc:picChg chg="add mod">
          <ac:chgData name="Zayd O'Donovan - 739352" userId="S::739352@student.cavc.ac.uk::f03cb8d3-99da-4e40-8da5-49cd332d740b" providerId="AD" clId="Web-{BF3CADDD-3484-20FC-47E9-6EDADBC61D63}" dt="2024-11-20T18:16:23.035" v="100" actId="1076"/>
          <ac:picMkLst>
            <pc:docMk/>
            <pc:sldMk cId="1162951923" sldId="265"/>
            <ac:picMk id="5" creationId="{025AC86D-2A01-9042-9C41-DB075BECDE8C}"/>
          </ac:picMkLst>
        </pc:picChg>
        <pc:picChg chg="add del mod">
          <ac:chgData name="Zayd O'Donovan - 739352" userId="S::739352@student.cavc.ac.uk::f03cb8d3-99da-4e40-8da5-49cd332d740b" providerId="AD" clId="Web-{BF3CADDD-3484-20FC-47E9-6EDADBC61D63}" dt="2024-11-20T18:17:17.662" v="106"/>
          <ac:picMkLst>
            <pc:docMk/>
            <pc:sldMk cId="1162951923" sldId="265"/>
            <ac:picMk id="7" creationId="{C2316C72-8E10-6FB6-9D1D-D0E9D4340533}"/>
          </ac:picMkLst>
        </pc:picChg>
        <pc:picChg chg="add mod">
          <ac:chgData name="Zayd O'Donovan - 739352" userId="S::739352@student.cavc.ac.uk::f03cb8d3-99da-4e40-8da5-49cd332d740b" providerId="AD" clId="Web-{BF3CADDD-3484-20FC-47E9-6EDADBC61D63}" dt="2024-11-20T18:17:53.554" v="115" actId="1076"/>
          <ac:picMkLst>
            <pc:docMk/>
            <pc:sldMk cId="1162951923" sldId="265"/>
            <ac:picMk id="9" creationId="{46A195AC-9084-26A9-244A-FE3881BC097D}"/>
          </ac:picMkLst>
        </pc:picChg>
        <pc:picChg chg="add mod">
          <ac:chgData name="Zayd O'Donovan - 739352" userId="S::739352@student.cavc.ac.uk::f03cb8d3-99da-4e40-8da5-49cd332d740b" providerId="AD" clId="Web-{BF3CADDD-3484-20FC-47E9-6EDADBC61D63}" dt="2024-11-20T18:19:46.090" v="119" actId="1076"/>
          <ac:picMkLst>
            <pc:docMk/>
            <pc:sldMk cId="1162951923" sldId="265"/>
            <ac:picMk id="10" creationId="{8858570A-0B64-6FB2-5E0B-A3223C5A7118}"/>
          </ac:picMkLst>
        </pc:picChg>
        <pc:picChg chg="add mod">
          <ac:chgData name="Zayd O'Donovan - 739352" userId="S::739352@student.cavc.ac.uk::f03cb8d3-99da-4e40-8da5-49cd332d740b" providerId="AD" clId="Web-{BF3CADDD-3484-20FC-47E9-6EDADBC61D63}" dt="2024-11-20T18:19:57.856" v="124" actId="1076"/>
          <ac:picMkLst>
            <pc:docMk/>
            <pc:sldMk cId="1162951923" sldId="265"/>
            <ac:picMk id="12" creationId="{1D385979-D4AE-7227-94BF-CADE6CC6D9D4}"/>
          </ac:picMkLst>
        </pc:picChg>
      </pc:sldChg>
      <pc:sldChg chg="addSp delSp modSp mod setBg">
        <pc:chgData name="Zayd O'Donovan - 739352" userId="S::739352@student.cavc.ac.uk::f03cb8d3-99da-4e40-8da5-49cd332d740b" providerId="AD" clId="Web-{BF3CADDD-3484-20FC-47E9-6EDADBC61D63}" dt="2024-11-20T19:02:01.034" v="420" actId="20577"/>
        <pc:sldMkLst>
          <pc:docMk/>
          <pc:sldMk cId="1196916683" sldId="266"/>
        </pc:sldMkLst>
        <pc:spChg chg="mod">
          <ac:chgData name="Zayd O'Donovan - 739352" userId="S::739352@student.cavc.ac.uk::f03cb8d3-99da-4e40-8da5-49cd332d740b" providerId="AD" clId="Web-{BF3CADDD-3484-20FC-47E9-6EDADBC61D63}" dt="2024-11-20T18:56:51.381" v="419"/>
          <ac:spMkLst>
            <pc:docMk/>
            <pc:sldMk cId="1196916683" sldId="266"/>
            <ac:spMk id="2" creationId="{B5659213-1899-5052-008A-AF0A58899F73}"/>
          </ac:spMkLst>
        </pc:spChg>
        <pc:spChg chg="mod">
          <ac:chgData name="Zayd O'Donovan - 739352" userId="S::739352@student.cavc.ac.uk::f03cb8d3-99da-4e40-8da5-49cd332d740b" providerId="AD" clId="Web-{BF3CADDD-3484-20FC-47E9-6EDADBC61D63}" dt="2024-11-20T19:02:01.034" v="420" actId="20577"/>
          <ac:spMkLst>
            <pc:docMk/>
            <pc:sldMk cId="1196916683" sldId="266"/>
            <ac:spMk id="3" creationId="{A8C8172F-0CCF-9AEA-F088-959972FEC55E}"/>
          </ac:spMkLst>
        </pc:spChg>
        <pc:spChg chg="add mod">
          <ac:chgData name="Zayd O'Donovan - 739352" userId="S::739352@student.cavc.ac.uk::f03cb8d3-99da-4e40-8da5-49cd332d740b" providerId="AD" clId="Web-{BF3CADDD-3484-20FC-47E9-6EDADBC61D63}" dt="2024-11-20T18:54:18.078" v="402" actId="1076"/>
          <ac:spMkLst>
            <pc:docMk/>
            <pc:sldMk cId="1196916683" sldId="266"/>
            <ac:spMk id="14" creationId="{0B86B7F1-AF2E-D7AB-FBF9-0E752FC29480}"/>
          </ac:spMkLst>
        </pc:spChg>
        <pc:spChg chg="add mod">
          <ac:chgData name="Zayd O'Donovan - 739352" userId="S::739352@student.cavc.ac.uk::f03cb8d3-99da-4e40-8da5-49cd332d740b" providerId="AD" clId="Web-{BF3CADDD-3484-20FC-47E9-6EDADBC61D63}" dt="2024-11-20T18:56:08.941" v="413" actId="20577"/>
          <ac:spMkLst>
            <pc:docMk/>
            <pc:sldMk cId="1196916683" sldId="266"/>
            <ac:spMk id="15" creationId="{B410D5A9-7278-BAF7-1448-D10AE26E4DA1}"/>
          </ac:spMkLst>
        </pc:spChg>
        <pc:spChg chg="add mod">
          <ac:chgData name="Zayd O'Donovan - 739352" userId="S::739352@student.cavc.ac.uk::f03cb8d3-99da-4e40-8da5-49cd332d740b" providerId="AD" clId="Web-{BF3CADDD-3484-20FC-47E9-6EDADBC61D63}" dt="2024-11-20T18:56:35.708" v="418" actId="20577"/>
          <ac:spMkLst>
            <pc:docMk/>
            <pc:sldMk cId="1196916683" sldId="266"/>
            <ac:spMk id="16" creationId="{F467C8BE-2575-6D2F-977E-CE1B035C3877}"/>
          </ac:spMkLst>
        </pc:spChg>
        <pc:picChg chg="add del mod">
          <ac:chgData name="Zayd O'Donovan - 739352" userId="S::739352@student.cavc.ac.uk::f03cb8d3-99da-4e40-8da5-49cd332d740b" providerId="AD" clId="Web-{BF3CADDD-3484-20FC-47E9-6EDADBC61D63}" dt="2024-11-20T18:47:41.438" v="360"/>
          <ac:picMkLst>
            <pc:docMk/>
            <pc:sldMk cId="1196916683" sldId="266"/>
            <ac:picMk id="5" creationId="{7D3190E0-D9DD-387A-0887-C007CA4A3983}"/>
          </ac:picMkLst>
        </pc:picChg>
        <pc:picChg chg="add del mod">
          <ac:chgData name="Zayd O'Donovan - 739352" userId="S::739352@student.cavc.ac.uk::f03cb8d3-99da-4e40-8da5-49cd332d740b" providerId="AD" clId="Web-{BF3CADDD-3484-20FC-47E9-6EDADBC61D63}" dt="2024-11-20T18:47:40.641" v="359"/>
          <ac:picMkLst>
            <pc:docMk/>
            <pc:sldMk cId="1196916683" sldId="266"/>
            <ac:picMk id="7" creationId="{94539245-1139-BE02-CA9E-204CBC2D8267}"/>
          </ac:picMkLst>
        </pc:picChg>
        <pc:picChg chg="add del mod">
          <ac:chgData name="Zayd O'Donovan - 739352" userId="S::739352@student.cavc.ac.uk::f03cb8d3-99da-4e40-8da5-49cd332d740b" providerId="AD" clId="Web-{BF3CADDD-3484-20FC-47E9-6EDADBC61D63}" dt="2024-11-20T18:42:46.317" v="320"/>
          <ac:picMkLst>
            <pc:docMk/>
            <pc:sldMk cId="1196916683" sldId="266"/>
            <ac:picMk id="9" creationId="{125C5093-2137-0363-40DC-8F429EEC3C4A}"/>
          </ac:picMkLst>
        </pc:picChg>
        <pc:picChg chg="add del mod">
          <ac:chgData name="Zayd O'Donovan - 739352" userId="S::739352@student.cavc.ac.uk::f03cb8d3-99da-4e40-8da5-49cd332d740b" providerId="AD" clId="Web-{BF3CADDD-3484-20FC-47E9-6EDADBC61D63}" dt="2024-11-20T18:47:39.813" v="358"/>
          <ac:picMkLst>
            <pc:docMk/>
            <pc:sldMk cId="1196916683" sldId="266"/>
            <ac:picMk id="10" creationId="{A4C48FCC-CF60-8577-CE1B-0E242EB04E8B}"/>
          </ac:picMkLst>
        </pc:picChg>
        <pc:picChg chg="add del mod">
          <ac:chgData name="Zayd O'Donovan - 739352" userId="S::739352@student.cavc.ac.uk::f03cb8d3-99da-4e40-8da5-49cd332d740b" providerId="AD" clId="Web-{BF3CADDD-3484-20FC-47E9-6EDADBC61D63}" dt="2024-11-20T18:47:38.516" v="357"/>
          <ac:picMkLst>
            <pc:docMk/>
            <pc:sldMk cId="1196916683" sldId="266"/>
            <ac:picMk id="11" creationId="{1D908717-A07C-F6E7-A65A-7AA4346BC24D}"/>
          </ac:picMkLst>
        </pc:picChg>
        <pc:picChg chg="add del mod">
          <ac:chgData name="Zayd O'Donovan - 739352" userId="S::739352@student.cavc.ac.uk::f03cb8d3-99da-4e40-8da5-49cd332d740b" providerId="AD" clId="Web-{BF3CADDD-3484-20FC-47E9-6EDADBC61D63}" dt="2024-11-20T18:44:13.164" v="336"/>
          <ac:picMkLst>
            <pc:docMk/>
            <pc:sldMk cId="1196916683" sldId="266"/>
            <ac:picMk id="12" creationId="{29CCB181-2C0E-52BE-8B91-3168B94A4F62}"/>
          </ac:picMkLst>
        </pc:picChg>
        <pc:picChg chg="add mod">
          <ac:chgData name="Zayd O'Donovan - 739352" userId="S::739352@student.cavc.ac.uk::f03cb8d3-99da-4e40-8da5-49cd332d740b" providerId="AD" clId="Web-{BF3CADDD-3484-20FC-47E9-6EDADBC61D63}" dt="2024-11-20T18:45:31.714" v="356" actId="1076"/>
          <ac:picMkLst>
            <pc:docMk/>
            <pc:sldMk cId="1196916683" sldId="266"/>
            <ac:picMk id="13" creationId="{C24AE5F8-D861-FA2A-9C15-ED86A02D4797}"/>
          </ac:picMkLst>
        </pc:picChg>
        <pc:picChg chg="del">
          <ac:chgData name="Zayd O'Donovan - 739352" userId="S::739352@student.cavc.ac.uk::f03cb8d3-99da-4e40-8da5-49cd332d740b" providerId="AD" clId="Web-{BF3CADDD-3484-20FC-47E9-6EDADBC61D63}" dt="2024-11-20T18:42:14.887" v="299"/>
          <ac:picMkLst>
            <pc:docMk/>
            <pc:sldMk cId="1196916683" sldId="266"/>
            <ac:picMk id="19" creationId="{5DD745CB-E39F-1195-A036-C44DD28B44BF}"/>
          </ac:picMkLst>
        </pc:picChg>
        <pc:picChg chg="del">
          <ac:chgData name="Zayd O'Donovan - 739352" userId="S::739352@student.cavc.ac.uk::f03cb8d3-99da-4e40-8da5-49cd332d740b" providerId="AD" clId="Web-{BF3CADDD-3484-20FC-47E9-6EDADBC61D63}" dt="2024-11-20T18:42:16.106" v="300"/>
          <ac:picMkLst>
            <pc:docMk/>
            <pc:sldMk cId="1196916683" sldId="266"/>
            <ac:picMk id="25" creationId="{C401FF9E-625E-358D-1FA7-10BA441FCA24}"/>
          </ac:picMkLst>
        </pc:picChg>
        <pc:picChg chg="del">
          <ac:chgData name="Zayd O'Donovan - 739352" userId="S::739352@student.cavc.ac.uk::f03cb8d3-99da-4e40-8da5-49cd332d740b" providerId="AD" clId="Web-{BF3CADDD-3484-20FC-47E9-6EDADBC61D63}" dt="2024-11-20T18:42:16.887" v="301"/>
          <ac:picMkLst>
            <pc:docMk/>
            <pc:sldMk cId="1196916683" sldId="266"/>
            <ac:picMk id="29" creationId="{36A87DB6-5C43-720C-38A1-A8F5B19EC436}"/>
          </ac:picMkLst>
        </pc:picChg>
        <pc:picChg chg="del">
          <ac:chgData name="Zayd O'Donovan - 739352" userId="S::739352@student.cavc.ac.uk::f03cb8d3-99da-4e40-8da5-49cd332d740b" providerId="AD" clId="Web-{BF3CADDD-3484-20FC-47E9-6EDADBC61D63}" dt="2024-11-20T18:42:17.699" v="302"/>
          <ac:picMkLst>
            <pc:docMk/>
            <pc:sldMk cId="1196916683" sldId="266"/>
            <ac:picMk id="33" creationId="{462AEAE6-1F31-1E5D-2002-DFA46122D2B2}"/>
          </ac:picMkLst>
        </pc:picChg>
      </pc:sldChg>
      <pc:sldChg chg="addSp modSp">
        <pc:chgData name="Zayd O'Donovan - 739352" userId="S::739352@student.cavc.ac.uk::f03cb8d3-99da-4e40-8da5-49cd332d740b" providerId="AD" clId="Web-{BF3CADDD-3484-20FC-47E9-6EDADBC61D63}" dt="2024-11-20T18:25:35.197" v="197" actId="1076"/>
        <pc:sldMkLst>
          <pc:docMk/>
          <pc:sldMk cId="3935688563" sldId="267"/>
        </pc:sldMkLst>
        <pc:spChg chg="mod">
          <ac:chgData name="Zayd O'Donovan - 739352" userId="S::739352@student.cavc.ac.uk::f03cb8d3-99da-4e40-8da5-49cd332d740b" providerId="AD" clId="Web-{BF3CADDD-3484-20FC-47E9-6EDADBC61D63}" dt="2024-11-20T18:25:25.322" v="193" actId="14100"/>
          <ac:spMkLst>
            <pc:docMk/>
            <pc:sldMk cId="3935688563" sldId="267"/>
            <ac:spMk id="48" creationId="{ED989587-691C-9B19-85CB-A4EF602B317D}"/>
          </ac:spMkLst>
        </pc:spChg>
        <pc:spChg chg="mod">
          <ac:chgData name="Zayd O'Donovan - 739352" userId="S::739352@student.cavc.ac.uk::f03cb8d3-99da-4e40-8da5-49cd332d740b" providerId="AD" clId="Web-{BF3CADDD-3484-20FC-47E9-6EDADBC61D63}" dt="2024-11-20T18:25:17.150" v="191" actId="20577"/>
          <ac:spMkLst>
            <pc:docMk/>
            <pc:sldMk cId="3935688563" sldId="267"/>
            <ac:spMk id="49" creationId="{C7F8D7A0-8E30-1041-4914-4CAC77019A5C}"/>
          </ac:spMkLst>
        </pc:spChg>
        <pc:spChg chg="mod">
          <ac:chgData name="Zayd O'Donovan - 739352" userId="S::739352@student.cavc.ac.uk::f03cb8d3-99da-4e40-8da5-49cd332d740b" providerId="AD" clId="Web-{BF3CADDD-3484-20FC-47E9-6EDADBC61D63}" dt="2024-11-20T18:25:27.963" v="194" actId="1076"/>
          <ac:spMkLst>
            <pc:docMk/>
            <pc:sldMk cId="3935688563" sldId="267"/>
            <ac:spMk id="50" creationId="{A1CB4E0A-EFD3-9D33-CFA2-433D71FC67D9}"/>
          </ac:spMkLst>
        </pc:spChg>
        <pc:picChg chg="add mod">
          <ac:chgData name="Zayd O'Donovan - 739352" userId="S::739352@student.cavc.ac.uk::f03cb8d3-99da-4e40-8da5-49cd332d740b" providerId="AD" clId="Web-{BF3CADDD-3484-20FC-47E9-6EDADBC61D63}" dt="2024-11-20T18:21:36.516" v="131" actId="1076"/>
          <ac:picMkLst>
            <pc:docMk/>
            <pc:sldMk cId="3935688563" sldId="267"/>
            <ac:picMk id="2" creationId="{266F7F5D-CD07-657D-C4B0-0B0A46EEAFC5}"/>
          </ac:picMkLst>
        </pc:picChg>
        <pc:picChg chg="add mod">
          <ac:chgData name="Zayd O'Donovan - 739352" userId="S::739352@student.cavc.ac.uk::f03cb8d3-99da-4e40-8da5-49cd332d740b" providerId="AD" clId="Web-{BF3CADDD-3484-20FC-47E9-6EDADBC61D63}" dt="2024-11-20T18:23:19.083" v="145" actId="1076"/>
          <ac:picMkLst>
            <pc:docMk/>
            <pc:sldMk cId="3935688563" sldId="267"/>
            <ac:picMk id="3" creationId="{22D93206-7FDC-23EB-7397-0FEF314A30FE}"/>
          </ac:picMkLst>
        </pc:picChg>
        <pc:picChg chg="add mod">
          <ac:chgData name="Zayd O'Donovan - 739352" userId="S::739352@student.cavc.ac.uk::f03cb8d3-99da-4e40-8da5-49cd332d740b" providerId="AD" clId="Web-{BF3CADDD-3484-20FC-47E9-6EDADBC61D63}" dt="2024-11-20T18:24:00.022" v="149" actId="1076"/>
          <ac:picMkLst>
            <pc:docMk/>
            <pc:sldMk cId="3935688563" sldId="267"/>
            <ac:picMk id="4" creationId="{6A7CFF07-0D6B-D8BC-82D6-FBF2D81FD919}"/>
          </ac:picMkLst>
        </pc:picChg>
        <pc:picChg chg="add mod">
          <ac:chgData name="Zayd O'Donovan - 739352" userId="S::739352@student.cavc.ac.uk::f03cb8d3-99da-4e40-8da5-49cd332d740b" providerId="AD" clId="Web-{BF3CADDD-3484-20FC-47E9-6EDADBC61D63}" dt="2024-11-20T18:24:57.258" v="165" actId="1076"/>
          <ac:picMkLst>
            <pc:docMk/>
            <pc:sldMk cId="3935688563" sldId="267"/>
            <ac:picMk id="5" creationId="{57719DB0-EC58-E60C-83EF-57B30D19AFD2}"/>
          </ac:picMkLst>
        </pc:picChg>
        <pc:picChg chg="add mod">
          <ac:chgData name="Zayd O'Donovan - 739352" userId="S::739352@student.cavc.ac.uk::f03cb8d3-99da-4e40-8da5-49cd332d740b" providerId="AD" clId="Web-{BF3CADDD-3484-20FC-47E9-6EDADBC61D63}" dt="2024-11-20T18:25:35.197" v="197" actId="1076"/>
          <ac:picMkLst>
            <pc:docMk/>
            <pc:sldMk cId="3935688563" sldId="267"/>
            <ac:picMk id="7" creationId="{71073B1E-B73A-DA4C-41C3-B0DC5CDC7C61}"/>
          </ac:picMkLst>
        </pc:picChg>
      </pc:sldChg>
      <pc:sldChg chg="addSp modSp">
        <pc:chgData name="Zayd O'Donovan - 739352" userId="S::739352@student.cavc.ac.uk::f03cb8d3-99da-4e40-8da5-49cd332d740b" providerId="AD" clId="Web-{BF3CADDD-3484-20FC-47E9-6EDADBC61D63}" dt="2024-11-20T18:31:36.259" v="232" actId="1076"/>
        <pc:sldMkLst>
          <pc:docMk/>
          <pc:sldMk cId="1315686124" sldId="268"/>
        </pc:sldMkLst>
        <pc:spChg chg="mod">
          <ac:chgData name="Zayd O'Donovan - 739352" userId="S::739352@student.cavc.ac.uk::f03cb8d3-99da-4e40-8da5-49cd332d740b" providerId="AD" clId="Web-{BF3CADDD-3484-20FC-47E9-6EDADBC61D63}" dt="2024-11-20T18:27:21.217" v="218" actId="20577"/>
          <ac:spMkLst>
            <pc:docMk/>
            <pc:sldMk cId="1315686124" sldId="268"/>
            <ac:spMk id="7" creationId="{D373BFEE-D48E-928F-C80B-110F6A8C68C5}"/>
          </ac:spMkLst>
        </pc:spChg>
        <pc:picChg chg="add mod">
          <ac:chgData name="Zayd O'Donovan - 739352" userId="S::739352@student.cavc.ac.uk::f03cb8d3-99da-4e40-8da5-49cd332d740b" providerId="AD" clId="Web-{BF3CADDD-3484-20FC-47E9-6EDADBC61D63}" dt="2024-11-20T18:22:28.377" v="138" actId="1076"/>
          <ac:picMkLst>
            <pc:docMk/>
            <pc:sldMk cId="1315686124" sldId="268"/>
            <ac:picMk id="16" creationId="{5F3FC2D2-F9F0-9AE6-A93B-D4B95C61068D}"/>
          </ac:picMkLst>
        </pc:picChg>
        <pc:picChg chg="add mod">
          <ac:chgData name="Zayd O'Donovan - 739352" userId="S::739352@student.cavc.ac.uk::f03cb8d3-99da-4e40-8da5-49cd332d740b" providerId="AD" clId="Web-{BF3CADDD-3484-20FC-47E9-6EDADBC61D63}" dt="2024-11-20T18:26:34.184" v="203" actId="14100"/>
          <ac:picMkLst>
            <pc:docMk/>
            <pc:sldMk cId="1315686124" sldId="268"/>
            <ac:picMk id="17" creationId="{00D9D9DD-F474-5D81-B122-EC129A57E0FD}"/>
          </ac:picMkLst>
        </pc:picChg>
        <pc:picChg chg="add mod">
          <ac:chgData name="Zayd O'Donovan - 739352" userId="S::739352@student.cavc.ac.uk::f03cb8d3-99da-4e40-8da5-49cd332d740b" providerId="AD" clId="Web-{BF3CADDD-3484-20FC-47E9-6EDADBC61D63}" dt="2024-11-20T18:27:11.983" v="209" actId="1076"/>
          <ac:picMkLst>
            <pc:docMk/>
            <pc:sldMk cId="1315686124" sldId="268"/>
            <ac:picMk id="18" creationId="{920DE313-F8A7-1E56-0520-EDAD1BF4156D}"/>
          </ac:picMkLst>
        </pc:picChg>
        <pc:picChg chg="add mod">
          <ac:chgData name="Zayd O'Donovan - 739352" userId="S::739352@student.cavc.ac.uk::f03cb8d3-99da-4e40-8da5-49cd332d740b" providerId="AD" clId="Web-{BF3CADDD-3484-20FC-47E9-6EDADBC61D63}" dt="2024-11-20T18:29:46.348" v="221" actId="1076"/>
          <ac:picMkLst>
            <pc:docMk/>
            <pc:sldMk cId="1315686124" sldId="268"/>
            <ac:picMk id="19" creationId="{C4C08E9C-AF2A-D5C6-B314-051C087DE36E}"/>
          </ac:picMkLst>
        </pc:picChg>
        <pc:picChg chg="add mod">
          <ac:chgData name="Zayd O'Donovan - 739352" userId="S::739352@student.cavc.ac.uk::f03cb8d3-99da-4e40-8da5-49cd332d740b" providerId="AD" clId="Web-{BF3CADDD-3484-20FC-47E9-6EDADBC61D63}" dt="2024-11-20T18:31:00.367" v="228" actId="1076"/>
          <ac:picMkLst>
            <pc:docMk/>
            <pc:sldMk cId="1315686124" sldId="268"/>
            <ac:picMk id="20" creationId="{28FD00D0-B299-663E-AB0F-6C1BB01CD8C7}"/>
          </ac:picMkLst>
        </pc:picChg>
        <pc:picChg chg="add mod">
          <ac:chgData name="Zayd O'Donovan - 739352" userId="S::739352@student.cavc.ac.uk::f03cb8d3-99da-4e40-8da5-49cd332d740b" providerId="AD" clId="Web-{BF3CADDD-3484-20FC-47E9-6EDADBC61D63}" dt="2024-11-20T18:31:36.259" v="232" actId="1076"/>
          <ac:picMkLst>
            <pc:docMk/>
            <pc:sldMk cId="1315686124" sldId="268"/>
            <ac:picMk id="21" creationId="{222E6327-002C-1E30-9A00-0781A340AFE4}"/>
          </ac:picMkLst>
        </pc:picChg>
      </pc:sldChg>
      <pc:sldChg chg="addSp delSp modSp">
        <pc:chgData name="Zayd O'Donovan - 739352" userId="S::739352@student.cavc.ac.uk::f03cb8d3-99da-4e40-8da5-49cd332d740b" providerId="AD" clId="Web-{BF3CADDD-3484-20FC-47E9-6EDADBC61D63}" dt="2024-11-20T18:40:12.264" v="298" actId="1076"/>
        <pc:sldMkLst>
          <pc:docMk/>
          <pc:sldMk cId="2639701142" sldId="269"/>
        </pc:sldMkLst>
        <pc:spChg chg="del">
          <ac:chgData name="Zayd O'Donovan - 739352" userId="S::739352@student.cavc.ac.uk::f03cb8d3-99da-4e40-8da5-49cd332d740b" providerId="AD" clId="Web-{BF3CADDD-3484-20FC-47E9-6EDADBC61D63}" dt="2024-11-20T18:32:14.167" v="240"/>
          <ac:spMkLst>
            <pc:docMk/>
            <pc:sldMk cId="2639701142" sldId="269"/>
            <ac:spMk id="19" creationId="{F290FB52-0B38-5DBD-06FA-CDEC99E2D284}"/>
          </ac:spMkLst>
        </pc:spChg>
        <pc:spChg chg="del">
          <ac:chgData name="Zayd O'Donovan - 739352" userId="S::739352@student.cavc.ac.uk::f03cb8d3-99da-4e40-8da5-49cd332d740b" providerId="AD" clId="Web-{BF3CADDD-3484-20FC-47E9-6EDADBC61D63}" dt="2024-11-20T18:32:13.448" v="239"/>
          <ac:spMkLst>
            <pc:docMk/>
            <pc:sldMk cId="2639701142" sldId="269"/>
            <ac:spMk id="20" creationId="{ED64C099-7F96-8A85-7210-B857BD6E2660}"/>
          </ac:spMkLst>
        </pc:spChg>
        <pc:spChg chg="del">
          <ac:chgData name="Zayd O'Donovan - 739352" userId="S::739352@student.cavc.ac.uk::f03cb8d3-99da-4e40-8da5-49cd332d740b" providerId="AD" clId="Web-{BF3CADDD-3484-20FC-47E9-6EDADBC61D63}" dt="2024-11-20T18:32:15.573" v="241"/>
          <ac:spMkLst>
            <pc:docMk/>
            <pc:sldMk cId="2639701142" sldId="269"/>
            <ac:spMk id="21" creationId="{977E074B-7C31-E303-764B-D4E1B5B9BE49}"/>
          </ac:spMkLst>
        </pc:spChg>
        <pc:spChg chg="mod">
          <ac:chgData name="Zayd O'Donovan - 739352" userId="S::739352@student.cavc.ac.uk::f03cb8d3-99da-4e40-8da5-49cd332d740b" providerId="AD" clId="Web-{BF3CADDD-3484-20FC-47E9-6EDADBC61D63}" dt="2024-11-20T18:32:22.151" v="242" actId="1076"/>
          <ac:spMkLst>
            <pc:docMk/>
            <pc:sldMk cId="2639701142" sldId="269"/>
            <ac:spMk id="23" creationId="{52C6015A-EE0A-0B85-BBB8-DBA64334637A}"/>
          </ac:spMkLst>
        </pc:spChg>
        <pc:spChg chg="mod">
          <ac:chgData name="Zayd O'Donovan - 739352" userId="S::739352@student.cavc.ac.uk::f03cb8d3-99da-4e40-8da5-49cd332d740b" providerId="AD" clId="Web-{BF3CADDD-3484-20FC-47E9-6EDADBC61D63}" dt="2024-11-20T18:32:22.151" v="243" actId="1076"/>
          <ac:spMkLst>
            <pc:docMk/>
            <pc:sldMk cId="2639701142" sldId="269"/>
            <ac:spMk id="24" creationId="{B4735378-9F84-2F72-1D6C-6A3CEAE38517}"/>
          </ac:spMkLst>
        </pc:spChg>
        <pc:spChg chg="mod">
          <ac:chgData name="Zayd O'Donovan - 739352" userId="S::739352@student.cavc.ac.uk::f03cb8d3-99da-4e40-8da5-49cd332d740b" providerId="AD" clId="Web-{BF3CADDD-3484-20FC-47E9-6EDADBC61D63}" dt="2024-11-20T18:32:22.167" v="244" actId="1076"/>
          <ac:spMkLst>
            <pc:docMk/>
            <pc:sldMk cId="2639701142" sldId="269"/>
            <ac:spMk id="25" creationId="{410E98C1-77B3-A306-8C9C-838D86DA826B}"/>
          </ac:spMkLst>
        </pc:spChg>
        <pc:spChg chg="mod">
          <ac:chgData name="Zayd O'Donovan - 739352" userId="S::739352@student.cavc.ac.uk::f03cb8d3-99da-4e40-8da5-49cd332d740b" providerId="AD" clId="Web-{BF3CADDD-3484-20FC-47E9-6EDADBC61D63}" dt="2024-11-20T18:32:22.167" v="245" actId="1076"/>
          <ac:spMkLst>
            <pc:docMk/>
            <pc:sldMk cId="2639701142" sldId="269"/>
            <ac:spMk id="26" creationId="{CB552F2D-02CE-E66A-E301-DBEFA0C08E23}"/>
          </ac:spMkLst>
        </pc:spChg>
        <pc:spChg chg="mod">
          <ac:chgData name="Zayd O'Donovan - 739352" userId="S::739352@student.cavc.ac.uk::f03cb8d3-99da-4e40-8da5-49cd332d740b" providerId="AD" clId="Web-{BF3CADDD-3484-20FC-47E9-6EDADBC61D63}" dt="2024-11-20T18:32:22.183" v="246" actId="1076"/>
          <ac:spMkLst>
            <pc:docMk/>
            <pc:sldMk cId="2639701142" sldId="269"/>
            <ac:spMk id="27" creationId="{F907BECF-18A2-E603-6E30-9F330ED97427}"/>
          </ac:spMkLst>
        </pc:spChg>
        <pc:spChg chg="mod">
          <ac:chgData name="Zayd O'Donovan - 739352" userId="S::739352@student.cavc.ac.uk::f03cb8d3-99da-4e40-8da5-49cd332d740b" providerId="AD" clId="Web-{BF3CADDD-3484-20FC-47E9-6EDADBC61D63}" dt="2024-11-20T18:32:22.198" v="247" actId="1076"/>
          <ac:spMkLst>
            <pc:docMk/>
            <pc:sldMk cId="2639701142" sldId="269"/>
            <ac:spMk id="28" creationId="{F57122CD-FC5D-F807-6DE2-4E4CCE53C188}"/>
          </ac:spMkLst>
        </pc:spChg>
        <pc:spChg chg="mod">
          <ac:chgData name="Zayd O'Donovan - 739352" userId="S::739352@student.cavc.ac.uk::f03cb8d3-99da-4e40-8da5-49cd332d740b" providerId="AD" clId="Web-{BF3CADDD-3484-20FC-47E9-6EDADBC61D63}" dt="2024-11-20T18:40:00.357" v="295" actId="14100"/>
          <ac:spMkLst>
            <pc:docMk/>
            <pc:sldMk cId="2639701142" sldId="269"/>
            <ac:spMk id="29" creationId="{9055243B-FB12-C6D1-4A43-0E98542F9BF3}"/>
          </ac:spMkLst>
        </pc:spChg>
        <pc:spChg chg="mod">
          <ac:chgData name="Zayd O'Donovan - 739352" userId="S::739352@student.cavc.ac.uk::f03cb8d3-99da-4e40-8da5-49cd332d740b" providerId="AD" clId="Web-{BF3CADDD-3484-20FC-47E9-6EDADBC61D63}" dt="2024-11-20T18:39:55.951" v="294" actId="14100"/>
          <ac:spMkLst>
            <pc:docMk/>
            <pc:sldMk cId="2639701142" sldId="269"/>
            <ac:spMk id="30" creationId="{0C7A376A-DF53-D92D-381F-F30195910BB8}"/>
          </ac:spMkLst>
        </pc:spChg>
        <pc:spChg chg="mod">
          <ac:chgData name="Zayd O'Donovan - 739352" userId="S::739352@student.cavc.ac.uk::f03cb8d3-99da-4e40-8da5-49cd332d740b" providerId="AD" clId="Web-{BF3CADDD-3484-20FC-47E9-6EDADBC61D63}" dt="2024-11-20T18:40:03.201" v="296" actId="1076"/>
          <ac:spMkLst>
            <pc:docMk/>
            <pc:sldMk cId="2639701142" sldId="269"/>
            <ac:spMk id="31" creationId="{7B267DB1-902B-D827-B93D-071368ED8762}"/>
          </ac:spMkLst>
        </pc:spChg>
        <pc:picChg chg="add mod">
          <ac:chgData name="Zayd O'Donovan - 739352" userId="S::739352@student.cavc.ac.uk::f03cb8d3-99da-4e40-8da5-49cd332d740b" providerId="AD" clId="Web-{BF3CADDD-3484-20FC-47E9-6EDADBC61D63}" dt="2024-11-20T18:32:07.526" v="238" actId="1076"/>
          <ac:picMkLst>
            <pc:docMk/>
            <pc:sldMk cId="2639701142" sldId="269"/>
            <ac:picMk id="2" creationId="{5739E42A-9B35-14A1-468E-749157E19EA3}"/>
          </ac:picMkLst>
        </pc:picChg>
        <pc:picChg chg="add mod">
          <ac:chgData name="Zayd O'Donovan - 739352" userId="S::739352@student.cavc.ac.uk::f03cb8d3-99da-4e40-8da5-49cd332d740b" providerId="AD" clId="Web-{BF3CADDD-3484-20FC-47E9-6EDADBC61D63}" dt="2024-11-20T18:32:45.715" v="254" actId="1076"/>
          <ac:picMkLst>
            <pc:docMk/>
            <pc:sldMk cId="2639701142" sldId="269"/>
            <ac:picMk id="3" creationId="{DF7BF15F-9ECD-CA21-704C-A01F0D5DA6AB}"/>
          </ac:picMkLst>
        </pc:picChg>
        <pc:picChg chg="add mod">
          <ac:chgData name="Zayd O'Donovan - 739352" userId="S::739352@student.cavc.ac.uk::f03cb8d3-99da-4e40-8da5-49cd332d740b" providerId="AD" clId="Web-{BF3CADDD-3484-20FC-47E9-6EDADBC61D63}" dt="2024-11-20T18:33:22.841" v="263" actId="1076"/>
          <ac:picMkLst>
            <pc:docMk/>
            <pc:sldMk cId="2639701142" sldId="269"/>
            <ac:picMk id="5" creationId="{B1F31D47-107B-5893-210F-EC521EB40988}"/>
          </ac:picMkLst>
        </pc:picChg>
        <pc:picChg chg="add mod">
          <ac:chgData name="Zayd O'Donovan - 739352" userId="S::739352@student.cavc.ac.uk::f03cb8d3-99da-4e40-8da5-49cd332d740b" providerId="AD" clId="Web-{BF3CADDD-3484-20FC-47E9-6EDADBC61D63}" dt="2024-11-20T18:40:12.264" v="298" actId="1076"/>
          <ac:picMkLst>
            <pc:docMk/>
            <pc:sldMk cId="2639701142" sldId="269"/>
            <ac:picMk id="7" creationId="{4D296068-61C8-076F-C58B-722B1DD5B398}"/>
          </ac:picMkLst>
        </pc:picChg>
      </pc:sldChg>
      <pc:sldChg chg="addSp delSp modSp">
        <pc:chgData name="Zayd O'Donovan - 739352" userId="S::739352@student.cavc.ac.uk::f03cb8d3-99da-4e40-8da5-49cd332d740b" providerId="AD" clId="Web-{BF3CADDD-3484-20FC-47E9-6EDADBC61D63}" dt="2024-11-20T18:52:42.871" v="386" actId="1076"/>
        <pc:sldMkLst>
          <pc:docMk/>
          <pc:sldMk cId="2205647574" sldId="270"/>
        </pc:sldMkLst>
        <pc:picChg chg="add del mod">
          <ac:chgData name="Zayd O'Donovan - 739352" userId="S::739352@student.cavc.ac.uk::f03cb8d3-99da-4e40-8da5-49cd332d740b" providerId="AD" clId="Web-{BF3CADDD-3484-20FC-47E9-6EDADBC61D63}" dt="2024-11-20T18:48:11.002" v="363"/>
          <ac:picMkLst>
            <pc:docMk/>
            <pc:sldMk cId="2205647574" sldId="270"/>
            <ac:picMk id="2" creationId="{372E82B7-6A00-48C3-7853-4E93324CCE84}"/>
          </ac:picMkLst>
        </pc:picChg>
        <pc:picChg chg="add mod">
          <ac:chgData name="Zayd O'Donovan - 739352" userId="S::739352@student.cavc.ac.uk::f03cb8d3-99da-4e40-8da5-49cd332d740b" providerId="AD" clId="Web-{BF3CADDD-3484-20FC-47E9-6EDADBC61D63}" dt="2024-11-20T18:51:03.461" v="372" actId="1076"/>
          <ac:picMkLst>
            <pc:docMk/>
            <pc:sldMk cId="2205647574" sldId="270"/>
            <ac:picMk id="3" creationId="{EBB47838-270B-495C-4501-B74ACFA9A76A}"/>
          </ac:picMkLst>
        </pc:picChg>
        <pc:picChg chg="add mod">
          <ac:chgData name="Zayd O'Donovan - 739352" userId="S::739352@student.cavc.ac.uk::f03cb8d3-99da-4e40-8da5-49cd332d740b" providerId="AD" clId="Web-{BF3CADDD-3484-20FC-47E9-6EDADBC61D63}" dt="2024-11-20T18:51:35.759" v="376" actId="1076"/>
          <ac:picMkLst>
            <pc:docMk/>
            <pc:sldMk cId="2205647574" sldId="270"/>
            <ac:picMk id="4" creationId="{F53D6EF5-367B-EF1A-6E16-A26CAC424FC5}"/>
          </ac:picMkLst>
        </pc:picChg>
        <pc:picChg chg="add mod">
          <ac:chgData name="Zayd O'Donovan - 739352" userId="S::739352@student.cavc.ac.uk::f03cb8d3-99da-4e40-8da5-49cd332d740b" providerId="AD" clId="Web-{BF3CADDD-3484-20FC-47E9-6EDADBC61D63}" dt="2024-11-20T18:52:05.276" v="380" actId="1076"/>
          <ac:picMkLst>
            <pc:docMk/>
            <pc:sldMk cId="2205647574" sldId="270"/>
            <ac:picMk id="5" creationId="{BD54F86A-5DE9-12B0-5C55-266851C4F166}"/>
          </ac:picMkLst>
        </pc:picChg>
        <pc:picChg chg="add del mod">
          <ac:chgData name="Zayd O'Donovan - 739352" userId="S::739352@student.cavc.ac.uk::f03cb8d3-99da-4e40-8da5-49cd332d740b" providerId="AD" clId="Web-{BF3CADDD-3484-20FC-47E9-6EDADBC61D63}" dt="2024-11-20T18:52:26.370" v="383"/>
          <ac:picMkLst>
            <pc:docMk/>
            <pc:sldMk cId="2205647574" sldId="270"/>
            <ac:picMk id="7" creationId="{C7422A97-4576-2638-A4C2-745CD7594350}"/>
          </ac:picMkLst>
        </pc:picChg>
        <pc:picChg chg="add mod">
          <ac:chgData name="Zayd O'Donovan - 739352" userId="S::739352@student.cavc.ac.uk::f03cb8d3-99da-4e40-8da5-49cd332d740b" providerId="AD" clId="Web-{BF3CADDD-3484-20FC-47E9-6EDADBC61D63}" dt="2024-11-20T18:52:42.871" v="386" actId="1076"/>
          <ac:picMkLst>
            <pc:docMk/>
            <pc:sldMk cId="2205647574" sldId="270"/>
            <ac:picMk id="9" creationId="{ABCFE008-77BC-06DC-BA66-81DB96CCA491}"/>
          </ac:picMkLst>
        </pc:picChg>
        <pc:picChg chg="del">
          <ac:chgData name="Zayd O'Donovan - 739352" userId="S::739352@student.cavc.ac.uk::f03cb8d3-99da-4e40-8da5-49cd332d740b" providerId="AD" clId="Web-{BF3CADDD-3484-20FC-47E9-6EDADBC61D63}" dt="2024-11-20T18:51:30.165" v="373"/>
          <ac:picMkLst>
            <pc:docMk/>
            <pc:sldMk cId="2205647574" sldId="270"/>
            <ac:picMk id="13" creationId="{9040FC08-5A2B-BF58-A1C4-EE7DA26A5BDC}"/>
          </ac:picMkLst>
        </pc:picChg>
        <pc:picChg chg="del">
          <ac:chgData name="Zayd O'Donovan - 739352" userId="S::739352@student.cavc.ac.uk::f03cb8d3-99da-4e40-8da5-49cd332d740b" providerId="AD" clId="Web-{BF3CADDD-3484-20FC-47E9-6EDADBC61D63}" dt="2024-11-20T18:52:01.072" v="378"/>
          <ac:picMkLst>
            <pc:docMk/>
            <pc:sldMk cId="2205647574" sldId="270"/>
            <ac:picMk id="17" creationId="{754918DE-E5E6-DDDA-24F2-6B8B16411491}"/>
          </ac:picMkLst>
        </pc:picChg>
        <pc:picChg chg="del">
          <ac:chgData name="Zayd O'Donovan - 739352" userId="S::739352@student.cavc.ac.uk::f03cb8d3-99da-4e40-8da5-49cd332d740b" providerId="AD" clId="Web-{BF3CADDD-3484-20FC-47E9-6EDADBC61D63}" dt="2024-11-20T18:47:54.845" v="361"/>
          <ac:picMkLst>
            <pc:docMk/>
            <pc:sldMk cId="2205647574" sldId="270"/>
            <ac:picMk id="19" creationId="{5DD745CB-E39F-1195-A036-C44DD28B44BF}"/>
          </ac:picMkLst>
        </pc:picChg>
        <pc:picChg chg="del">
          <ac:chgData name="Zayd O'Donovan - 739352" userId="S::739352@student.cavc.ac.uk::f03cb8d3-99da-4e40-8da5-49cd332d740b" providerId="AD" clId="Web-{BF3CADDD-3484-20FC-47E9-6EDADBC61D63}" dt="2024-11-20T18:52:07.651" v="381"/>
          <ac:picMkLst>
            <pc:docMk/>
            <pc:sldMk cId="2205647574" sldId="270"/>
            <ac:picMk id="37" creationId="{A28AA66F-2BB0-03F7-F140-2AD1D93536A8}"/>
          </ac:picMkLst>
        </pc:picChg>
      </pc:sldChg>
      <pc:sldChg chg="modSp">
        <pc:chgData name="Zayd O'Donovan - 739352" userId="S::739352@student.cavc.ac.uk::f03cb8d3-99da-4e40-8da5-49cd332d740b" providerId="AD" clId="Web-{BF3CADDD-3484-20FC-47E9-6EDADBC61D63}" dt="2024-11-20T19:11:04.838" v="451" actId="20577"/>
        <pc:sldMkLst>
          <pc:docMk/>
          <pc:sldMk cId="3317831728" sldId="271"/>
        </pc:sldMkLst>
        <pc:spChg chg="mod">
          <ac:chgData name="Zayd O'Donovan - 739352" userId="S::739352@student.cavc.ac.uk::f03cb8d3-99da-4e40-8da5-49cd332d740b" providerId="AD" clId="Web-{BF3CADDD-3484-20FC-47E9-6EDADBC61D63}" dt="2024-11-20T19:11:04.838" v="451" actId="20577"/>
          <ac:spMkLst>
            <pc:docMk/>
            <pc:sldMk cId="3317831728" sldId="271"/>
            <ac:spMk id="4" creationId="{C9C2054F-FE9F-226E-8815-2C315DFD3A56}"/>
          </ac:spMkLst>
        </pc:spChg>
      </pc:sldChg>
      <pc:sldChg chg="modSp">
        <pc:chgData name="Zayd O'Donovan - 739352" userId="S::739352@student.cavc.ac.uk::f03cb8d3-99da-4e40-8da5-49cd332d740b" providerId="AD" clId="Web-{BF3CADDD-3484-20FC-47E9-6EDADBC61D63}" dt="2024-11-20T19:59:43.078" v="908" actId="20577"/>
        <pc:sldMkLst>
          <pc:docMk/>
          <pc:sldMk cId="4125658047" sldId="272"/>
        </pc:sldMkLst>
        <pc:spChg chg="mod">
          <ac:chgData name="Zayd O'Donovan - 739352" userId="S::739352@student.cavc.ac.uk::f03cb8d3-99da-4e40-8da5-49cd332d740b" providerId="AD" clId="Web-{BF3CADDD-3484-20FC-47E9-6EDADBC61D63}" dt="2024-11-20T19:59:43.078" v="908" actId="20577"/>
          <ac:spMkLst>
            <pc:docMk/>
            <pc:sldMk cId="4125658047" sldId="272"/>
            <ac:spMk id="8" creationId="{4B195998-E1DA-5E16-788C-94E7F66EEF7D}"/>
          </ac:spMkLst>
        </pc:spChg>
        <pc:spChg chg="mod">
          <ac:chgData name="Zayd O'Donovan - 739352" userId="S::739352@student.cavc.ac.uk::f03cb8d3-99da-4e40-8da5-49cd332d740b" providerId="AD" clId="Web-{BF3CADDD-3484-20FC-47E9-6EDADBC61D63}" dt="2024-11-20T19:59:23.156" v="900" actId="20577"/>
          <ac:spMkLst>
            <pc:docMk/>
            <pc:sldMk cId="4125658047" sldId="272"/>
            <ac:spMk id="9" creationId="{39D5D68D-73F8-5CDD-3290-0B10768CD684}"/>
          </ac:spMkLst>
        </pc:spChg>
      </pc:sldChg>
      <pc:sldChg chg="addSp modSp">
        <pc:chgData name="Zayd O'Donovan - 739352" userId="S::739352@student.cavc.ac.uk::f03cb8d3-99da-4e40-8da5-49cd332d740b" providerId="AD" clId="Web-{BF3CADDD-3484-20FC-47E9-6EDADBC61D63}" dt="2024-11-20T19:13:29.703" v="477" actId="1076"/>
        <pc:sldMkLst>
          <pc:docMk/>
          <pc:sldMk cId="3973609453" sldId="273"/>
        </pc:sldMkLst>
        <pc:spChg chg="mod">
          <ac:chgData name="Zayd O'Donovan - 739352" userId="S::739352@student.cavc.ac.uk::f03cb8d3-99da-4e40-8da5-49cd332d740b" providerId="AD" clId="Web-{BF3CADDD-3484-20FC-47E9-6EDADBC61D63}" dt="2024-11-20T19:13:29.703" v="477" actId="1076"/>
          <ac:spMkLst>
            <pc:docMk/>
            <pc:sldMk cId="3973609453" sldId="273"/>
            <ac:spMk id="3" creationId="{B6195FAE-7CAB-4832-B820-1173C0CC98F4}"/>
          </ac:spMkLst>
        </pc:spChg>
        <pc:spChg chg="add">
          <ac:chgData name="Zayd O'Donovan - 739352" userId="S::739352@student.cavc.ac.uk::f03cb8d3-99da-4e40-8da5-49cd332d740b" providerId="AD" clId="Web-{BF3CADDD-3484-20FC-47E9-6EDADBC61D63}" dt="2024-11-20T19:13:17.155" v="473"/>
          <ac:spMkLst>
            <pc:docMk/>
            <pc:sldMk cId="3973609453" sldId="273"/>
            <ac:spMk id="7" creationId="{679FB094-0345-CEAB-A90B-1530E567C670}"/>
          </ac:spMkLst>
        </pc:spChg>
        <pc:spChg chg="mod">
          <ac:chgData name="Zayd O'Donovan - 739352" userId="S::739352@student.cavc.ac.uk::f03cb8d3-99da-4e40-8da5-49cd332d740b" providerId="AD" clId="Web-{BF3CADDD-3484-20FC-47E9-6EDADBC61D63}" dt="2024-11-20T19:12:59.514" v="468" actId="20577"/>
          <ac:spMkLst>
            <pc:docMk/>
            <pc:sldMk cId="3973609453" sldId="273"/>
            <ac:spMk id="12" creationId="{22C94CB5-F2C5-53ED-7887-D7AD68F384AA}"/>
          </ac:spMkLst>
        </pc:spChg>
        <pc:picChg chg="add">
          <ac:chgData name="Zayd O'Donovan - 739352" userId="S::739352@student.cavc.ac.uk::f03cb8d3-99da-4e40-8da5-49cd332d740b" providerId="AD" clId="Web-{BF3CADDD-3484-20FC-47E9-6EDADBC61D63}" dt="2024-11-20T19:13:17.171" v="474"/>
          <ac:picMkLst>
            <pc:docMk/>
            <pc:sldMk cId="3973609453" sldId="273"/>
            <ac:picMk id="9" creationId="{14C93CFB-52C2-D88C-6EA9-990D687718AE}"/>
          </ac:picMkLst>
        </pc:picChg>
      </pc:sldChg>
      <pc:sldChg chg="addSp modSp">
        <pc:chgData name="Zayd O'Donovan - 739352" userId="S::739352@student.cavc.ac.uk::f03cb8d3-99da-4e40-8da5-49cd332d740b" providerId="AD" clId="Web-{BF3CADDD-3484-20FC-47E9-6EDADBC61D63}" dt="2024-11-20T19:13:42.781" v="479" actId="1076"/>
        <pc:sldMkLst>
          <pc:docMk/>
          <pc:sldMk cId="3524090201" sldId="274"/>
        </pc:sldMkLst>
        <pc:spChg chg="mod">
          <ac:chgData name="Zayd O'Donovan - 739352" userId="S::739352@student.cavc.ac.uk::f03cb8d3-99da-4e40-8da5-49cd332d740b" providerId="AD" clId="Web-{BF3CADDD-3484-20FC-47E9-6EDADBC61D63}" dt="2024-11-20T19:13:42.781" v="479" actId="1076"/>
          <ac:spMkLst>
            <pc:docMk/>
            <pc:sldMk cId="3524090201" sldId="274"/>
            <ac:spMk id="3" creationId="{B6195FAE-7CAB-4832-B820-1173C0CC98F4}"/>
          </ac:spMkLst>
        </pc:spChg>
        <pc:spChg chg="add">
          <ac:chgData name="Zayd O'Donovan - 739352" userId="S::739352@student.cavc.ac.uk::f03cb8d3-99da-4e40-8da5-49cd332d740b" providerId="AD" clId="Web-{BF3CADDD-3484-20FC-47E9-6EDADBC61D63}" dt="2024-11-20T19:13:19.859" v="475"/>
          <ac:spMkLst>
            <pc:docMk/>
            <pc:sldMk cId="3524090201" sldId="274"/>
            <ac:spMk id="7" creationId="{8F82BD99-E346-2A7F-8470-E116A6556FDC}"/>
          </ac:spMkLst>
        </pc:spChg>
        <pc:spChg chg="mod">
          <ac:chgData name="Zayd O'Donovan - 739352" userId="S::739352@student.cavc.ac.uk::f03cb8d3-99da-4e40-8da5-49cd332d740b" providerId="AD" clId="Web-{BF3CADDD-3484-20FC-47E9-6EDADBC61D63}" dt="2024-11-20T19:13:05.999" v="472" actId="20577"/>
          <ac:spMkLst>
            <pc:docMk/>
            <pc:sldMk cId="3524090201" sldId="274"/>
            <ac:spMk id="12" creationId="{22C94CB5-F2C5-53ED-7887-D7AD68F384AA}"/>
          </ac:spMkLst>
        </pc:spChg>
        <pc:picChg chg="add">
          <ac:chgData name="Zayd O'Donovan - 739352" userId="S::739352@student.cavc.ac.uk::f03cb8d3-99da-4e40-8da5-49cd332d740b" providerId="AD" clId="Web-{BF3CADDD-3484-20FC-47E9-6EDADBC61D63}" dt="2024-11-20T19:13:19.874" v="476"/>
          <ac:picMkLst>
            <pc:docMk/>
            <pc:sldMk cId="3524090201" sldId="274"/>
            <ac:picMk id="9" creationId="{69E1388E-8634-CF3B-9DF7-D995D4C5BB2F}"/>
          </ac:picMkLst>
        </pc:picChg>
      </pc:sldChg>
      <pc:sldChg chg="addSp modSp">
        <pc:chgData name="Zayd O'Donovan - 739352" userId="S::739352@student.cavc.ac.uk::f03cb8d3-99da-4e40-8da5-49cd332d740b" providerId="AD" clId="Web-{BF3CADDD-3484-20FC-47E9-6EDADBC61D63}" dt="2024-11-20T20:00:29.424" v="911" actId="1076"/>
        <pc:sldMkLst>
          <pc:docMk/>
          <pc:sldMk cId="2082311130" sldId="275"/>
        </pc:sldMkLst>
        <pc:spChg chg="mod">
          <ac:chgData name="Zayd O'Donovan - 739352" userId="S::739352@student.cavc.ac.uk::f03cb8d3-99da-4e40-8da5-49cd332d740b" providerId="AD" clId="Web-{BF3CADDD-3484-20FC-47E9-6EDADBC61D63}" dt="2024-11-20T20:00:29.424" v="911" actId="1076"/>
          <ac:spMkLst>
            <pc:docMk/>
            <pc:sldMk cId="2082311130" sldId="275"/>
            <ac:spMk id="3" creationId="{B6195FAE-7CAB-4832-B820-1173C0CC98F4}"/>
          </ac:spMkLst>
        </pc:spChg>
        <pc:spChg chg="mod">
          <ac:chgData name="Zayd O'Donovan - 739352" userId="S::739352@student.cavc.ac.uk::f03cb8d3-99da-4e40-8da5-49cd332d740b" providerId="AD" clId="Web-{BF3CADDD-3484-20FC-47E9-6EDADBC61D63}" dt="2024-11-20T19:15:48.958" v="519" actId="20577"/>
          <ac:spMkLst>
            <pc:docMk/>
            <pc:sldMk cId="2082311130" sldId="275"/>
            <ac:spMk id="4" creationId="{93B767B5-81D9-D42A-8E08-38B8C37AD5A2}"/>
          </ac:spMkLst>
        </pc:spChg>
        <pc:spChg chg="add">
          <ac:chgData name="Zayd O'Donovan - 739352" userId="S::739352@student.cavc.ac.uk::f03cb8d3-99da-4e40-8da5-49cd332d740b" providerId="AD" clId="Web-{BF3CADDD-3484-20FC-47E9-6EDADBC61D63}" dt="2024-11-20T20:00:24.361" v="909"/>
          <ac:spMkLst>
            <pc:docMk/>
            <pc:sldMk cId="2082311130" sldId="275"/>
            <ac:spMk id="8" creationId="{5D952068-8315-AD36-CA6C-3218087184C4}"/>
          </ac:spMkLst>
        </pc:spChg>
        <pc:spChg chg="mod">
          <ac:chgData name="Zayd O'Donovan - 739352" userId="S::739352@student.cavc.ac.uk::f03cb8d3-99da-4e40-8da5-49cd332d740b" providerId="AD" clId="Web-{BF3CADDD-3484-20FC-47E9-6EDADBC61D63}" dt="2024-11-20T19:14:00.110" v="482" actId="20577"/>
          <ac:spMkLst>
            <pc:docMk/>
            <pc:sldMk cId="2082311130" sldId="275"/>
            <ac:spMk id="12" creationId="{22C94CB5-F2C5-53ED-7887-D7AD68F384AA}"/>
          </ac:spMkLst>
        </pc:spChg>
        <pc:picChg chg="add">
          <ac:chgData name="Zayd O'Donovan - 739352" userId="S::739352@student.cavc.ac.uk::f03cb8d3-99da-4e40-8da5-49cd332d740b" providerId="AD" clId="Web-{BF3CADDD-3484-20FC-47E9-6EDADBC61D63}" dt="2024-11-20T20:00:24.377" v="910"/>
          <ac:picMkLst>
            <pc:docMk/>
            <pc:sldMk cId="2082311130" sldId="275"/>
            <ac:picMk id="10" creationId="{B6E2E197-6E18-C862-281B-89F658110318}"/>
          </ac:picMkLst>
        </pc:picChg>
      </pc:sldChg>
      <pc:sldChg chg="modSp">
        <pc:chgData name="Zayd O'Donovan - 739352" userId="S::739352@student.cavc.ac.uk::f03cb8d3-99da-4e40-8da5-49cd332d740b" providerId="AD" clId="Web-{BF3CADDD-3484-20FC-47E9-6EDADBC61D63}" dt="2024-11-20T19:11:56.824" v="452" actId="20577"/>
        <pc:sldMkLst>
          <pc:docMk/>
          <pc:sldMk cId="2717450918" sldId="276"/>
        </pc:sldMkLst>
        <pc:spChg chg="mod">
          <ac:chgData name="Zayd O'Donovan - 739352" userId="S::739352@student.cavc.ac.uk::f03cb8d3-99da-4e40-8da5-49cd332d740b" providerId="AD" clId="Web-{BF3CADDD-3484-20FC-47E9-6EDADBC61D63}" dt="2024-11-20T19:11:56.824" v="452" actId="20577"/>
          <ac:spMkLst>
            <pc:docMk/>
            <pc:sldMk cId="2717450918" sldId="276"/>
            <ac:spMk id="9" creationId="{D2178AA9-9685-FB55-71F4-BDCD4F49D84F}"/>
          </ac:spMkLst>
        </pc:spChg>
      </pc:sldChg>
      <pc:sldChg chg="add mod replId modShow">
        <pc:chgData name="Zayd O'Donovan - 739352" userId="S::739352@student.cavc.ac.uk::f03cb8d3-99da-4e40-8da5-49cd332d740b" providerId="AD" clId="Web-{BF3CADDD-3484-20FC-47E9-6EDADBC61D63}" dt="2024-11-20T19:51:10.011" v="821"/>
        <pc:sldMkLst>
          <pc:docMk/>
          <pc:sldMk cId="3061809143" sldId="279"/>
        </pc:sldMkLst>
      </pc:sldChg>
    </pc:docChg>
  </pc:docChgLst>
  <pc:docChgLst>
    <pc:chgData name="Zayd O'Donovan - 739352" userId="S::739352@student.cavc.ac.uk::f03cb8d3-99da-4e40-8da5-49cd332d740b" providerId="AD" clId="Web-{1BE182A5-4CF2-08A0-12E9-0D75A0CFF3D2}"/>
    <pc:docChg chg="mod addSld delSld modSld sldOrd addMainMaster delMainMaster modMainMaster setSldSz">
      <pc:chgData name="Zayd O'Donovan - 739352" userId="S::739352@student.cavc.ac.uk::f03cb8d3-99da-4e40-8da5-49cd332d740b" providerId="AD" clId="Web-{1BE182A5-4CF2-08A0-12E9-0D75A0CFF3D2}" dt="2024-11-20T07:39:59.942" v="4571" actId="1076"/>
      <pc:docMkLst>
        <pc:docMk/>
      </pc:docMkLst>
      <pc:sldChg chg="addSp delSp modSp del mod modClrScheme chgLayout">
        <pc:chgData name="Zayd O'Donovan - 739352" userId="S::739352@student.cavc.ac.uk::f03cb8d3-99da-4e40-8da5-49cd332d740b" providerId="AD" clId="Web-{1BE182A5-4CF2-08A0-12E9-0D75A0CFF3D2}" dt="2024-11-18T18:21:58.322" v="307"/>
        <pc:sldMkLst>
          <pc:docMk/>
          <pc:sldMk cId="109857222" sldId="256"/>
        </pc:sldMkLst>
        <pc:spChg chg="mod ord">
          <ac:chgData name="Zayd O'Donovan - 739352" userId="S::739352@student.cavc.ac.uk::f03cb8d3-99da-4e40-8da5-49cd332d740b" providerId="AD" clId="Web-{1BE182A5-4CF2-08A0-12E9-0D75A0CFF3D2}" dt="2024-11-18T18:20:31.991" v="270"/>
          <ac:spMkLst>
            <pc:docMk/>
            <pc:sldMk cId="109857222" sldId="256"/>
            <ac:spMk id="2" creationId="{00000000-0000-0000-0000-000000000000}"/>
          </ac:spMkLst>
        </pc:spChg>
        <pc:spChg chg="del">
          <ac:chgData name="Zayd O'Donovan - 739352" userId="S::739352@student.cavc.ac.uk::f03cb8d3-99da-4e40-8da5-49cd332d740b" providerId="AD" clId="Web-{1BE182A5-4CF2-08A0-12E9-0D75A0CFF3D2}" dt="2024-11-18T17:38:38.585" v="147"/>
          <ac:spMkLst>
            <pc:docMk/>
            <pc:sldMk cId="109857222" sldId="256"/>
            <ac:spMk id="3" creationId="{00000000-0000-0000-0000-000000000000}"/>
          </ac:spMkLst>
        </pc:spChg>
        <pc:spChg chg="add mod">
          <ac:chgData name="Zayd O'Donovan - 739352" userId="S::739352@student.cavc.ac.uk::f03cb8d3-99da-4e40-8da5-49cd332d740b" providerId="AD" clId="Web-{1BE182A5-4CF2-08A0-12E9-0D75A0CFF3D2}" dt="2024-11-18T18:17:57.050" v="229" actId="20577"/>
          <ac:spMkLst>
            <pc:docMk/>
            <pc:sldMk cId="109857222" sldId="256"/>
            <ac:spMk id="6" creationId="{D09DEF47-BF59-2C5F-47FB-A6FF5626A451}"/>
          </ac:spMkLst>
        </pc:spChg>
        <pc:spChg chg="add mod">
          <ac:chgData name="Zayd O'Donovan - 739352" userId="S::739352@student.cavc.ac.uk::f03cb8d3-99da-4e40-8da5-49cd332d740b" providerId="AD" clId="Web-{1BE182A5-4CF2-08A0-12E9-0D75A0CFF3D2}" dt="2024-11-18T17:39:26.930" v="160" actId="1076"/>
          <ac:spMkLst>
            <pc:docMk/>
            <pc:sldMk cId="109857222" sldId="256"/>
            <ac:spMk id="7" creationId="{0436832A-1ACA-AD30-6153-CCDDBE263B22}"/>
          </ac:spMkLst>
        </pc:spChg>
        <pc:spChg chg="add mod">
          <ac:chgData name="Zayd O'Donovan - 739352" userId="S::739352@student.cavc.ac.uk::f03cb8d3-99da-4e40-8da5-49cd332d740b" providerId="AD" clId="Web-{1BE182A5-4CF2-08A0-12E9-0D75A0CFF3D2}" dt="2024-11-18T17:39:23.789" v="159" actId="1076"/>
          <ac:spMkLst>
            <pc:docMk/>
            <pc:sldMk cId="109857222" sldId="256"/>
            <ac:spMk id="8" creationId="{1700A0AC-C9F4-FA2F-EDE8-0689954CF399}"/>
          </ac:spMkLst>
        </pc:spChg>
        <pc:spChg chg="add mod">
          <ac:chgData name="Zayd O'Donovan - 739352" userId="S::739352@student.cavc.ac.uk::f03cb8d3-99da-4e40-8da5-49cd332d740b" providerId="AD" clId="Web-{1BE182A5-4CF2-08A0-12E9-0D75A0CFF3D2}" dt="2024-11-18T18:18:02.285" v="231" actId="20577"/>
          <ac:spMkLst>
            <pc:docMk/>
            <pc:sldMk cId="109857222" sldId="256"/>
            <ac:spMk id="9" creationId="{4C22B4A9-95FD-9351-6737-82751ECA8A4A}"/>
          </ac:spMkLst>
        </pc:spChg>
        <pc:spChg chg="add del mod">
          <ac:chgData name="Zayd O'Donovan - 739352" userId="S::739352@student.cavc.ac.uk::f03cb8d3-99da-4e40-8da5-49cd332d740b" providerId="AD" clId="Web-{1BE182A5-4CF2-08A0-12E9-0D75A0CFF3D2}" dt="2024-11-18T17:41:30.199" v="213"/>
          <ac:spMkLst>
            <pc:docMk/>
            <pc:sldMk cId="109857222" sldId="256"/>
            <ac:spMk id="10" creationId="{AB020F9C-9E31-82B1-FD3C-DC291678749C}"/>
          </ac:spMkLst>
        </pc:spChg>
        <pc:spChg chg="add mod">
          <ac:chgData name="Zayd O'Donovan - 739352" userId="S::739352@student.cavc.ac.uk::f03cb8d3-99da-4e40-8da5-49cd332d740b" providerId="AD" clId="Web-{1BE182A5-4CF2-08A0-12E9-0D75A0CFF3D2}" dt="2024-11-18T18:19:02.255" v="240" actId="1076"/>
          <ac:spMkLst>
            <pc:docMk/>
            <pc:sldMk cId="109857222" sldId="256"/>
            <ac:spMk id="12" creationId="{22C94CB5-F2C5-53ED-7887-D7AD68F384AA}"/>
          </ac:spMkLst>
        </pc:spChg>
        <pc:picChg chg="add mod">
          <ac:chgData name="Zayd O'Donovan - 739352" userId="S::739352@student.cavc.ac.uk::f03cb8d3-99da-4e40-8da5-49cd332d740b" providerId="AD" clId="Web-{1BE182A5-4CF2-08A0-12E9-0D75A0CFF3D2}" dt="2024-11-18T18:18:46.020" v="239" actId="1076"/>
          <ac:picMkLst>
            <pc:docMk/>
            <pc:sldMk cId="109857222" sldId="256"/>
            <ac:picMk id="4" creationId="{AC2BCB57-5367-8106-1428-65A58134E6FB}"/>
          </ac:picMkLst>
        </pc:picChg>
      </pc:sldChg>
      <pc:sldChg chg="delSp modSp add del mod ord replId modClrScheme chgLayout">
        <pc:chgData name="Zayd O'Donovan - 739352" userId="S::739352@student.cavc.ac.uk::f03cb8d3-99da-4e40-8da5-49cd332d740b" providerId="AD" clId="Web-{1BE182A5-4CF2-08A0-12E9-0D75A0CFF3D2}" dt="2024-11-18T18:31:06.210" v="498"/>
        <pc:sldMkLst>
          <pc:docMk/>
          <pc:sldMk cId="4149186390" sldId="257"/>
        </pc:sldMkLst>
        <pc:spChg chg="mod ord">
          <ac:chgData name="Zayd O'Donovan - 739352" userId="S::739352@student.cavc.ac.uk::f03cb8d3-99da-4e40-8da5-49cd332d740b" providerId="AD" clId="Web-{1BE182A5-4CF2-08A0-12E9-0D75A0CFF3D2}" dt="2024-11-18T18:20:42.320" v="272" actId="1076"/>
          <ac:spMkLst>
            <pc:docMk/>
            <pc:sldMk cId="4149186390" sldId="257"/>
            <ac:spMk id="2" creationId="{00000000-0000-0000-0000-000000000000}"/>
          </ac:spMkLst>
        </pc:spChg>
        <pc:spChg chg="del">
          <ac:chgData name="Zayd O'Donovan - 739352" userId="S::739352@student.cavc.ac.uk::f03cb8d3-99da-4e40-8da5-49cd332d740b" providerId="AD" clId="Web-{1BE182A5-4CF2-08A0-12E9-0D75A0CFF3D2}" dt="2024-11-18T18:19:27.240" v="244"/>
          <ac:spMkLst>
            <pc:docMk/>
            <pc:sldMk cId="4149186390" sldId="257"/>
            <ac:spMk id="6" creationId="{D09DEF47-BF59-2C5F-47FB-A6FF5626A451}"/>
          </ac:spMkLst>
        </pc:spChg>
        <pc:spChg chg="del">
          <ac:chgData name="Zayd O'Donovan - 739352" userId="S::739352@student.cavc.ac.uk::f03cb8d3-99da-4e40-8da5-49cd332d740b" providerId="AD" clId="Web-{1BE182A5-4CF2-08A0-12E9-0D75A0CFF3D2}" dt="2024-11-18T18:19:38.428" v="249"/>
          <ac:spMkLst>
            <pc:docMk/>
            <pc:sldMk cId="4149186390" sldId="257"/>
            <ac:spMk id="7" creationId="{0436832A-1ACA-AD30-6153-CCDDBE263B22}"/>
          </ac:spMkLst>
        </pc:spChg>
        <pc:spChg chg="del">
          <ac:chgData name="Zayd O'Donovan - 739352" userId="S::739352@student.cavc.ac.uk::f03cb8d3-99da-4e40-8da5-49cd332d740b" providerId="AD" clId="Web-{1BE182A5-4CF2-08A0-12E9-0D75A0CFF3D2}" dt="2024-11-18T18:19:30.802" v="245"/>
          <ac:spMkLst>
            <pc:docMk/>
            <pc:sldMk cId="4149186390" sldId="257"/>
            <ac:spMk id="8" creationId="{1700A0AC-C9F4-FA2F-EDE8-0689954CF399}"/>
          </ac:spMkLst>
        </pc:spChg>
        <pc:spChg chg="mod">
          <ac:chgData name="Zayd O'Donovan - 739352" userId="S::739352@student.cavc.ac.uk::f03cb8d3-99da-4e40-8da5-49cd332d740b" providerId="AD" clId="Web-{1BE182A5-4CF2-08A0-12E9-0D75A0CFF3D2}" dt="2024-11-18T18:21:43.681" v="305" actId="1076"/>
          <ac:spMkLst>
            <pc:docMk/>
            <pc:sldMk cId="4149186390" sldId="257"/>
            <ac:spMk id="9" creationId="{4C22B4A9-95FD-9351-6737-82751ECA8A4A}"/>
          </ac:spMkLst>
        </pc:spChg>
        <pc:spChg chg="mod">
          <ac:chgData name="Zayd O'Donovan - 739352" userId="S::739352@student.cavc.ac.uk::f03cb8d3-99da-4e40-8da5-49cd332d740b" providerId="AD" clId="Web-{1BE182A5-4CF2-08A0-12E9-0D75A0CFF3D2}" dt="2024-11-18T18:21:55.556" v="306" actId="1076"/>
          <ac:spMkLst>
            <pc:docMk/>
            <pc:sldMk cId="4149186390" sldId="257"/>
            <ac:spMk id="12" creationId="{22C94CB5-F2C5-53ED-7887-D7AD68F384AA}"/>
          </ac:spMkLst>
        </pc:spChg>
        <pc:picChg chg="mod">
          <ac:chgData name="Zayd O'Donovan - 739352" userId="S::739352@student.cavc.ac.uk::f03cb8d3-99da-4e40-8da5-49cd332d740b" providerId="AD" clId="Web-{1BE182A5-4CF2-08A0-12E9-0D75A0CFF3D2}" dt="2024-11-18T18:20:23.601" v="269" actId="1076"/>
          <ac:picMkLst>
            <pc:docMk/>
            <pc:sldMk cId="4149186390" sldId="257"/>
            <ac:picMk id="4" creationId="{AC2BCB57-5367-8106-1428-65A58134E6FB}"/>
          </ac:picMkLst>
        </pc:picChg>
      </pc:sldChg>
      <pc:sldChg chg="addSp delSp modSp add replId">
        <pc:chgData name="Zayd O'Donovan - 739352" userId="S::739352@student.cavc.ac.uk::f03cb8d3-99da-4e40-8da5-49cd332d740b" providerId="AD" clId="Web-{1BE182A5-4CF2-08A0-12E9-0D75A0CFF3D2}" dt="2024-11-20T07:39:59.942" v="4571" actId="1076"/>
        <pc:sldMkLst>
          <pc:docMk/>
          <pc:sldMk cId="3946480622" sldId="258"/>
        </pc:sldMkLst>
        <pc:spChg chg="mod">
          <ac:chgData name="Zayd O'Donovan - 739352" userId="S::739352@student.cavc.ac.uk::f03cb8d3-99da-4e40-8da5-49cd332d740b" providerId="AD" clId="Web-{1BE182A5-4CF2-08A0-12E9-0D75A0CFF3D2}" dt="2024-11-18T18:30:43.319" v="496" actId="20577"/>
          <ac:spMkLst>
            <pc:docMk/>
            <pc:sldMk cId="3946480622" sldId="258"/>
            <ac:spMk id="2" creationId="{00000000-0000-0000-0000-000000000000}"/>
          </ac:spMkLst>
        </pc:spChg>
        <pc:spChg chg="add mod">
          <ac:chgData name="Zayd O'Donovan - 739352" userId="S::739352@student.cavc.ac.uk::f03cb8d3-99da-4e40-8da5-49cd332d740b" providerId="AD" clId="Web-{1BE182A5-4CF2-08A0-12E9-0D75A0CFF3D2}" dt="2024-11-19T21:16:30.168" v="3270" actId="20577"/>
          <ac:spMkLst>
            <pc:docMk/>
            <pc:sldMk cId="3946480622" sldId="258"/>
            <ac:spMk id="3" creationId="{B6195FAE-7CAB-4832-B820-1173C0CC98F4}"/>
          </ac:spMkLst>
        </pc:spChg>
        <pc:spChg chg="add mod">
          <ac:chgData name="Zayd O'Donovan - 739352" userId="S::739352@student.cavc.ac.uk::f03cb8d3-99da-4e40-8da5-49cd332d740b" providerId="AD" clId="Web-{1BE182A5-4CF2-08A0-12E9-0D75A0CFF3D2}" dt="2024-11-20T07:39:59.942" v="4571" actId="1076"/>
          <ac:spMkLst>
            <pc:docMk/>
            <pc:sldMk cId="3946480622" sldId="258"/>
            <ac:spMk id="4" creationId="{6496F742-6B00-0416-2AA8-B625250D6BCA}"/>
          </ac:spMkLst>
        </pc:spChg>
        <pc:spChg chg="add del mod">
          <ac:chgData name="Zayd O'Donovan - 739352" userId="S::739352@student.cavc.ac.uk::f03cb8d3-99da-4e40-8da5-49cd332d740b" providerId="AD" clId="Web-{1BE182A5-4CF2-08A0-12E9-0D75A0CFF3D2}" dt="2024-11-18T18:59:16.705" v="930"/>
          <ac:spMkLst>
            <pc:docMk/>
            <pc:sldMk cId="3946480622" sldId="258"/>
            <ac:spMk id="5" creationId="{3B04968A-1C89-15EE-486C-D1CDA56078E4}"/>
          </ac:spMkLst>
        </pc:spChg>
        <pc:spChg chg="add">
          <ac:chgData name="Zayd O'Donovan - 739352" userId="S::739352@student.cavc.ac.uk::f03cb8d3-99da-4e40-8da5-49cd332d740b" providerId="AD" clId="Web-{1BE182A5-4CF2-08A0-12E9-0D75A0CFF3D2}" dt="2024-11-18T18:59:25.549" v="931"/>
          <ac:spMkLst>
            <pc:docMk/>
            <pc:sldMk cId="3946480622" sldId="258"/>
            <ac:spMk id="7" creationId="{BC9044E3-91A5-FC69-D3DF-074ACFEFD584}"/>
          </ac:spMkLst>
        </pc:spChg>
        <pc:spChg chg="mod">
          <ac:chgData name="Zayd O'Donovan - 739352" userId="S::739352@student.cavc.ac.uk::f03cb8d3-99da-4e40-8da5-49cd332d740b" providerId="AD" clId="Web-{1BE182A5-4CF2-08A0-12E9-0D75A0CFF3D2}" dt="2024-11-20T07:39:05.753" v="4518" actId="20577"/>
          <ac:spMkLst>
            <pc:docMk/>
            <pc:sldMk cId="3946480622" sldId="258"/>
            <ac:spMk id="9" creationId="{4C22B4A9-95FD-9351-6737-82751ECA8A4A}"/>
          </ac:spMkLst>
        </pc:spChg>
        <pc:spChg chg="mod">
          <ac:chgData name="Zayd O'Donovan - 739352" userId="S::739352@student.cavc.ac.uk::f03cb8d3-99da-4e40-8da5-49cd332d740b" providerId="AD" clId="Web-{1BE182A5-4CF2-08A0-12E9-0D75A0CFF3D2}" dt="2024-11-19T18:51:29.573" v="1849" actId="20577"/>
          <ac:spMkLst>
            <pc:docMk/>
            <pc:sldMk cId="3946480622" sldId="258"/>
            <ac:spMk id="12" creationId="{22C94CB5-F2C5-53ED-7887-D7AD68F384AA}"/>
          </ac:spMkLst>
        </pc:spChg>
        <pc:picChg chg="del">
          <ac:chgData name="Zayd O'Donovan - 739352" userId="S::739352@student.cavc.ac.uk::f03cb8d3-99da-4e40-8da5-49cd332d740b" providerId="AD" clId="Web-{1BE182A5-4CF2-08A0-12E9-0D75A0CFF3D2}" dt="2024-11-18T18:59:10.455" v="926"/>
          <ac:picMkLst>
            <pc:docMk/>
            <pc:sldMk cId="3946480622" sldId="258"/>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2:08:38.042" v="3748" actId="20577"/>
        <pc:sldMkLst>
          <pc:docMk/>
          <pc:sldMk cId="4140793644" sldId="259"/>
        </pc:sldMkLst>
        <pc:spChg chg="mod">
          <ac:chgData name="Zayd O'Donovan - 739352" userId="S::739352@student.cavc.ac.uk::f03cb8d3-99da-4e40-8da5-49cd332d740b" providerId="AD" clId="Web-{1BE182A5-4CF2-08A0-12E9-0D75A0CFF3D2}" dt="2024-11-18T18:41:54.538" v="707" actId="20577"/>
          <ac:spMkLst>
            <pc:docMk/>
            <pc:sldMk cId="4140793644" sldId="259"/>
            <ac:spMk id="2" creationId="{00000000-0000-0000-0000-000000000000}"/>
          </ac:spMkLst>
        </pc:spChg>
        <pc:spChg chg="mod">
          <ac:chgData name="Zayd O'Donovan - 739352" userId="S::739352@student.cavc.ac.uk::f03cb8d3-99da-4e40-8da5-49cd332d740b" providerId="AD" clId="Web-{1BE182A5-4CF2-08A0-12E9-0D75A0CFF3D2}" dt="2024-11-19T21:16:27.309" v="3269" actId="20577"/>
          <ac:spMkLst>
            <pc:docMk/>
            <pc:sldMk cId="4140793644" sldId="259"/>
            <ac:spMk id="3" creationId="{B6195FAE-7CAB-4832-B820-1173C0CC98F4}"/>
          </ac:spMkLst>
        </pc:spChg>
        <pc:spChg chg="add mod">
          <ac:chgData name="Zayd O'Donovan - 739352" userId="S::739352@student.cavc.ac.uk::f03cb8d3-99da-4e40-8da5-49cd332d740b" providerId="AD" clId="Web-{1BE182A5-4CF2-08A0-12E9-0D75A0CFF3D2}" dt="2024-11-19T22:06:27.709" v="3735" actId="20577"/>
          <ac:spMkLst>
            <pc:docMk/>
            <pc:sldMk cId="4140793644" sldId="259"/>
            <ac:spMk id="4" creationId="{5CF5B751-2EE6-A76B-FAF2-6A9831D98431}"/>
          </ac:spMkLst>
        </pc:spChg>
        <pc:spChg chg="add mod">
          <ac:chgData name="Zayd O'Donovan - 739352" userId="S::739352@student.cavc.ac.uk::f03cb8d3-99da-4e40-8da5-49cd332d740b" providerId="AD" clId="Web-{1BE182A5-4CF2-08A0-12E9-0D75A0CFF3D2}" dt="2024-11-19T22:08:38.042" v="3748" actId="20577"/>
          <ac:spMkLst>
            <pc:docMk/>
            <pc:sldMk cId="4140793644" sldId="259"/>
            <ac:spMk id="6" creationId="{DD0FA3F8-6B3A-5FB2-A746-5B1F40781F0D}"/>
          </ac:spMkLst>
        </pc:spChg>
        <pc:spChg chg="add mod">
          <ac:chgData name="Zayd O'Donovan - 739352" userId="S::739352@student.cavc.ac.uk::f03cb8d3-99da-4e40-8da5-49cd332d740b" providerId="AD" clId="Web-{1BE182A5-4CF2-08A0-12E9-0D75A0CFF3D2}" dt="2024-11-18T18:43:26.134" v="714"/>
          <ac:spMkLst>
            <pc:docMk/>
            <pc:sldMk cId="4140793644" sldId="259"/>
            <ac:spMk id="8" creationId="{A750A81C-C8E2-E602-55ED-ED2C493A6DBF}"/>
          </ac:spMkLst>
        </pc:spChg>
        <pc:spChg chg="del mod">
          <ac:chgData name="Zayd O'Donovan - 739352" userId="S::739352@student.cavc.ac.uk::f03cb8d3-99da-4e40-8da5-49cd332d740b" providerId="AD" clId="Web-{1BE182A5-4CF2-08A0-12E9-0D75A0CFF3D2}" dt="2024-11-18T18:29:03.004" v="466"/>
          <ac:spMkLst>
            <pc:docMk/>
            <pc:sldMk cId="4140793644" sldId="259"/>
            <ac:spMk id="9" creationId="{4C22B4A9-95FD-9351-6737-82751ECA8A4A}"/>
          </ac:spMkLst>
        </pc:spChg>
        <pc:spChg chg="mod">
          <ac:chgData name="Zayd O'Donovan - 739352" userId="S::739352@student.cavc.ac.uk::f03cb8d3-99da-4e40-8da5-49cd332d740b" providerId="AD" clId="Web-{1BE182A5-4CF2-08A0-12E9-0D75A0CFF3D2}" dt="2024-11-19T22:05:59.162" v="3727" actId="1076"/>
          <ac:spMkLst>
            <pc:docMk/>
            <pc:sldMk cId="4140793644" sldId="259"/>
            <ac:spMk id="12" creationId="{22C94CB5-F2C5-53ED-7887-D7AD68F384AA}"/>
          </ac:spMkLst>
        </pc:spChg>
        <pc:picChg chg="del">
          <ac:chgData name="Zayd O'Donovan - 739352" userId="S::739352@student.cavc.ac.uk::f03cb8d3-99da-4e40-8da5-49cd332d740b" providerId="AD" clId="Web-{1BE182A5-4CF2-08A0-12E9-0D75A0CFF3D2}" dt="2024-11-18T18:41:50.960" v="705"/>
          <ac:picMkLst>
            <pc:docMk/>
            <pc:sldMk cId="4140793644" sldId="259"/>
            <ac:picMk id="4" creationId="{AC2BCB57-5367-8106-1428-65A58134E6FB}"/>
          </ac:picMkLst>
        </pc:picChg>
        <pc:picChg chg="add mod">
          <ac:chgData name="Zayd O'Donovan - 739352" userId="S::739352@student.cavc.ac.uk::f03cb8d3-99da-4e40-8da5-49cd332d740b" providerId="AD" clId="Web-{1BE182A5-4CF2-08A0-12E9-0D75A0CFF3D2}" dt="2024-11-19T21:14:19.540" v="3233" actId="1076"/>
          <ac:picMkLst>
            <pc:docMk/>
            <pc:sldMk cId="4140793644" sldId="259"/>
            <ac:picMk id="5" creationId="{E0D17A6B-3FC0-552F-A7F3-EAF1B0360B02}"/>
          </ac:picMkLst>
        </pc:picChg>
        <pc:cxnChg chg="add del mod">
          <ac:chgData name="Zayd O'Donovan - 739352" userId="S::739352@student.cavc.ac.uk::f03cb8d3-99da-4e40-8da5-49cd332d740b" providerId="AD" clId="Web-{1BE182A5-4CF2-08A0-12E9-0D75A0CFF3D2}" dt="2024-11-18T18:42:42.837" v="712"/>
          <ac:cxnSpMkLst>
            <pc:docMk/>
            <pc:sldMk cId="4140793644" sldId="259"/>
            <ac:cxnSpMk id="7" creationId="{922D25A9-A07A-E9F8-7657-64D0E9AAED3F}"/>
          </ac:cxnSpMkLst>
        </pc:cxnChg>
      </pc:sldChg>
      <pc:sldChg chg="addSp delSp modSp add ord replId">
        <pc:chgData name="Zayd O'Donovan - 739352" userId="S::739352@student.cavc.ac.uk::f03cb8d3-99da-4e40-8da5-49cd332d740b" providerId="AD" clId="Web-{1BE182A5-4CF2-08A0-12E9-0D75A0CFF3D2}" dt="2024-11-20T07:32:05.756" v="4376" actId="20577"/>
        <pc:sldMkLst>
          <pc:docMk/>
          <pc:sldMk cId="4191687303" sldId="260"/>
        </pc:sldMkLst>
        <pc:spChg chg="mod">
          <ac:chgData name="Zayd O'Donovan - 739352" userId="S::739352@student.cavc.ac.uk::f03cb8d3-99da-4e40-8da5-49cd332d740b" providerId="AD" clId="Web-{1BE182A5-4CF2-08A0-12E9-0D75A0CFF3D2}" dt="2024-11-18T18:58:49.095" v="922" actId="20577"/>
          <ac:spMkLst>
            <pc:docMk/>
            <pc:sldMk cId="4191687303" sldId="260"/>
            <ac:spMk id="3" creationId="{B6195FAE-7CAB-4832-B820-1173C0CC98F4}"/>
          </ac:spMkLst>
        </pc:spChg>
        <pc:spChg chg="add del mod">
          <ac:chgData name="Zayd O'Donovan - 739352" userId="S::739352@student.cavc.ac.uk::f03cb8d3-99da-4e40-8da5-49cd332d740b" providerId="AD" clId="Web-{1BE182A5-4CF2-08A0-12E9-0D75A0CFF3D2}" dt="2024-11-19T18:59:43.600" v="2017"/>
          <ac:spMkLst>
            <pc:docMk/>
            <pc:sldMk cId="4191687303" sldId="260"/>
            <ac:spMk id="5" creationId="{49B4BD96-6255-AE0F-5156-E6F385AB6B23}"/>
          </ac:spMkLst>
        </pc:spChg>
        <pc:spChg chg="add del mod ord">
          <ac:chgData name="Zayd O'Donovan - 739352" userId="S::739352@student.cavc.ac.uk::f03cb8d3-99da-4e40-8da5-49cd332d740b" providerId="AD" clId="Web-{1BE182A5-4CF2-08A0-12E9-0D75A0CFF3D2}" dt="2024-11-19T18:59:44.507" v="2018"/>
          <ac:spMkLst>
            <pc:docMk/>
            <pc:sldMk cId="4191687303" sldId="260"/>
            <ac:spMk id="6" creationId="{D56445D0-C34E-9928-42C7-112CE2E5EAAC}"/>
          </ac:spMkLst>
        </pc:spChg>
        <pc:spChg chg="add mod">
          <ac:chgData name="Zayd O'Donovan - 739352" userId="S::739352@student.cavc.ac.uk::f03cb8d3-99da-4e40-8da5-49cd332d740b" providerId="AD" clId="Web-{1BE182A5-4CF2-08A0-12E9-0D75A0CFF3D2}" dt="2024-11-19T19:03:34.691" v="2075"/>
          <ac:spMkLst>
            <pc:docMk/>
            <pc:sldMk cId="4191687303" sldId="260"/>
            <ac:spMk id="7" creationId="{69CDA32A-F20C-670D-5589-4B2B222F8A21}"/>
          </ac:spMkLst>
        </pc:spChg>
        <pc:spChg chg="add del">
          <ac:chgData name="Zayd O'Donovan - 739352" userId="S::739352@student.cavc.ac.uk::f03cb8d3-99da-4e40-8da5-49cd332d740b" providerId="AD" clId="Web-{1BE182A5-4CF2-08A0-12E9-0D75A0CFF3D2}" dt="2024-11-18T18:37:19.391" v="604"/>
          <ac:spMkLst>
            <pc:docMk/>
            <pc:sldMk cId="4191687303" sldId="260"/>
            <ac:spMk id="8" creationId="{5DB68A48-AA59-1F1D-733F-8FE28DCE73EF}"/>
          </ac:spMkLst>
        </pc:spChg>
        <pc:spChg chg="del">
          <ac:chgData name="Zayd O'Donovan - 739352" userId="S::739352@student.cavc.ac.uk::f03cb8d3-99da-4e40-8da5-49cd332d740b" providerId="AD" clId="Web-{1BE182A5-4CF2-08A0-12E9-0D75A0CFF3D2}" dt="2024-11-18T18:31:46.774" v="512"/>
          <ac:spMkLst>
            <pc:docMk/>
            <pc:sldMk cId="4191687303" sldId="260"/>
            <ac:spMk id="9" creationId="{4C22B4A9-95FD-9351-6737-82751ECA8A4A}"/>
          </ac:spMkLst>
        </pc:spChg>
        <pc:spChg chg="add mod">
          <ac:chgData name="Zayd O'Donovan - 739352" userId="S::739352@student.cavc.ac.uk::f03cb8d3-99da-4e40-8da5-49cd332d740b" providerId="AD" clId="Web-{1BE182A5-4CF2-08A0-12E9-0D75A0CFF3D2}" dt="2024-11-19T19:01:52.483" v="2072" actId="1076"/>
          <ac:spMkLst>
            <pc:docMk/>
            <pc:sldMk cId="4191687303" sldId="260"/>
            <ac:spMk id="10" creationId="{4B631560-D960-2613-E3F5-9876484B5E6D}"/>
          </ac:spMkLst>
        </pc:spChg>
        <pc:spChg chg="add del mod">
          <ac:chgData name="Zayd O'Donovan - 739352" userId="S::739352@student.cavc.ac.uk::f03cb8d3-99da-4e40-8da5-49cd332d740b" providerId="AD" clId="Web-{1BE182A5-4CF2-08A0-12E9-0D75A0CFF3D2}" dt="2024-11-19T19:21:48.322" v="2346"/>
          <ac:spMkLst>
            <pc:docMk/>
            <pc:sldMk cId="4191687303" sldId="260"/>
            <ac:spMk id="11" creationId="{099E3F8B-3592-D150-AEA9-CA6C69E7316C}"/>
          </ac:spMkLst>
        </pc:spChg>
        <pc:spChg chg="mod">
          <ac:chgData name="Zayd O'Donovan - 739352" userId="S::739352@student.cavc.ac.uk::f03cb8d3-99da-4e40-8da5-49cd332d740b" providerId="AD" clId="Web-{1BE182A5-4CF2-08A0-12E9-0D75A0CFF3D2}" dt="2024-11-20T07:32:05.756" v="4376" actId="20577"/>
          <ac:spMkLst>
            <pc:docMk/>
            <pc:sldMk cId="4191687303" sldId="260"/>
            <ac:spMk id="12" creationId="{22C94CB5-F2C5-53ED-7887-D7AD68F384AA}"/>
          </ac:spMkLst>
        </pc:spChg>
        <pc:spChg chg="add">
          <ac:chgData name="Zayd O'Donovan - 739352" userId="S::739352@student.cavc.ac.uk::f03cb8d3-99da-4e40-8da5-49cd332d740b" providerId="AD" clId="Web-{1BE182A5-4CF2-08A0-12E9-0D75A0CFF3D2}" dt="2024-11-18T18:43:35.150" v="716"/>
          <ac:spMkLst>
            <pc:docMk/>
            <pc:sldMk cId="4191687303" sldId="260"/>
            <ac:spMk id="13" creationId="{B543AD68-59C1-1CBB-8F38-AECA14E13CF7}"/>
          </ac:spMkLst>
        </pc:spChg>
        <pc:spChg chg="add del mod">
          <ac:chgData name="Zayd O'Donovan - 739352" userId="S::739352@student.cavc.ac.uk::f03cb8d3-99da-4e40-8da5-49cd332d740b" providerId="AD" clId="Web-{1BE182A5-4CF2-08A0-12E9-0D75A0CFF3D2}" dt="2024-11-19T19:21:48.322" v="2345"/>
          <ac:spMkLst>
            <pc:docMk/>
            <pc:sldMk cId="4191687303" sldId="260"/>
            <ac:spMk id="14" creationId="{4DE7A8BA-F34D-4641-D3E2-1A4B01B99D59}"/>
          </ac:spMkLst>
        </pc:spChg>
        <pc:spChg chg="add del mod">
          <ac:chgData name="Zayd O'Donovan - 739352" userId="S::739352@student.cavc.ac.uk::f03cb8d3-99da-4e40-8da5-49cd332d740b" providerId="AD" clId="Web-{1BE182A5-4CF2-08A0-12E9-0D75A0CFF3D2}" dt="2024-11-19T19:21:48.322" v="2343"/>
          <ac:spMkLst>
            <pc:docMk/>
            <pc:sldMk cId="4191687303" sldId="260"/>
            <ac:spMk id="16" creationId="{00300D8A-1C88-0FA7-7A32-6CA7D315C415}"/>
          </ac:spMkLst>
        </pc:spChg>
        <pc:spChg chg="add mod">
          <ac:chgData name="Zayd O'Donovan - 739352" userId="S::739352@student.cavc.ac.uk::f03cb8d3-99da-4e40-8da5-49cd332d740b" providerId="AD" clId="Web-{1BE182A5-4CF2-08A0-12E9-0D75A0CFF3D2}" dt="2024-11-19T19:22:01.870" v="2352" actId="1076"/>
          <ac:spMkLst>
            <pc:docMk/>
            <pc:sldMk cId="4191687303" sldId="260"/>
            <ac:spMk id="17" creationId="{BE8D8B80-48AC-98D8-2864-2BC1BBC2B6BA}"/>
          </ac:spMkLst>
        </pc:spChg>
        <pc:spChg chg="add mod">
          <ac:chgData name="Zayd O'Donovan - 739352" userId="S::739352@student.cavc.ac.uk::f03cb8d3-99da-4e40-8da5-49cd332d740b" providerId="AD" clId="Web-{1BE182A5-4CF2-08A0-12E9-0D75A0CFF3D2}" dt="2024-11-19T19:22:01.886" v="2353" actId="1076"/>
          <ac:spMkLst>
            <pc:docMk/>
            <pc:sldMk cId="4191687303" sldId="260"/>
            <ac:spMk id="18" creationId="{69C704A3-C2D1-FA36-5669-30376C27CA1D}"/>
          </ac:spMkLst>
        </pc:spChg>
        <pc:spChg chg="add mod">
          <ac:chgData name="Zayd O'Donovan - 739352" userId="S::739352@student.cavc.ac.uk::f03cb8d3-99da-4e40-8da5-49cd332d740b" providerId="AD" clId="Web-{1BE182A5-4CF2-08A0-12E9-0D75A0CFF3D2}" dt="2024-11-19T19:22:07.433" v="2354" actId="1076"/>
          <ac:spMkLst>
            <pc:docMk/>
            <pc:sldMk cId="4191687303" sldId="260"/>
            <ac:spMk id="20" creationId="{437CD3E0-8C9F-00A9-451A-CC76359CBE9F}"/>
          </ac:spMkLst>
        </pc:spChg>
        <pc:spChg chg="add mod">
          <ac:chgData name="Zayd O'Donovan - 739352" userId="S::739352@student.cavc.ac.uk::f03cb8d3-99da-4e40-8da5-49cd332d740b" providerId="AD" clId="Web-{1BE182A5-4CF2-08A0-12E9-0D75A0CFF3D2}" dt="2024-11-19T19:22:07.433" v="2355" actId="1076"/>
          <ac:spMkLst>
            <pc:docMk/>
            <pc:sldMk cId="4191687303" sldId="260"/>
            <ac:spMk id="21" creationId="{EC3BD65B-78CF-8D1B-D960-FBA1B6034DDA}"/>
          </ac:spMkLst>
        </pc:spChg>
        <pc:picChg chg="add del mod">
          <ac:chgData name="Zayd O'Donovan - 739352" userId="S::739352@student.cavc.ac.uk::f03cb8d3-99da-4e40-8da5-49cd332d740b" providerId="AD" clId="Web-{1BE182A5-4CF2-08A0-12E9-0D75A0CFF3D2}" dt="2024-11-19T19:05:17.728" v="2077"/>
          <ac:picMkLst>
            <pc:docMk/>
            <pc:sldMk cId="4191687303" sldId="260"/>
            <ac:picMk id="4" creationId="{A79ED97B-5E48-95FF-9185-B92E96F30BE9}"/>
          </ac:picMkLst>
        </pc:picChg>
        <pc:picChg chg="del">
          <ac:chgData name="Zayd O'Donovan - 739352" userId="S::739352@student.cavc.ac.uk::f03cb8d3-99da-4e40-8da5-49cd332d740b" providerId="AD" clId="Web-{1BE182A5-4CF2-08A0-12E9-0D75A0CFF3D2}" dt="2024-11-18T18:43:34.728" v="715"/>
          <ac:picMkLst>
            <pc:docMk/>
            <pc:sldMk cId="4191687303" sldId="260"/>
            <ac:picMk id="4" creationId="{AC2BCB57-5367-8106-1428-65A58134E6FB}"/>
          </ac:picMkLst>
        </pc:picChg>
        <pc:picChg chg="add del mod">
          <ac:chgData name="Zayd O'Donovan - 739352" userId="S::739352@student.cavc.ac.uk::f03cb8d3-99da-4e40-8da5-49cd332d740b" providerId="AD" clId="Web-{1BE182A5-4CF2-08A0-12E9-0D75A0CFF3D2}" dt="2024-11-19T19:08:12.212" v="2079"/>
          <ac:picMkLst>
            <pc:docMk/>
            <pc:sldMk cId="4191687303" sldId="260"/>
            <ac:picMk id="8" creationId="{DC718D5C-4439-06A0-E90D-A1AF4AB2ABFF}"/>
          </ac:picMkLst>
        </pc:picChg>
        <pc:picChg chg="add mod">
          <ac:chgData name="Zayd O'Donovan - 739352" userId="S::739352@student.cavc.ac.uk::f03cb8d3-99da-4e40-8da5-49cd332d740b" providerId="AD" clId="Web-{1BE182A5-4CF2-08A0-12E9-0D75A0CFF3D2}" dt="2024-11-19T19:09:02.950" v="2092" actId="1076"/>
          <ac:picMkLst>
            <pc:docMk/>
            <pc:sldMk cId="4191687303" sldId="260"/>
            <ac:picMk id="9" creationId="{AF55F122-080A-0D91-48FA-13EDFF37C27C}"/>
          </ac:picMkLst>
        </pc:picChg>
        <pc:picChg chg="add del mod">
          <ac:chgData name="Zayd O'Donovan - 739352" userId="S::739352@student.cavc.ac.uk::f03cb8d3-99da-4e40-8da5-49cd332d740b" providerId="AD" clId="Web-{1BE182A5-4CF2-08A0-12E9-0D75A0CFF3D2}" dt="2024-11-19T19:21:48.322" v="2344"/>
          <ac:picMkLst>
            <pc:docMk/>
            <pc:sldMk cId="4191687303" sldId="260"/>
            <ac:picMk id="15" creationId="{5DD745CB-E39F-1195-A036-C44DD28B44BF}"/>
          </ac:picMkLst>
        </pc:picChg>
        <pc:picChg chg="add del mod">
          <ac:chgData name="Zayd O'Donovan - 739352" userId="S::739352@student.cavc.ac.uk::f03cb8d3-99da-4e40-8da5-49cd332d740b" providerId="AD" clId="Web-{1BE182A5-4CF2-08A0-12E9-0D75A0CFF3D2}" dt="2024-11-19T19:18:12.795" v="2293"/>
          <ac:picMkLst>
            <pc:docMk/>
            <pc:sldMk cId="4191687303" sldId="260"/>
            <ac:picMk id="19" creationId="{5C231DD8-0A1C-C995-EB4D-2A92BF45E413}"/>
          </ac:picMkLst>
        </pc:picChg>
        <pc:picChg chg="add del mod">
          <ac:chgData name="Zayd O'Donovan - 739352" userId="S::739352@student.cavc.ac.uk::f03cb8d3-99da-4e40-8da5-49cd332d740b" providerId="AD" clId="Web-{1BE182A5-4CF2-08A0-12E9-0D75A0CFF3D2}" dt="2024-11-19T19:19:00.719" v="2311"/>
          <ac:picMkLst>
            <pc:docMk/>
            <pc:sldMk cId="4191687303" sldId="260"/>
            <ac:picMk id="22" creationId="{561AE2F9-37A9-0F6C-E338-FBD205E378D0}"/>
          </ac:picMkLst>
        </pc:picChg>
      </pc:sldChg>
      <pc:sldChg chg="addSp delSp modSp add ord replId">
        <pc:chgData name="Zayd O'Donovan - 739352" userId="S::739352@student.cavc.ac.uk::f03cb8d3-99da-4e40-8da5-49cd332d740b" providerId="AD" clId="Web-{1BE182A5-4CF2-08A0-12E9-0D75A0CFF3D2}" dt="2024-11-20T07:32:30.241" v="4377" actId="20577"/>
        <pc:sldMkLst>
          <pc:docMk/>
          <pc:sldMk cId="3620535431" sldId="261"/>
        </pc:sldMkLst>
        <pc:spChg chg="mod">
          <ac:chgData name="Zayd O'Donovan - 739352" userId="S::739352@student.cavc.ac.uk::f03cb8d3-99da-4e40-8da5-49cd332d740b" providerId="AD" clId="Web-{1BE182A5-4CF2-08A0-12E9-0D75A0CFF3D2}" dt="2024-11-20T07:32:30.241" v="4377" actId="20577"/>
          <ac:spMkLst>
            <pc:docMk/>
            <pc:sldMk cId="3620535431" sldId="261"/>
            <ac:spMk id="3" creationId="{B6195FAE-7CAB-4832-B820-1173C0CC98F4}"/>
          </ac:spMkLst>
        </pc:spChg>
        <pc:spChg chg="add mod">
          <ac:chgData name="Zayd O'Donovan - 739352" userId="S::739352@student.cavc.ac.uk::f03cb8d3-99da-4e40-8da5-49cd332d740b" providerId="AD" clId="Web-{1BE182A5-4CF2-08A0-12E9-0D75A0CFF3D2}" dt="2024-11-19T22:11:26.704" v="3810" actId="1076"/>
          <ac:spMkLst>
            <pc:docMk/>
            <pc:sldMk cId="3620535431" sldId="261"/>
            <ac:spMk id="4" creationId="{C9C2054F-FE9F-226E-8815-2C315DFD3A56}"/>
          </ac:spMkLst>
        </pc:spChg>
        <pc:spChg chg="add del mod ord">
          <ac:chgData name="Zayd O'Donovan - 739352" userId="S::739352@student.cavc.ac.uk::f03cb8d3-99da-4e40-8da5-49cd332d740b" providerId="AD" clId="Web-{1BE182A5-4CF2-08A0-12E9-0D75A0CFF3D2}" dt="2024-11-19T22:10:45.297" v="3800"/>
          <ac:spMkLst>
            <pc:docMk/>
            <pc:sldMk cId="3620535431" sldId="261"/>
            <ac:spMk id="5" creationId="{DBE3DA75-773C-F318-096B-651DF2BC7A67}"/>
          </ac:spMkLst>
        </pc:spChg>
        <pc:spChg chg="add">
          <ac:chgData name="Zayd O'Donovan - 739352" userId="S::739352@student.cavc.ac.uk::f03cb8d3-99da-4e40-8da5-49cd332d740b" providerId="AD" clId="Web-{1BE182A5-4CF2-08A0-12E9-0D75A0CFF3D2}" dt="2024-11-18T18:50:01.050" v="811"/>
          <ac:spMkLst>
            <pc:docMk/>
            <pc:sldMk cId="3620535431" sldId="261"/>
            <ac:spMk id="6" creationId="{D59F9841-D5DE-F98B-0A8F-A321C79810BD}"/>
          </ac:spMkLst>
        </pc:spChg>
        <pc:spChg chg="add mod">
          <ac:chgData name="Zayd O'Donovan - 739352" userId="S::739352@student.cavc.ac.uk::f03cb8d3-99da-4e40-8da5-49cd332d740b" providerId="AD" clId="Web-{1BE182A5-4CF2-08A0-12E9-0D75A0CFF3D2}" dt="2024-11-19T22:11:10.063" v="3808" actId="1076"/>
          <ac:spMkLst>
            <pc:docMk/>
            <pc:sldMk cId="3620535431" sldId="261"/>
            <ac:spMk id="7" creationId="{2214D827-B4F3-5034-9739-C1642C797452}"/>
          </ac:spMkLst>
        </pc:spChg>
        <pc:spChg chg="del">
          <ac:chgData name="Zayd O'Donovan - 739352" userId="S::739352@student.cavc.ac.uk::f03cb8d3-99da-4e40-8da5-49cd332d740b" providerId="AD" clId="Web-{1BE182A5-4CF2-08A0-12E9-0D75A0CFF3D2}" dt="2024-11-18T18:40:58.506" v="701"/>
          <ac:spMkLst>
            <pc:docMk/>
            <pc:sldMk cId="3620535431" sldId="261"/>
            <ac:spMk id="9" creationId="{4C22B4A9-95FD-9351-6737-82751ECA8A4A}"/>
          </ac:spMkLst>
        </pc:spChg>
        <pc:spChg chg="mod">
          <ac:chgData name="Zayd O'Donovan - 739352" userId="S::739352@student.cavc.ac.uk::f03cb8d3-99da-4e40-8da5-49cd332d740b" providerId="AD" clId="Web-{1BE182A5-4CF2-08A0-12E9-0D75A0CFF3D2}" dt="2024-11-19T21:55:39.115" v="3285" actId="20577"/>
          <ac:spMkLst>
            <pc:docMk/>
            <pc:sldMk cId="3620535431" sldId="261"/>
            <ac:spMk id="12" creationId="{22C94CB5-F2C5-53ED-7887-D7AD68F384AA}"/>
          </ac:spMkLst>
        </pc:spChg>
        <pc:picChg chg="del">
          <ac:chgData name="Zayd O'Donovan - 739352" userId="S::739352@student.cavc.ac.uk::f03cb8d3-99da-4e40-8da5-49cd332d740b" providerId="AD" clId="Web-{1BE182A5-4CF2-08A0-12E9-0D75A0CFF3D2}" dt="2024-11-18T18:50:00.004" v="810"/>
          <ac:picMkLst>
            <pc:docMk/>
            <pc:sldMk cId="3620535431" sldId="261"/>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1:14:06.900" v="3231" actId="20577"/>
        <pc:sldMkLst>
          <pc:docMk/>
          <pc:sldMk cId="1610765788" sldId="262"/>
        </pc:sldMkLst>
        <pc:spChg chg="mod">
          <ac:chgData name="Zayd O'Donovan - 739352" userId="S::739352@student.cavc.ac.uk::f03cb8d3-99da-4e40-8da5-49cd332d740b" providerId="AD" clId="Web-{1BE182A5-4CF2-08A0-12E9-0D75A0CFF3D2}" dt="2024-11-19T18:52:12.107" v="1862" actId="20577"/>
          <ac:spMkLst>
            <pc:docMk/>
            <pc:sldMk cId="1610765788" sldId="262"/>
            <ac:spMk id="3" creationId="{B6195FAE-7CAB-4832-B820-1173C0CC98F4}"/>
          </ac:spMkLst>
        </pc:spChg>
        <pc:spChg chg="add del">
          <ac:chgData name="Zayd O'Donovan - 739352" userId="S::739352@student.cavc.ac.uk::f03cb8d3-99da-4e40-8da5-49cd332d740b" providerId="AD" clId="Web-{1BE182A5-4CF2-08A0-12E9-0D75A0CFF3D2}" dt="2024-11-19T16:09:09.517" v="1555"/>
          <ac:spMkLst>
            <pc:docMk/>
            <pc:sldMk cId="1610765788" sldId="262"/>
            <ac:spMk id="4" creationId="{8FCADC30-7E60-1503-5502-3ABA7227CDDE}"/>
          </ac:spMkLst>
        </pc:spChg>
        <pc:spChg chg="add del mod ord">
          <ac:chgData name="Zayd O'Donovan - 739352" userId="S::739352@student.cavc.ac.uk::f03cb8d3-99da-4e40-8da5-49cd332d740b" providerId="AD" clId="Web-{1BE182A5-4CF2-08A0-12E9-0D75A0CFF3D2}" dt="2024-11-19T16:12:58.164" v="1587"/>
          <ac:spMkLst>
            <pc:docMk/>
            <pc:sldMk cId="1610765788" sldId="262"/>
            <ac:spMk id="5" creationId="{565BD82D-BB8C-08FC-F6CA-AFECFD4E14FE}"/>
          </ac:spMkLst>
        </pc:spChg>
        <pc:spChg chg="add">
          <ac:chgData name="Zayd O'Donovan - 739352" userId="S::739352@student.cavc.ac.uk::f03cb8d3-99da-4e40-8da5-49cd332d740b" providerId="AD" clId="Web-{1BE182A5-4CF2-08A0-12E9-0D75A0CFF3D2}" dt="2024-11-18T19:00:33.691" v="947"/>
          <ac:spMkLst>
            <pc:docMk/>
            <pc:sldMk cId="1610765788" sldId="262"/>
            <ac:spMk id="6" creationId="{3639249E-6C5A-FF24-494B-EBD21608B45C}"/>
          </ac:spMkLst>
        </pc:spChg>
        <pc:spChg chg="add mod">
          <ac:chgData name="Zayd O'Donovan - 739352" userId="S::739352@student.cavc.ac.uk::f03cb8d3-99da-4e40-8da5-49cd332d740b" providerId="AD" clId="Web-{1BE182A5-4CF2-08A0-12E9-0D75A0CFF3D2}" dt="2024-11-19T21:14:06.900" v="3231" actId="20577"/>
          <ac:spMkLst>
            <pc:docMk/>
            <pc:sldMk cId="1610765788" sldId="262"/>
            <ac:spMk id="7" creationId="{AFA3F5A2-45E9-40B5-6F7E-D6AD1640A84A}"/>
          </ac:spMkLst>
        </pc:spChg>
        <pc:spChg chg="add mod">
          <ac:chgData name="Zayd O'Donovan - 739352" userId="S::739352@student.cavc.ac.uk::f03cb8d3-99da-4e40-8da5-49cd332d740b" providerId="AD" clId="Web-{1BE182A5-4CF2-08A0-12E9-0D75A0CFF3D2}" dt="2024-11-19T18:29:36.999" v="1765" actId="1076"/>
          <ac:spMkLst>
            <pc:docMk/>
            <pc:sldMk cId="1610765788" sldId="262"/>
            <ac:spMk id="8" creationId="{9C37550C-BDB5-401D-6836-9C8ADF20945D}"/>
          </ac:spMkLst>
        </pc:spChg>
        <pc:spChg chg="del">
          <ac:chgData name="Zayd O'Donovan - 739352" userId="S::739352@student.cavc.ac.uk::f03cb8d3-99da-4e40-8da5-49cd332d740b" providerId="AD" clId="Web-{1BE182A5-4CF2-08A0-12E9-0D75A0CFF3D2}" dt="2024-11-18T19:01:24.177" v="954"/>
          <ac:spMkLst>
            <pc:docMk/>
            <pc:sldMk cId="1610765788" sldId="262"/>
            <ac:spMk id="9" creationId="{4C22B4A9-95FD-9351-6737-82751ECA8A4A}"/>
          </ac:spMkLst>
        </pc:spChg>
        <pc:spChg chg="add del mod">
          <ac:chgData name="Zayd O'Donovan - 739352" userId="S::739352@student.cavc.ac.uk::f03cb8d3-99da-4e40-8da5-49cd332d740b" providerId="AD" clId="Web-{1BE182A5-4CF2-08A0-12E9-0D75A0CFF3D2}" dt="2024-11-19T16:12:57.430" v="1586"/>
          <ac:spMkLst>
            <pc:docMk/>
            <pc:sldMk cId="1610765788" sldId="262"/>
            <ac:spMk id="10" creationId="{3D6DC295-23BB-D51B-3402-2622B4230402}"/>
          </ac:spMkLst>
        </pc:spChg>
        <pc:spChg chg="add mod">
          <ac:chgData name="Zayd O'Donovan - 739352" userId="S::739352@student.cavc.ac.uk::f03cb8d3-99da-4e40-8da5-49cd332d740b" providerId="AD" clId="Web-{1BE182A5-4CF2-08A0-12E9-0D75A0CFF3D2}" dt="2024-11-19T18:29:22.499" v="1763" actId="1076"/>
          <ac:spMkLst>
            <pc:docMk/>
            <pc:sldMk cId="1610765788" sldId="262"/>
            <ac:spMk id="11" creationId="{DD64EC24-3522-C4BA-9102-6C3CBA13B550}"/>
          </ac:spMkLst>
        </pc:spChg>
        <pc:spChg chg="del mod">
          <ac:chgData name="Zayd O'Donovan - 739352" userId="S::739352@student.cavc.ac.uk::f03cb8d3-99da-4e40-8da5-49cd332d740b" providerId="AD" clId="Web-{1BE182A5-4CF2-08A0-12E9-0D75A0CFF3D2}" dt="2024-11-18T19:00:31.066" v="945"/>
          <ac:spMkLst>
            <pc:docMk/>
            <pc:sldMk cId="1610765788" sldId="262"/>
            <ac:spMk id="12" creationId="{22C94CB5-F2C5-53ED-7887-D7AD68F384AA}"/>
          </ac:spMkLst>
        </pc:spChg>
        <pc:spChg chg="add mod">
          <ac:chgData name="Zayd O'Donovan - 739352" userId="S::739352@student.cavc.ac.uk::f03cb8d3-99da-4e40-8da5-49cd332d740b" providerId="AD" clId="Web-{1BE182A5-4CF2-08A0-12E9-0D75A0CFF3D2}" dt="2024-11-18T19:11:32.476" v="1508" actId="20577"/>
          <ac:spMkLst>
            <pc:docMk/>
            <pc:sldMk cId="1610765788" sldId="262"/>
            <ac:spMk id="13" creationId="{2BA3AEA3-DA45-DC3B-BD7E-E4713458B7D0}"/>
          </ac:spMkLst>
        </pc:spChg>
        <pc:spChg chg="add del mod">
          <ac:chgData name="Zayd O'Donovan - 739352" userId="S::739352@student.cavc.ac.uk::f03cb8d3-99da-4e40-8da5-49cd332d740b" providerId="AD" clId="Web-{1BE182A5-4CF2-08A0-12E9-0D75A0CFF3D2}" dt="2024-11-19T16:07:49.078" v="1551"/>
          <ac:spMkLst>
            <pc:docMk/>
            <pc:sldMk cId="1610765788" sldId="262"/>
            <ac:spMk id="14" creationId="{B0BF2204-C0A9-B18E-DB2C-08FA4D72FD92}"/>
          </ac:spMkLst>
        </pc:spChg>
        <pc:picChg chg="add del mod modCrop">
          <ac:chgData name="Zayd O'Donovan - 739352" userId="S::739352@student.cavc.ac.uk::f03cb8d3-99da-4e40-8da5-49cd332d740b" providerId="AD" clId="Web-{1BE182A5-4CF2-08A0-12E9-0D75A0CFF3D2}" dt="2024-11-19T18:32:48.760" v="1796"/>
          <ac:picMkLst>
            <pc:docMk/>
            <pc:sldMk cId="1610765788" sldId="262"/>
            <ac:picMk id="4" creationId="{3FFE7AA7-1362-D000-87C4-D3FE1EBBEC2D}"/>
          </ac:picMkLst>
        </pc:picChg>
        <pc:picChg chg="del">
          <ac:chgData name="Zayd O'Donovan - 739352" userId="S::739352@student.cavc.ac.uk::f03cb8d3-99da-4e40-8da5-49cd332d740b" providerId="AD" clId="Web-{1BE182A5-4CF2-08A0-12E9-0D75A0CFF3D2}" dt="2024-11-18T19:00:32.113" v="946"/>
          <ac:picMkLst>
            <pc:docMk/>
            <pc:sldMk cId="1610765788" sldId="262"/>
            <ac:picMk id="4" creationId="{AC2BCB57-5367-8106-1428-65A58134E6FB}"/>
          </ac:picMkLst>
        </pc:picChg>
        <pc:picChg chg="add del mod">
          <ac:chgData name="Zayd O'Donovan - 739352" userId="S::739352@student.cavc.ac.uk::f03cb8d3-99da-4e40-8da5-49cd332d740b" providerId="AD" clId="Web-{1BE182A5-4CF2-08A0-12E9-0D75A0CFF3D2}" dt="2024-11-19T18:33:05.808" v="1798"/>
          <ac:picMkLst>
            <pc:docMk/>
            <pc:sldMk cId="1610765788" sldId="262"/>
            <ac:picMk id="5" creationId="{90CC4606-7B40-6753-B055-A6A4E2731164}"/>
          </ac:picMkLst>
        </pc:picChg>
        <pc:picChg chg="add mod">
          <ac:chgData name="Zayd O'Donovan - 739352" userId="S::739352@student.cavc.ac.uk::f03cb8d3-99da-4e40-8da5-49cd332d740b" providerId="AD" clId="Web-{1BE182A5-4CF2-08A0-12E9-0D75A0CFF3D2}" dt="2024-11-19T18:46:00.977" v="1805" actId="1076"/>
          <ac:picMkLst>
            <pc:docMk/>
            <pc:sldMk cId="1610765788" sldId="262"/>
            <ac:picMk id="9" creationId="{497BE09A-3A70-FE22-D5AF-9DA05EBAE2C3}"/>
          </ac:picMkLst>
        </pc:picChg>
      </pc:sldChg>
      <pc:sldChg chg="addSp delSp modSp add ord replId">
        <pc:chgData name="Zayd O'Donovan - 739352" userId="S::739352@student.cavc.ac.uk::f03cb8d3-99da-4e40-8da5-49cd332d740b" providerId="AD" clId="Web-{1BE182A5-4CF2-08A0-12E9-0D75A0CFF3D2}" dt="2024-11-19T21:22:17.910" v="3274"/>
        <pc:sldMkLst>
          <pc:docMk/>
          <pc:sldMk cId="1150013021" sldId="263"/>
        </pc:sldMkLst>
        <pc:spChg chg="mod">
          <ac:chgData name="Zayd O'Donovan - 739352" userId="S::739352@student.cavc.ac.uk::f03cb8d3-99da-4e40-8da5-49cd332d740b" providerId="AD" clId="Web-{1BE182A5-4CF2-08A0-12E9-0D75A0CFF3D2}" dt="2024-11-19T21:00:47.821" v="2975" actId="1076"/>
          <ac:spMkLst>
            <pc:docMk/>
            <pc:sldMk cId="1150013021" sldId="263"/>
            <ac:spMk id="2" creationId="{00000000-0000-0000-0000-000000000000}"/>
          </ac:spMkLst>
        </pc:spChg>
        <pc:spChg chg="add del mod">
          <ac:chgData name="Zayd O'Donovan - 739352" userId="S::739352@student.cavc.ac.uk::f03cb8d3-99da-4e40-8da5-49cd332d740b" providerId="AD" clId="Web-{1BE182A5-4CF2-08A0-12E9-0D75A0CFF3D2}" dt="2024-11-19T21:10:12.082" v="3191"/>
          <ac:spMkLst>
            <pc:docMk/>
            <pc:sldMk cId="1150013021" sldId="263"/>
            <ac:spMk id="3" creationId="{448EF713-8883-F99C-64C6-6032C5688D14}"/>
          </ac:spMkLst>
        </pc:spChg>
        <pc:spChg chg="del">
          <ac:chgData name="Zayd O'Donovan - 739352" userId="S::739352@student.cavc.ac.uk::f03cb8d3-99da-4e40-8da5-49cd332d740b" providerId="AD" clId="Web-{1BE182A5-4CF2-08A0-12E9-0D75A0CFF3D2}" dt="2024-11-19T16:07:44.937" v="1550"/>
          <ac:spMkLst>
            <pc:docMk/>
            <pc:sldMk cId="1150013021" sldId="263"/>
            <ac:spMk id="3" creationId="{B6195FAE-7CAB-4832-B820-1173C0CC98F4}"/>
          </ac:spMkLst>
        </pc:spChg>
        <pc:spChg chg="add mod">
          <ac:chgData name="Zayd O'Donovan - 739352" userId="S::739352@student.cavc.ac.uk::f03cb8d3-99da-4e40-8da5-49cd332d740b" providerId="AD" clId="Web-{1BE182A5-4CF2-08A0-12E9-0D75A0CFF3D2}" dt="2024-11-19T21:13:01.195" v="3219" actId="1076"/>
          <ac:spMkLst>
            <pc:docMk/>
            <pc:sldMk cId="1150013021" sldId="263"/>
            <ac:spMk id="5" creationId="{97BEC333-F268-06C4-93E1-C630EB19DD71}"/>
          </ac:spMkLst>
        </pc:spChg>
        <pc:spChg chg="del">
          <ac:chgData name="Zayd O'Donovan - 739352" userId="S::739352@student.cavc.ac.uk::f03cb8d3-99da-4e40-8da5-49cd332d740b" providerId="AD" clId="Web-{1BE182A5-4CF2-08A0-12E9-0D75A0CFF3D2}" dt="2024-11-18T19:12:26.821" v="1517"/>
          <ac:spMkLst>
            <pc:docMk/>
            <pc:sldMk cId="1150013021" sldId="263"/>
            <ac:spMk id="6" creationId="{3639249E-6C5A-FF24-494B-EBD21608B45C}"/>
          </ac:spMkLst>
        </pc:spChg>
        <pc:spChg chg="del">
          <ac:chgData name="Zayd O'Donovan - 739352" userId="S::739352@student.cavc.ac.uk::f03cb8d3-99da-4e40-8da5-49cd332d740b" providerId="AD" clId="Web-{1BE182A5-4CF2-08A0-12E9-0D75A0CFF3D2}" dt="2024-11-18T19:12:25.649" v="1516"/>
          <ac:spMkLst>
            <pc:docMk/>
            <pc:sldMk cId="1150013021" sldId="263"/>
            <ac:spMk id="8" creationId="{9C37550C-BDB5-401D-6836-9C8ADF20945D}"/>
          </ac:spMkLst>
        </pc:spChg>
        <pc:spChg chg="del">
          <ac:chgData name="Zayd O'Donovan - 739352" userId="S::739352@student.cavc.ac.uk::f03cb8d3-99da-4e40-8da5-49cd332d740b" providerId="AD" clId="Web-{1BE182A5-4CF2-08A0-12E9-0D75A0CFF3D2}" dt="2024-11-18T19:12:17.196" v="1511"/>
          <ac:spMkLst>
            <pc:docMk/>
            <pc:sldMk cId="1150013021" sldId="263"/>
            <ac:spMk id="10" creationId="{3D6DC295-23BB-D51B-3402-2622B4230402}"/>
          </ac:spMkLst>
        </pc:spChg>
        <pc:spChg chg="del mod">
          <ac:chgData name="Zayd O'Donovan - 739352" userId="S::739352@student.cavc.ac.uk::f03cb8d3-99da-4e40-8da5-49cd332d740b" providerId="AD" clId="Web-{1BE182A5-4CF2-08A0-12E9-0D75A0CFF3D2}" dt="2024-11-18T19:12:19.274" v="1513"/>
          <ac:spMkLst>
            <pc:docMk/>
            <pc:sldMk cId="1150013021" sldId="263"/>
            <ac:spMk id="11" creationId="{DD64EC24-3522-C4BA-9102-6C3CBA13B550}"/>
          </ac:spMkLst>
        </pc:spChg>
        <pc:spChg chg="del mod">
          <ac:chgData name="Zayd O'Donovan - 739352" userId="S::739352@student.cavc.ac.uk::f03cb8d3-99da-4e40-8da5-49cd332d740b" providerId="AD" clId="Web-{1BE182A5-4CF2-08A0-12E9-0D75A0CFF3D2}" dt="2024-11-18T19:12:21.180" v="1515"/>
          <ac:spMkLst>
            <pc:docMk/>
            <pc:sldMk cId="1150013021" sldId="263"/>
            <ac:spMk id="13" creationId="{2BA3AEA3-DA45-DC3B-BD7E-E4713458B7D0}"/>
          </ac:spMkLst>
        </pc:spChg>
        <pc:spChg chg="mod">
          <ac:chgData name="Zayd O'Donovan - 739352" userId="S::739352@student.cavc.ac.uk::f03cb8d3-99da-4e40-8da5-49cd332d740b" providerId="AD" clId="Web-{1BE182A5-4CF2-08A0-12E9-0D75A0CFF3D2}" dt="2024-11-19T21:13:14.164" v="3221" actId="1076"/>
          <ac:spMkLst>
            <pc:docMk/>
            <pc:sldMk cId="1150013021" sldId="263"/>
            <ac:spMk id="14" creationId="{B0BF2204-C0A9-B18E-DB2C-08FA4D72FD92}"/>
          </ac:spMkLst>
        </pc:spChg>
        <pc:picChg chg="add mod">
          <ac:chgData name="Zayd O'Donovan - 739352" userId="S::739352@student.cavc.ac.uk::f03cb8d3-99da-4e40-8da5-49cd332d740b" providerId="AD" clId="Web-{1BE182A5-4CF2-08A0-12E9-0D75A0CFF3D2}" dt="2024-11-19T21:22:17.910" v="3274"/>
          <ac:picMkLst>
            <pc:docMk/>
            <pc:sldMk cId="1150013021" sldId="263"/>
            <ac:picMk id="4" creationId="{5EE0C6A8-2F04-D135-2EA4-62E1F24F584C}"/>
          </ac:picMkLst>
        </pc:picChg>
        <pc:picChg chg="add mod">
          <ac:chgData name="Zayd O'Donovan - 739352" userId="S::739352@student.cavc.ac.uk::f03cb8d3-99da-4e40-8da5-49cd332d740b" providerId="AD" clId="Web-{1BE182A5-4CF2-08A0-12E9-0D75A0CFF3D2}" dt="2024-11-19T21:12:50.929" v="3217" actId="1076"/>
          <ac:picMkLst>
            <pc:docMk/>
            <pc:sldMk cId="1150013021" sldId="263"/>
            <ac:picMk id="6" creationId="{0970F011-12C2-52CE-B982-3ACD53C0F100}"/>
          </ac:picMkLst>
        </pc:picChg>
      </pc:sldChg>
      <pc:sldChg chg="add del replId">
        <pc:chgData name="Zayd O'Donovan - 739352" userId="S::739352@student.cavc.ac.uk::f03cb8d3-99da-4e40-8da5-49cd332d740b" providerId="AD" clId="Web-{1BE182A5-4CF2-08A0-12E9-0D75A0CFF3D2}" dt="2024-11-19T18:52:52.265" v="1869"/>
        <pc:sldMkLst>
          <pc:docMk/>
          <pc:sldMk cId="331478537" sldId="264"/>
        </pc:sldMkLst>
      </pc:sldChg>
      <pc:sldChg chg="add del replId">
        <pc:chgData name="Zayd O'Donovan - 739352" userId="S::739352@student.cavc.ac.uk::f03cb8d3-99da-4e40-8da5-49cd332d740b" providerId="AD" clId="Web-{1BE182A5-4CF2-08A0-12E9-0D75A0CFF3D2}" dt="2024-11-19T18:52:45.968" v="1866"/>
        <pc:sldMkLst>
          <pc:docMk/>
          <pc:sldMk cId="1355463280" sldId="264"/>
        </pc:sldMkLst>
      </pc:sldChg>
      <pc:sldChg chg="delSp modSp add replId">
        <pc:chgData name="Zayd O'Donovan - 739352" userId="S::739352@student.cavc.ac.uk::f03cb8d3-99da-4e40-8da5-49cd332d740b" providerId="AD" clId="Web-{1BE182A5-4CF2-08A0-12E9-0D75A0CFF3D2}" dt="2024-11-19T21:54:29.660" v="3281" actId="1076"/>
        <pc:sldMkLst>
          <pc:docMk/>
          <pc:sldMk cId="2408249338" sldId="264"/>
        </pc:sldMkLst>
        <pc:spChg chg="mod">
          <ac:chgData name="Zayd O'Donovan - 739352" userId="S::739352@student.cavc.ac.uk::f03cb8d3-99da-4e40-8da5-49cd332d740b" providerId="AD" clId="Web-{1BE182A5-4CF2-08A0-12E9-0D75A0CFF3D2}" dt="2024-11-19T21:16:39.043" v="3272" actId="20577"/>
          <ac:spMkLst>
            <pc:docMk/>
            <pc:sldMk cId="2408249338" sldId="264"/>
            <ac:spMk id="3" creationId="{B6195FAE-7CAB-4832-B820-1173C0CC98F4}"/>
          </ac:spMkLst>
        </pc:spChg>
        <pc:spChg chg="mod">
          <ac:chgData name="Zayd O'Donovan - 739352" userId="S::739352@student.cavc.ac.uk::f03cb8d3-99da-4e40-8da5-49cd332d740b" providerId="AD" clId="Web-{1BE182A5-4CF2-08A0-12E9-0D75A0CFF3D2}" dt="2024-11-19T21:54:29.660" v="3281" actId="1076"/>
          <ac:spMkLst>
            <pc:docMk/>
            <pc:sldMk cId="2408249338" sldId="264"/>
            <ac:spMk id="5" creationId="{49B4BD96-6255-AE0F-5156-E6F385AB6B23}"/>
          </ac:spMkLst>
        </pc:spChg>
        <pc:spChg chg="mod">
          <ac:chgData name="Zayd O'Donovan - 739352" userId="S::739352@student.cavc.ac.uk::f03cb8d3-99da-4e40-8da5-49cd332d740b" providerId="AD" clId="Web-{1BE182A5-4CF2-08A0-12E9-0D75A0CFF3D2}" dt="2024-11-19T21:54:05.300" v="3280" actId="14100"/>
          <ac:spMkLst>
            <pc:docMk/>
            <pc:sldMk cId="2408249338" sldId="264"/>
            <ac:spMk id="6" creationId="{D56445D0-C34E-9928-42C7-112CE2E5EAAC}"/>
          </ac:spMkLst>
        </pc:spChg>
        <pc:spChg chg="del">
          <ac:chgData name="Zayd O'Donovan - 739352" userId="S::739352@student.cavc.ac.uk::f03cb8d3-99da-4e40-8da5-49cd332d740b" providerId="AD" clId="Web-{1BE182A5-4CF2-08A0-12E9-0D75A0CFF3D2}" dt="2024-11-19T21:52:29.141" v="3276"/>
          <ac:spMkLst>
            <pc:docMk/>
            <pc:sldMk cId="2408249338" sldId="264"/>
            <ac:spMk id="7" creationId="{69CDA32A-F20C-670D-5589-4B2B222F8A21}"/>
          </ac:spMkLst>
        </pc:spChg>
        <pc:spChg chg="del">
          <ac:chgData name="Zayd O'Donovan - 739352" userId="S::739352@student.cavc.ac.uk::f03cb8d3-99da-4e40-8da5-49cd332d740b" providerId="AD" clId="Web-{1BE182A5-4CF2-08A0-12E9-0D75A0CFF3D2}" dt="2024-11-19T21:52:27.876" v="3275"/>
          <ac:spMkLst>
            <pc:docMk/>
            <pc:sldMk cId="2408249338" sldId="264"/>
            <ac:spMk id="10" creationId="{4B631560-D960-2613-E3F5-9876484B5E6D}"/>
          </ac:spMkLst>
        </pc:spChg>
      </pc:sldChg>
      <pc:sldChg chg="add del replId">
        <pc:chgData name="Zayd O'Donovan - 739352" userId="S::739352@student.cavc.ac.uk::f03cb8d3-99da-4e40-8da5-49cd332d740b" providerId="AD" clId="Web-{1BE182A5-4CF2-08A0-12E9-0D75A0CFF3D2}" dt="2024-11-19T18:53:18.845" v="1872"/>
        <pc:sldMkLst>
          <pc:docMk/>
          <pc:sldMk cId="2572833831" sldId="264"/>
        </pc:sldMkLst>
      </pc:sldChg>
      <pc:sldChg chg="add del replId">
        <pc:chgData name="Zayd O'Donovan - 739352" userId="S::739352@student.cavc.ac.uk::f03cb8d3-99da-4e40-8da5-49cd332d740b" providerId="AD" clId="Web-{1BE182A5-4CF2-08A0-12E9-0D75A0CFF3D2}" dt="2024-11-19T18:52:52.265" v="1870"/>
        <pc:sldMkLst>
          <pc:docMk/>
          <pc:sldMk cId="357518947" sldId="265"/>
        </pc:sldMkLst>
      </pc:sldChg>
      <pc:sldChg chg="addSp delSp modSp add replId">
        <pc:chgData name="Zayd O'Donovan - 739352" userId="S::739352@student.cavc.ac.uk::f03cb8d3-99da-4e40-8da5-49cd332d740b" providerId="AD" clId="Web-{1BE182A5-4CF2-08A0-12E9-0D75A0CFF3D2}" dt="2024-11-19T22:23:43.272" v="3906" actId="20577"/>
        <pc:sldMkLst>
          <pc:docMk/>
          <pc:sldMk cId="1162951923" sldId="265"/>
        </pc:sldMkLst>
        <pc:spChg chg="del">
          <ac:chgData name="Zayd O'Donovan - 739352" userId="S::739352@student.cavc.ac.uk::f03cb8d3-99da-4e40-8da5-49cd332d740b" providerId="AD" clId="Web-{1BE182A5-4CF2-08A0-12E9-0D75A0CFF3D2}" dt="2024-11-19T19:20:42.694" v="2323"/>
          <ac:spMkLst>
            <pc:docMk/>
            <pc:sldMk cId="1162951923" sldId="265"/>
            <ac:spMk id="2" creationId="{00000000-0000-0000-0000-000000000000}"/>
          </ac:spMkLst>
        </pc:spChg>
        <pc:spChg chg="del">
          <ac:chgData name="Zayd O'Donovan - 739352" userId="S::739352@student.cavc.ac.uk::f03cb8d3-99da-4e40-8da5-49cd332d740b" providerId="AD" clId="Web-{1BE182A5-4CF2-08A0-12E9-0D75A0CFF3D2}" dt="2024-11-19T19:31:57.527" v="2547"/>
          <ac:spMkLst>
            <pc:docMk/>
            <pc:sldMk cId="1162951923" sldId="265"/>
            <ac:spMk id="3" creationId="{B6195FAE-7CAB-4832-B820-1173C0CC98F4}"/>
          </ac:spMkLst>
        </pc:spChg>
        <pc:spChg chg="add del mod">
          <ac:chgData name="Zayd O'Donovan - 739352" userId="S::739352@student.cavc.ac.uk::f03cb8d3-99da-4e40-8da5-49cd332d740b" providerId="AD" clId="Web-{1BE182A5-4CF2-08A0-12E9-0D75A0CFF3D2}" dt="2024-11-19T19:20:46.773" v="2325"/>
          <ac:spMkLst>
            <pc:docMk/>
            <pc:sldMk cId="1162951923" sldId="265"/>
            <ac:spMk id="5" creationId="{513931C4-950D-C9B4-4692-5E581C4EA51B}"/>
          </ac:spMkLst>
        </pc:spChg>
        <pc:spChg chg="add mod">
          <ac:chgData name="Zayd O'Donovan - 739352" userId="S::739352@student.cavc.ac.uk::f03cb8d3-99da-4e40-8da5-49cd332d740b" providerId="AD" clId="Web-{1BE182A5-4CF2-08A0-12E9-0D75A0CFF3D2}" dt="2024-11-19T19:21:54.432" v="2348" actId="1076"/>
          <ac:spMkLst>
            <pc:docMk/>
            <pc:sldMk cId="1162951923" sldId="265"/>
            <ac:spMk id="6" creationId="{099E3F8B-3592-D150-AEA9-CA6C69E7316C}"/>
          </ac:spMkLst>
        </pc:spChg>
        <pc:spChg chg="del mod">
          <ac:chgData name="Zayd O'Donovan - 739352" userId="S::739352@student.cavc.ac.uk::f03cb8d3-99da-4e40-8da5-49cd332d740b" providerId="AD" clId="Web-{1BE182A5-4CF2-08A0-12E9-0D75A0CFF3D2}" dt="2024-11-19T19:21:36.431" v="2341"/>
          <ac:spMkLst>
            <pc:docMk/>
            <pc:sldMk cId="1162951923" sldId="265"/>
            <ac:spMk id="7" creationId="{69CDA32A-F20C-670D-5589-4B2B222F8A21}"/>
          </ac:spMkLst>
        </pc:spChg>
        <pc:spChg chg="add mod">
          <ac:chgData name="Zayd O'Donovan - 739352" userId="S::739352@student.cavc.ac.uk::f03cb8d3-99da-4e40-8da5-49cd332d740b" providerId="AD" clId="Web-{1BE182A5-4CF2-08A0-12E9-0D75A0CFF3D2}" dt="2024-11-19T19:27:11.699" v="2422" actId="20577"/>
          <ac:spMkLst>
            <pc:docMk/>
            <pc:sldMk cId="1162951923" sldId="265"/>
            <ac:spMk id="8" creationId="{4DE7A8BA-F34D-4641-D3E2-1A4B01B99D59}"/>
          </ac:spMkLst>
        </pc:spChg>
        <pc:spChg chg="del mod">
          <ac:chgData name="Zayd O'Donovan - 739352" userId="S::739352@student.cavc.ac.uk::f03cb8d3-99da-4e40-8da5-49cd332d740b" providerId="AD" clId="Web-{1BE182A5-4CF2-08A0-12E9-0D75A0CFF3D2}" dt="2024-11-19T19:21:35.525" v="2340"/>
          <ac:spMkLst>
            <pc:docMk/>
            <pc:sldMk cId="1162951923" sldId="265"/>
            <ac:spMk id="10" creationId="{4B631560-D960-2613-E3F5-9876484B5E6D}"/>
          </ac:spMkLst>
        </pc:spChg>
        <pc:spChg chg="del">
          <ac:chgData name="Zayd O'Donovan - 739352" userId="S::739352@student.cavc.ac.uk::f03cb8d3-99da-4e40-8da5-49cd332d740b" providerId="AD" clId="Web-{1BE182A5-4CF2-08A0-12E9-0D75A0CFF3D2}" dt="2024-11-19T19:20:56.382" v="2330"/>
          <ac:spMkLst>
            <pc:docMk/>
            <pc:sldMk cId="1162951923" sldId="265"/>
            <ac:spMk id="11" creationId="{099E3F8B-3592-D150-AEA9-CA6C69E7316C}"/>
          </ac:spMkLst>
        </pc:spChg>
        <pc:spChg chg="del">
          <ac:chgData name="Zayd O'Donovan - 739352" userId="S::739352@student.cavc.ac.uk::f03cb8d3-99da-4e40-8da5-49cd332d740b" providerId="AD" clId="Web-{1BE182A5-4CF2-08A0-12E9-0D75A0CFF3D2}" dt="2024-11-19T19:20:48.569" v="2326"/>
          <ac:spMkLst>
            <pc:docMk/>
            <pc:sldMk cId="1162951923" sldId="265"/>
            <ac:spMk id="12" creationId="{22C94CB5-F2C5-53ED-7887-D7AD68F384AA}"/>
          </ac:spMkLst>
        </pc:spChg>
        <pc:spChg chg="del">
          <ac:chgData name="Zayd O'Donovan - 739352" userId="S::739352@student.cavc.ac.uk::f03cb8d3-99da-4e40-8da5-49cd332d740b" providerId="AD" clId="Web-{1BE182A5-4CF2-08A0-12E9-0D75A0CFF3D2}" dt="2024-11-19T19:20:44.850" v="2324"/>
          <ac:spMkLst>
            <pc:docMk/>
            <pc:sldMk cId="1162951923" sldId="265"/>
            <ac:spMk id="13" creationId="{B543AD68-59C1-1CBB-8F38-AECA14E13CF7}"/>
          </ac:spMkLst>
        </pc:spChg>
        <pc:spChg chg="del mod">
          <ac:chgData name="Zayd O'Donovan - 739352" userId="S::739352@student.cavc.ac.uk::f03cb8d3-99da-4e40-8da5-49cd332d740b" providerId="AD" clId="Web-{1BE182A5-4CF2-08A0-12E9-0D75A0CFF3D2}" dt="2024-11-19T19:20:55.476" v="2329"/>
          <ac:spMkLst>
            <pc:docMk/>
            <pc:sldMk cId="1162951923" sldId="265"/>
            <ac:spMk id="14" creationId="{4DE7A8BA-F34D-4641-D3E2-1A4B01B99D59}"/>
          </ac:spMkLst>
        </pc:spChg>
        <pc:spChg chg="del mod">
          <ac:chgData name="Zayd O'Donovan - 739352" userId="S::739352@student.cavc.ac.uk::f03cb8d3-99da-4e40-8da5-49cd332d740b" providerId="AD" clId="Web-{1BE182A5-4CF2-08A0-12E9-0D75A0CFF3D2}" dt="2024-11-19T19:20:58.320" v="2331"/>
          <ac:spMkLst>
            <pc:docMk/>
            <pc:sldMk cId="1162951923" sldId="265"/>
            <ac:spMk id="16" creationId="{00300D8A-1C88-0FA7-7A32-6CA7D315C415}"/>
          </ac:spMkLst>
        </pc:spChg>
        <pc:spChg chg="del">
          <ac:chgData name="Zayd O'Donovan - 739352" userId="S::739352@student.cavc.ac.uk::f03cb8d3-99da-4e40-8da5-49cd332d740b" providerId="AD" clId="Web-{1BE182A5-4CF2-08A0-12E9-0D75A0CFF3D2}" dt="2024-11-19T19:21:02.101" v="2334"/>
          <ac:spMkLst>
            <pc:docMk/>
            <pc:sldMk cId="1162951923" sldId="265"/>
            <ac:spMk id="17" creationId="{BE8D8B80-48AC-98D8-2864-2BC1BBC2B6BA}"/>
          </ac:spMkLst>
        </pc:spChg>
        <pc:spChg chg="del">
          <ac:chgData name="Zayd O'Donovan - 739352" userId="S::739352@student.cavc.ac.uk::f03cb8d3-99da-4e40-8da5-49cd332d740b" providerId="AD" clId="Web-{1BE182A5-4CF2-08A0-12E9-0D75A0CFF3D2}" dt="2024-11-19T19:21:01.538" v="2333"/>
          <ac:spMkLst>
            <pc:docMk/>
            <pc:sldMk cId="1162951923" sldId="265"/>
            <ac:spMk id="18" creationId="{69C704A3-C2D1-FA36-5669-30376C27CA1D}"/>
          </ac:spMkLst>
        </pc:spChg>
        <pc:spChg chg="del">
          <ac:chgData name="Zayd O'Donovan - 739352" userId="S::739352@student.cavc.ac.uk::f03cb8d3-99da-4e40-8da5-49cd332d740b" providerId="AD" clId="Web-{1BE182A5-4CF2-08A0-12E9-0D75A0CFF3D2}" dt="2024-11-19T19:21:03.304" v="2335"/>
          <ac:spMkLst>
            <pc:docMk/>
            <pc:sldMk cId="1162951923" sldId="265"/>
            <ac:spMk id="20" creationId="{437CD3E0-8C9F-00A9-451A-CC76359CBE9F}"/>
          </ac:spMkLst>
        </pc:spChg>
        <pc:spChg chg="del">
          <ac:chgData name="Zayd O'Donovan - 739352" userId="S::739352@student.cavc.ac.uk::f03cb8d3-99da-4e40-8da5-49cd332d740b" providerId="AD" clId="Web-{1BE182A5-4CF2-08A0-12E9-0D75A0CFF3D2}" dt="2024-11-19T19:21:04.757" v="2336"/>
          <ac:spMkLst>
            <pc:docMk/>
            <pc:sldMk cId="1162951923" sldId="265"/>
            <ac:spMk id="21" creationId="{EC3BD65B-78CF-8D1B-D960-FBA1B6034DDA}"/>
          </ac:spMkLst>
        </pc:spChg>
        <pc:spChg chg="add mod">
          <ac:chgData name="Zayd O'Donovan - 739352" userId="S::739352@student.cavc.ac.uk::f03cb8d3-99da-4e40-8da5-49cd332d740b" providerId="AD" clId="Web-{1BE182A5-4CF2-08A0-12E9-0D75A0CFF3D2}" dt="2024-11-19T19:27:20.668" v="2424" actId="20577"/>
          <ac:spMkLst>
            <pc:docMk/>
            <pc:sldMk cId="1162951923" sldId="265"/>
            <ac:spMk id="22" creationId="{00300D8A-1C88-0FA7-7A32-6CA7D315C415}"/>
          </ac:spMkLst>
        </pc:spChg>
        <pc:spChg chg="add del mod">
          <ac:chgData name="Zayd O'Donovan - 739352" userId="S::739352@student.cavc.ac.uk::f03cb8d3-99da-4e40-8da5-49cd332d740b" providerId="AD" clId="Web-{1BE182A5-4CF2-08A0-12E9-0D75A0CFF3D2}" dt="2024-11-19T19:26:57.589" v="2418"/>
          <ac:spMkLst>
            <pc:docMk/>
            <pc:sldMk cId="1162951923" sldId="265"/>
            <ac:spMk id="23" creationId="{AD73DE68-D9C6-579D-7EE5-675B1C47A44E}"/>
          </ac:spMkLst>
        </pc:spChg>
        <pc:spChg chg="add del mod">
          <ac:chgData name="Zayd O'Donovan - 739352" userId="S::739352@student.cavc.ac.uk::f03cb8d3-99da-4e40-8da5-49cd332d740b" providerId="AD" clId="Web-{1BE182A5-4CF2-08A0-12E9-0D75A0CFF3D2}" dt="2024-11-19T19:26:57.589" v="2417"/>
          <ac:spMkLst>
            <pc:docMk/>
            <pc:sldMk cId="1162951923" sldId="265"/>
            <ac:spMk id="24" creationId="{8A81B97A-2904-6788-ED88-22D839E25A57}"/>
          </ac:spMkLst>
        </pc:spChg>
        <pc:spChg chg="add del mod">
          <ac:chgData name="Zayd O'Donovan - 739352" userId="S::739352@student.cavc.ac.uk::f03cb8d3-99da-4e40-8da5-49cd332d740b" providerId="AD" clId="Web-{1BE182A5-4CF2-08A0-12E9-0D75A0CFF3D2}" dt="2024-11-19T19:26:57.589" v="2415"/>
          <ac:spMkLst>
            <pc:docMk/>
            <pc:sldMk cId="1162951923" sldId="265"/>
            <ac:spMk id="26" creationId="{D41B1CC2-2367-8A9B-E8C9-EAB603A59428}"/>
          </ac:spMkLst>
        </pc:spChg>
        <pc:spChg chg="add del mod">
          <ac:chgData name="Zayd O'Donovan - 739352" userId="S::739352@student.cavc.ac.uk::f03cb8d3-99da-4e40-8da5-49cd332d740b" providerId="AD" clId="Web-{1BE182A5-4CF2-08A0-12E9-0D75A0CFF3D2}" dt="2024-11-19T19:26:52.136" v="2413"/>
          <ac:spMkLst>
            <pc:docMk/>
            <pc:sldMk cId="1162951923" sldId="265"/>
            <ac:spMk id="27" creationId="{9B04440F-B438-FA4B-3C52-91C376902715}"/>
          </ac:spMkLst>
        </pc:spChg>
        <pc:spChg chg="add del mod">
          <ac:chgData name="Zayd O'Donovan - 739352" userId="S::739352@student.cavc.ac.uk::f03cb8d3-99da-4e40-8da5-49cd332d740b" providerId="AD" clId="Web-{1BE182A5-4CF2-08A0-12E9-0D75A0CFF3D2}" dt="2024-11-19T19:26:52.136" v="2412"/>
          <ac:spMkLst>
            <pc:docMk/>
            <pc:sldMk cId="1162951923" sldId="265"/>
            <ac:spMk id="28" creationId="{460411AF-49A4-69CE-517C-737BCBC016AE}"/>
          </ac:spMkLst>
        </pc:spChg>
        <pc:spChg chg="add del mod">
          <ac:chgData name="Zayd O'Donovan - 739352" userId="S::739352@student.cavc.ac.uk::f03cb8d3-99da-4e40-8da5-49cd332d740b" providerId="AD" clId="Web-{1BE182A5-4CF2-08A0-12E9-0D75A0CFF3D2}" dt="2024-11-19T19:26:52.136" v="2410"/>
          <ac:spMkLst>
            <pc:docMk/>
            <pc:sldMk cId="1162951923" sldId="265"/>
            <ac:spMk id="30" creationId="{FE4FC53B-0F3C-86F1-DDC4-74D7BA31F6B3}"/>
          </ac:spMkLst>
        </pc:spChg>
        <pc:spChg chg="add del mod">
          <ac:chgData name="Zayd O'Donovan - 739352" userId="S::739352@student.cavc.ac.uk::f03cb8d3-99da-4e40-8da5-49cd332d740b" providerId="AD" clId="Web-{1BE182A5-4CF2-08A0-12E9-0D75A0CFF3D2}" dt="2024-11-19T19:26:52.136" v="2409"/>
          <ac:spMkLst>
            <pc:docMk/>
            <pc:sldMk cId="1162951923" sldId="265"/>
            <ac:spMk id="31" creationId="{55B1B740-5DAA-A835-910B-B02EB7A7A382}"/>
          </ac:spMkLst>
        </pc:spChg>
        <pc:spChg chg="add del mod">
          <ac:chgData name="Zayd O'Donovan - 739352" userId="S::739352@student.cavc.ac.uk::f03cb8d3-99da-4e40-8da5-49cd332d740b" providerId="AD" clId="Web-{1BE182A5-4CF2-08A0-12E9-0D75A0CFF3D2}" dt="2024-11-19T19:26:52.136" v="2408"/>
          <ac:spMkLst>
            <pc:docMk/>
            <pc:sldMk cId="1162951923" sldId="265"/>
            <ac:spMk id="32" creationId="{8E7FFDD7-9D9B-AC26-0E89-DC7589AB7DE0}"/>
          </ac:spMkLst>
        </pc:spChg>
        <pc:spChg chg="add del mod">
          <ac:chgData name="Zayd O'Donovan - 739352" userId="S::739352@student.cavc.ac.uk::f03cb8d3-99da-4e40-8da5-49cd332d740b" providerId="AD" clId="Web-{1BE182A5-4CF2-08A0-12E9-0D75A0CFF3D2}" dt="2024-11-19T19:26:52.136" v="2407"/>
          <ac:spMkLst>
            <pc:docMk/>
            <pc:sldMk cId="1162951923" sldId="265"/>
            <ac:spMk id="34" creationId="{F9534E7D-E1E1-6BCD-35FB-50004F468E28}"/>
          </ac:spMkLst>
        </pc:spChg>
        <pc:spChg chg="add del mod">
          <ac:chgData name="Zayd O'Donovan - 739352" userId="S::739352@student.cavc.ac.uk::f03cb8d3-99da-4e40-8da5-49cd332d740b" providerId="AD" clId="Web-{1BE182A5-4CF2-08A0-12E9-0D75A0CFF3D2}" dt="2024-11-19T19:26:42.073" v="2403"/>
          <ac:spMkLst>
            <pc:docMk/>
            <pc:sldMk cId="1162951923" sldId="265"/>
            <ac:spMk id="35" creationId="{7D9D5266-1E9F-0A8D-109E-5393FD3B92ED}"/>
          </ac:spMkLst>
        </pc:spChg>
        <pc:spChg chg="add del mod">
          <ac:chgData name="Zayd O'Donovan - 739352" userId="S::739352@student.cavc.ac.uk::f03cb8d3-99da-4e40-8da5-49cd332d740b" providerId="AD" clId="Web-{1BE182A5-4CF2-08A0-12E9-0D75A0CFF3D2}" dt="2024-11-19T19:26:40.635" v="2402"/>
          <ac:spMkLst>
            <pc:docMk/>
            <pc:sldMk cId="1162951923" sldId="265"/>
            <ac:spMk id="36" creationId="{2B7E8555-4416-DF3F-5DE5-2200924B5201}"/>
          </ac:spMkLst>
        </pc:spChg>
        <pc:spChg chg="add del mod">
          <ac:chgData name="Zayd O'Donovan - 739352" userId="S::739352@student.cavc.ac.uk::f03cb8d3-99da-4e40-8da5-49cd332d740b" providerId="AD" clId="Web-{1BE182A5-4CF2-08A0-12E9-0D75A0CFF3D2}" dt="2024-11-19T19:26:45.245" v="2405"/>
          <ac:spMkLst>
            <pc:docMk/>
            <pc:sldMk cId="1162951923" sldId="265"/>
            <ac:spMk id="38" creationId="{F2E08AC6-E9F3-64C8-974E-F4CB8BD7D98A}"/>
          </ac:spMkLst>
        </pc:spChg>
        <pc:spChg chg="add mod">
          <ac:chgData name="Zayd O'Donovan - 739352" userId="S::739352@student.cavc.ac.uk::f03cb8d3-99da-4e40-8da5-49cd332d740b" providerId="AD" clId="Web-{1BE182A5-4CF2-08A0-12E9-0D75A0CFF3D2}" dt="2024-11-19T19:28:19.094" v="2456" actId="14100"/>
          <ac:spMkLst>
            <pc:docMk/>
            <pc:sldMk cId="1162951923" sldId="265"/>
            <ac:spMk id="39" creationId="{16149936-8AE3-F968-2CEE-0B82F831A0F2}"/>
          </ac:spMkLst>
        </pc:spChg>
        <pc:spChg chg="add mod">
          <ac:chgData name="Zayd O'Donovan - 739352" userId="S::739352@student.cavc.ac.uk::f03cb8d3-99da-4e40-8da5-49cd332d740b" providerId="AD" clId="Web-{1BE182A5-4CF2-08A0-12E9-0D75A0CFF3D2}" dt="2024-11-19T22:23:43.272" v="3906" actId="20577"/>
          <ac:spMkLst>
            <pc:docMk/>
            <pc:sldMk cId="1162951923" sldId="265"/>
            <ac:spMk id="40" creationId="{C9137CF0-3F49-8093-6133-01B64AB156F7}"/>
          </ac:spMkLst>
        </pc:spChg>
        <pc:spChg chg="add mod">
          <ac:chgData name="Zayd O'Donovan - 739352" userId="S::739352@student.cavc.ac.uk::f03cb8d3-99da-4e40-8da5-49cd332d740b" providerId="AD" clId="Web-{1BE182A5-4CF2-08A0-12E9-0D75A0CFF3D2}" dt="2024-11-19T19:28:11.062" v="2455" actId="20577"/>
          <ac:spMkLst>
            <pc:docMk/>
            <pc:sldMk cId="1162951923" sldId="265"/>
            <ac:spMk id="41" creationId="{D684B293-F791-CBE7-7201-4C5991A0E1CE}"/>
          </ac:spMkLst>
        </pc:spChg>
        <pc:spChg chg="add mod">
          <ac:chgData name="Zayd O'Donovan - 739352" userId="S::739352@student.cavc.ac.uk::f03cb8d3-99da-4e40-8da5-49cd332d740b" providerId="AD" clId="Web-{1BE182A5-4CF2-08A0-12E9-0D75A0CFF3D2}" dt="2024-11-19T19:29:00.361" v="2469" actId="14100"/>
          <ac:spMkLst>
            <pc:docMk/>
            <pc:sldMk cId="1162951923" sldId="265"/>
            <ac:spMk id="42" creationId="{DB8DA117-D00B-A3F1-9948-555B39E7AEF6}"/>
          </ac:spMkLst>
        </pc:spChg>
        <pc:spChg chg="add mod">
          <ac:chgData name="Zayd O'Donovan - 739352" userId="S::739352@student.cavc.ac.uk::f03cb8d3-99da-4e40-8da5-49cd332d740b" providerId="AD" clId="Web-{1BE182A5-4CF2-08A0-12E9-0D75A0CFF3D2}" dt="2024-11-19T19:28:49.220" v="2466" actId="20577"/>
          <ac:spMkLst>
            <pc:docMk/>
            <pc:sldMk cId="1162951923" sldId="265"/>
            <ac:spMk id="43" creationId="{DD46A7FE-C7DE-29D4-7838-E11BA81E15C2}"/>
          </ac:spMkLst>
        </pc:spChg>
        <pc:spChg chg="add mod">
          <ac:chgData name="Zayd O'Donovan - 739352" userId="S::739352@student.cavc.ac.uk::f03cb8d3-99da-4e40-8da5-49cd332d740b" providerId="AD" clId="Web-{1BE182A5-4CF2-08A0-12E9-0D75A0CFF3D2}" dt="2024-11-19T19:28:56.783" v="2468" actId="1076"/>
          <ac:spMkLst>
            <pc:docMk/>
            <pc:sldMk cId="1162951923" sldId="265"/>
            <ac:spMk id="44" creationId="{6C8B9916-E771-671A-CFAC-0841F4F9A685}"/>
          </ac:spMkLst>
        </pc:spChg>
        <pc:spChg chg="add mod">
          <ac:chgData name="Zayd O'Donovan - 739352" userId="S::739352@student.cavc.ac.uk::f03cb8d3-99da-4e40-8da5-49cd332d740b" providerId="AD" clId="Web-{1BE182A5-4CF2-08A0-12E9-0D75A0CFF3D2}" dt="2024-11-19T19:30:35.148" v="2514" actId="14100"/>
          <ac:spMkLst>
            <pc:docMk/>
            <pc:sldMk cId="1162951923" sldId="265"/>
            <ac:spMk id="45" creationId="{2CE61E32-268D-6D1E-76BD-565517F31223}"/>
          </ac:spMkLst>
        </pc:spChg>
        <pc:spChg chg="add mod">
          <ac:chgData name="Zayd O'Donovan - 739352" userId="S::739352@student.cavc.ac.uk::f03cb8d3-99da-4e40-8da5-49cd332d740b" providerId="AD" clId="Web-{1BE182A5-4CF2-08A0-12E9-0D75A0CFF3D2}" dt="2024-11-19T19:30:15.881" v="2510" actId="20577"/>
          <ac:spMkLst>
            <pc:docMk/>
            <pc:sldMk cId="1162951923" sldId="265"/>
            <ac:spMk id="46" creationId="{F215BD06-6090-7D9E-41F2-05CFDE12E728}"/>
          </ac:spMkLst>
        </pc:spChg>
        <pc:spChg chg="add mod">
          <ac:chgData name="Zayd O'Donovan - 739352" userId="S::739352@student.cavc.ac.uk::f03cb8d3-99da-4e40-8da5-49cd332d740b" providerId="AD" clId="Web-{1BE182A5-4CF2-08A0-12E9-0D75A0CFF3D2}" dt="2024-11-19T19:30:27.475" v="2513" actId="20577"/>
          <ac:spMkLst>
            <pc:docMk/>
            <pc:sldMk cId="1162951923" sldId="265"/>
            <ac:spMk id="47" creationId="{0B928CA8-60C0-B697-6075-6B06A264869A}"/>
          </ac:spMkLst>
        </pc:spChg>
        <pc:spChg chg="add mod">
          <ac:chgData name="Zayd O'Donovan - 739352" userId="S::739352@student.cavc.ac.uk::f03cb8d3-99da-4e40-8da5-49cd332d740b" providerId="AD" clId="Web-{1BE182A5-4CF2-08A0-12E9-0D75A0CFF3D2}" dt="2024-11-19T19:30:45.789" v="2518" actId="1076"/>
          <ac:spMkLst>
            <pc:docMk/>
            <pc:sldMk cId="1162951923" sldId="265"/>
            <ac:spMk id="48" creationId="{ED989587-691C-9B19-85CB-A4EF602B317D}"/>
          </ac:spMkLst>
        </pc:spChg>
        <pc:spChg chg="add mod">
          <ac:chgData name="Zayd O'Donovan - 739352" userId="S::739352@student.cavc.ac.uk::f03cb8d3-99da-4e40-8da5-49cd332d740b" providerId="AD" clId="Web-{1BE182A5-4CF2-08A0-12E9-0D75A0CFF3D2}" dt="2024-11-19T19:31:45.230" v="2545" actId="20577"/>
          <ac:spMkLst>
            <pc:docMk/>
            <pc:sldMk cId="1162951923" sldId="265"/>
            <ac:spMk id="49" creationId="{C7F8D7A0-8E30-1041-4914-4CAC77019A5C}"/>
          </ac:spMkLst>
        </pc:spChg>
        <pc:spChg chg="add mod">
          <ac:chgData name="Zayd O'Donovan - 739352" userId="S::739352@student.cavc.ac.uk::f03cb8d3-99da-4e40-8da5-49cd332d740b" providerId="AD" clId="Web-{1BE182A5-4CF2-08A0-12E9-0D75A0CFF3D2}" dt="2024-11-19T19:30:45.805" v="2520" actId="1076"/>
          <ac:spMkLst>
            <pc:docMk/>
            <pc:sldMk cId="1162951923" sldId="265"/>
            <ac:spMk id="50" creationId="{A1CB4E0A-EFD3-9D33-CFA2-433D71FC67D9}"/>
          </ac:spMkLst>
        </pc:spChg>
        <pc:picChg chg="del mod">
          <ac:chgData name="Zayd O'Donovan - 739352" userId="S::739352@student.cavc.ac.uk::f03cb8d3-99da-4e40-8da5-49cd332d740b" providerId="AD" clId="Web-{1BE182A5-4CF2-08A0-12E9-0D75A0CFF3D2}" dt="2024-11-19T19:21:37.259" v="2342"/>
          <ac:picMkLst>
            <pc:docMk/>
            <pc:sldMk cId="1162951923" sldId="265"/>
            <ac:picMk id="9" creationId="{AF55F122-080A-0D91-48FA-13EDFF37C27C}"/>
          </ac:picMkLst>
        </pc:picChg>
        <pc:picChg chg="del">
          <ac:chgData name="Zayd O'Donovan - 739352" userId="S::739352@student.cavc.ac.uk::f03cb8d3-99da-4e40-8da5-49cd332d740b" providerId="AD" clId="Web-{1BE182A5-4CF2-08A0-12E9-0D75A0CFF3D2}" dt="2024-11-19T19:20:59.320" v="2332"/>
          <ac:picMkLst>
            <pc:docMk/>
            <pc:sldMk cId="1162951923" sldId="265"/>
            <ac:picMk id="15" creationId="{5DD745CB-E39F-1195-A036-C44DD28B44BF}"/>
          </ac:picMkLst>
        </pc:picChg>
        <pc:picChg chg="add del mod">
          <ac:chgData name="Zayd O'Donovan - 739352" userId="S::739352@student.cavc.ac.uk::f03cb8d3-99da-4e40-8da5-49cd332d740b" providerId="AD" clId="Web-{1BE182A5-4CF2-08A0-12E9-0D75A0CFF3D2}" dt="2024-11-19T19:27:13.824" v="2423"/>
          <ac:picMkLst>
            <pc:docMk/>
            <pc:sldMk cId="1162951923" sldId="265"/>
            <ac:picMk id="19" creationId="{5DD745CB-E39F-1195-A036-C44DD28B44BF}"/>
          </ac:picMkLst>
        </pc:picChg>
        <pc:picChg chg="add del mod">
          <ac:chgData name="Zayd O'Donovan - 739352" userId="S::739352@student.cavc.ac.uk::f03cb8d3-99da-4e40-8da5-49cd332d740b" providerId="AD" clId="Web-{1BE182A5-4CF2-08A0-12E9-0D75A0CFF3D2}" dt="2024-11-19T19:26:57.589" v="2416"/>
          <ac:picMkLst>
            <pc:docMk/>
            <pc:sldMk cId="1162951923" sldId="265"/>
            <ac:picMk id="25" creationId="{C401FF9E-625E-358D-1FA7-10BA441FCA24}"/>
          </ac:picMkLst>
        </pc:picChg>
        <pc:picChg chg="add del mod">
          <ac:chgData name="Zayd O'Donovan - 739352" userId="S::739352@student.cavc.ac.uk::f03cb8d3-99da-4e40-8da5-49cd332d740b" providerId="AD" clId="Web-{1BE182A5-4CF2-08A0-12E9-0D75A0CFF3D2}" dt="2024-11-19T19:26:52.136" v="2411"/>
          <ac:picMkLst>
            <pc:docMk/>
            <pc:sldMk cId="1162951923" sldId="265"/>
            <ac:picMk id="29" creationId="{36A87DB6-5C43-720C-38A1-A8F5B19EC436}"/>
          </ac:picMkLst>
        </pc:picChg>
        <pc:picChg chg="add del mod">
          <ac:chgData name="Zayd O'Donovan - 739352" userId="S::739352@student.cavc.ac.uk::f03cb8d3-99da-4e40-8da5-49cd332d740b" providerId="AD" clId="Web-{1BE182A5-4CF2-08A0-12E9-0D75A0CFF3D2}" dt="2024-11-19T19:26:53.964" v="2414"/>
          <ac:picMkLst>
            <pc:docMk/>
            <pc:sldMk cId="1162951923" sldId="265"/>
            <ac:picMk id="33" creationId="{462AEAE6-1F31-1E5D-2002-DFA46122D2B2}"/>
          </ac:picMkLst>
        </pc:picChg>
        <pc:picChg chg="add del mod">
          <ac:chgData name="Zayd O'Donovan - 739352" userId="S::739352@student.cavc.ac.uk::f03cb8d3-99da-4e40-8da5-49cd332d740b" providerId="AD" clId="Web-{1BE182A5-4CF2-08A0-12E9-0D75A0CFF3D2}" dt="2024-11-19T19:25:43.194" v="2397"/>
          <ac:picMkLst>
            <pc:docMk/>
            <pc:sldMk cId="1162951923" sldId="265"/>
            <ac:picMk id="37" creationId="{C2EF869C-D485-BCEC-A367-E5A69720151E}"/>
          </ac:picMkLst>
        </pc:picChg>
      </pc:sldChg>
      <pc:sldChg chg="add del replId">
        <pc:chgData name="Zayd O'Donovan - 739352" userId="S::739352@student.cavc.ac.uk::f03cb8d3-99da-4e40-8da5-49cd332d740b" providerId="AD" clId="Web-{1BE182A5-4CF2-08A0-12E9-0D75A0CFF3D2}" dt="2024-11-19T18:52:45.968" v="1865"/>
        <pc:sldMkLst>
          <pc:docMk/>
          <pc:sldMk cId="2154166728" sldId="265"/>
        </pc:sldMkLst>
      </pc:sldChg>
      <pc:sldChg chg="addSp delSp modSp add replId">
        <pc:chgData name="Zayd O'Donovan - 739352" userId="S::739352@student.cavc.ac.uk::f03cb8d3-99da-4e40-8da5-49cd332d740b" providerId="AD" clId="Web-{1BE182A5-4CF2-08A0-12E9-0D75A0CFF3D2}" dt="2024-11-19T21:02:50.620" v="3018" actId="20577"/>
        <pc:sldMkLst>
          <pc:docMk/>
          <pc:sldMk cId="1196916683" sldId="266"/>
        </pc:sldMkLst>
        <pc:spChg chg="add mod">
          <ac:chgData name="Zayd O'Donovan - 739352" userId="S::739352@student.cavc.ac.uk::f03cb8d3-99da-4e40-8da5-49cd332d740b" providerId="AD" clId="Web-{1BE182A5-4CF2-08A0-12E9-0D75A0CFF3D2}" dt="2024-11-19T21:02:21.604" v="2997" actId="1076"/>
          <ac:spMkLst>
            <pc:docMk/>
            <pc:sldMk cId="1196916683" sldId="266"/>
            <ac:spMk id="2" creationId="{B5659213-1899-5052-008A-AF0A58899F73}"/>
          </ac:spMkLst>
        </pc:spChg>
        <pc:spChg chg="add mod">
          <ac:chgData name="Zayd O'Donovan - 739352" userId="S::739352@student.cavc.ac.uk::f03cb8d3-99da-4e40-8da5-49cd332d740b" providerId="AD" clId="Web-{1BE182A5-4CF2-08A0-12E9-0D75A0CFF3D2}" dt="2024-11-19T21:02:46.261" v="3017" actId="20577"/>
          <ac:spMkLst>
            <pc:docMk/>
            <pc:sldMk cId="1196916683" sldId="266"/>
            <ac:spMk id="3" creationId="{A8C8172F-0CCF-9AEA-F088-959972FEC55E}"/>
          </ac:spMkLst>
        </pc:spChg>
        <pc:spChg chg="del">
          <ac:chgData name="Zayd O'Donovan - 739352" userId="S::739352@student.cavc.ac.uk::f03cb8d3-99da-4e40-8da5-49cd332d740b" providerId="AD" clId="Web-{1BE182A5-4CF2-08A0-12E9-0D75A0CFF3D2}" dt="2024-11-19T19:32:11.497" v="2549"/>
          <ac:spMkLst>
            <pc:docMk/>
            <pc:sldMk cId="1196916683" sldId="266"/>
            <ac:spMk id="3" creationId="{B6195FAE-7CAB-4832-B820-1173C0CC98F4}"/>
          </ac:spMkLst>
        </pc:spChg>
        <pc:spChg chg="add mod">
          <ac:chgData name="Zayd O'Donovan - 739352" userId="S::739352@student.cavc.ac.uk::f03cb8d3-99da-4e40-8da5-49cd332d740b" providerId="AD" clId="Web-{1BE182A5-4CF2-08A0-12E9-0D75A0CFF3D2}" dt="2024-11-19T21:02:50.620" v="3018" actId="20577"/>
          <ac:spMkLst>
            <pc:docMk/>
            <pc:sldMk cId="1196916683" sldId="266"/>
            <ac:spMk id="4" creationId="{F5217E3D-3880-A3E0-8A3F-928EF2A64C82}"/>
          </ac:spMkLst>
        </pc:spChg>
      </pc:sldChg>
      <pc:sldChg chg="delSp modSp add replId">
        <pc:chgData name="Zayd O'Donovan - 739352" userId="S::739352@student.cavc.ac.uk::f03cb8d3-99da-4e40-8da5-49cd332d740b" providerId="AD" clId="Web-{1BE182A5-4CF2-08A0-12E9-0D75A0CFF3D2}" dt="2024-11-19T20:55:36.674" v="2731" actId="14100"/>
        <pc:sldMkLst>
          <pc:docMk/>
          <pc:sldMk cId="3935688563" sldId="267"/>
        </pc:sldMkLst>
        <pc:spChg chg="del">
          <ac:chgData name="Zayd O'Donovan - 739352" userId="S::739352@student.cavc.ac.uk::f03cb8d3-99da-4e40-8da5-49cd332d740b" providerId="AD" clId="Web-{1BE182A5-4CF2-08A0-12E9-0D75A0CFF3D2}" dt="2024-11-19T19:32:06.809" v="2548"/>
          <ac:spMkLst>
            <pc:docMk/>
            <pc:sldMk cId="3935688563" sldId="267"/>
            <ac:spMk id="3" creationId="{B6195FAE-7CAB-4832-B820-1173C0CC98F4}"/>
          </ac:spMkLst>
        </pc:spChg>
        <pc:spChg chg="mod">
          <ac:chgData name="Zayd O'Donovan - 739352" userId="S::739352@student.cavc.ac.uk::f03cb8d3-99da-4e40-8da5-49cd332d740b" providerId="AD" clId="Web-{1BE182A5-4CF2-08A0-12E9-0D75A0CFF3D2}" dt="2024-11-19T20:50:19.198" v="2561" actId="20577"/>
          <ac:spMkLst>
            <pc:docMk/>
            <pc:sldMk cId="3935688563" sldId="267"/>
            <ac:spMk id="8" creationId="{4DE7A8BA-F34D-4641-D3E2-1A4B01B99D59}"/>
          </ac:spMkLst>
        </pc:spChg>
        <pc:spChg chg="mod">
          <ac:chgData name="Zayd O'Donovan - 739352" userId="S::739352@student.cavc.ac.uk::f03cb8d3-99da-4e40-8da5-49cd332d740b" providerId="AD" clId="Web-{1BE182A5-4CF2-08A0-12E9-0D75A0CFF3D2}" dt="2024-11-19T20:55:36.674" v="2731" actId="14100"/>
          <ac:spMkLst>
            <pc:docMk/>
            <pc:sldMk cId="3935688563" sldId="267"/>
            <ac:spMk id="22" creationId="{00300D8A-1C88-0FA7-7A32-6CA7D315C415}"/>
          </ac:spMkLst>
        </pc:spChg>
        <pc:spChg chg="mod">
          <ac:chgData name="Zayd O'Donovan - 739352" userId="S::739352@student.cavc.ac.uk::f03cb8d3-99da-4e40-8da5-49cd332d740b" providerId="AD" clId="Web-{1BE182A5-4CF2-08A0-12E9-0D75A0CFF3D2}" dt="2024-11-19T20:55:19.517" v="2726" actId="14100"/>
          <ac:spMkLst>
            <pc:docMk/>
            <pc:sldMk cId="3935688563" sldId="267"/>
            <ac:spMk id="39" creationId="{16149936-8AE3-F968-2CEE-0B82F831A0F2}"/>
          </ac:spMkLst>
        </pc:spChg>
        <pc:spChg chg="mod">
          <ac:chgData name="Zayd O'Donovan - 739352" userId="S::739352@student.cavc.ac.uk::f03cb8d3-99da-4e40-8da5-49cd332d740b" providerId="AD" clId="Web-{1BE182A5-4CF2-08A0-12E9-0D75A0CFF3D2}" dt="2024-11-19T20:55:24.408" v="2727" actId="14100"/>
          <ac:spMkLst>
            <pc:docMk/>
            <pc:sldMk cId="3935688563" sldId="267"/>
            <ac:spMk id="40" creationId="{C9137CF0-3F49-8093-6133-01B64AB156F7}"/>
          </ac:spMkLst>
        </pc:spChg>
        <pc:spChg chg="mod">
          <ac:chgData name="Zayd O'Donovan - 739352" userId="S::739352@student.cavc.ac.uk::f03cb8d3-99da-4e40-8da5-49cd332d740b" providerId="AD" clId="Web-{1BE182A5-4CF2-08A0-12E9-0D75A0CFF3D2}" dt="2024-11-19T20:50:25.574" v="2563" actId="20577"/>
          <ac:spMkLst>
            <pc:docMk/>
            <pc:sldMk cId="3935688563" sldId="267"/>
            <ac:spMk id="41" creationId="{D684B293-F791-CBE7-7201-4C5991A0E1CE}"/>
          </ac:spMkLst>
        </pc:spChg>
        <pc:spChg chg="mod">
          <ac:chgData name="Zayd O'Donovan - 739352" userId="S::739352@student.cavc.ac.uk::f03cb8d3-99da-4e40-8da5-49cd332d740b" providerId="AD" clId="Web-{1BE182A5-4CF2-08A0-12E9-0D75A0CFF3D2}" dt="2024-11-19T20:54:59.407" v="2724" actId="14100"/>
          <ac:spMkLst>
            <pc:docMk/>
            <pc:sldMk cId="3935688563" sldId="267"/>
            <ac:spMk id="42" creationId="{DB8DA117-D00B-A3F1-9948-555B39E7AEF6}"/>
          </ac:spMkLst>
        </pc:spChg>
        <pc:spChg chg="mod">
          <ac:chgData name="Zayd O'Donovan - 739352" userId="S::739352@student.cavc.ac.uk::f03cb8d3-99da-4e40-8da5-49cd332d740b" providerId="AD" clId="Web-{1BE182A5-4CF2-08A0-12E9-0D75A0CFF3D2}" dt="2024-11-19T20:55:27.861" v="2728" actId="14100"/>
          <ac:spMkLst>
            <pc:docMk/>
            <pc:sldMk cId="3935688563" sldId="267"/>
            <ac:spMk id="43" creationId="{DD46A7FE-C7DE-29D4-7838-E11BA81E15C2}"/>
          </ac:spMkLst>
        </pc:spChg>
        <pc:spChg chg="mod">
          <ac:chgData name="Zayd O'Donovan - 739352" userId="S::739352@student.cavc.ac.uk::f03cb8d3-99da-4e40-8da5-49cd332d740b" providerId="AD" clId="Web-{1BE182A5-4CF2-08A0-12E9-0D75A0CFF3D2}" dt="2024-11-19T20:54:42.469" v="2722" actId="1076"/>
          <ac:spMkLst>
            <pc:docMk/>
            <pc:sldMk cId="3935688563" sldId="267"/>
            <ac:spMk id="44" creationId="{6C8B9916-E771-671A-CFAC-0841F4F9A685}"/>
          </ac:spMkLst>
        </pc:spChg>
        <pc:spChg chg="mod">
          <ac:chgData name="Zayd O'Donovan - 739352" userId="S::739352@student.cavc.ac.uk::f03cb8d3-99da-4e40-8da5-49cd332d740b" providerId="AD" clId="Web-{1BE182A5-4CF2-08A0-12E9-0D75A0CFF3D2}" dt="2024-11-19T20:55:30.486" v="2729" actId="14100"/>
          <ac:spMkLst>
            <pc:docMk/>
            <pc:sldMk cId="3935688563" sldId="267"/>
            <ac:spMk id="46" creationId="{F215BD06-6090-7D9E-41F2-05CFDE12E728}"/>
          </ac:spMkLst>
        </pc:spChg>
        <pc:spChg chg="mod">
          <ac:chgData name="Zayd O'Donovan - 739352" userId="S::739352@student.cavc.ac.uk::f03cb8d3-99da-4e40-8da5-49cd332d740b" providerId="AD" clId="Web-{1BE182A5-4CF2-08A0-12E9-0D75A0CFF3D2}" dt="2024-11-19T20:54:30.204" v="2711" actId="1076"/>
          <ac:spMkLst>
            <pc:docMk/>
            <pc:sldMk cId="3935688563" sldId="267"/>
            <ac:spMk id="47" creationId="{0B928CA8-60C0-B697-6075-6B06A264869A}"/>
          </ac:spMkLst>
        </pc:spChg>
        <pc:spChg chg="mod">
          <ac:chgData name="Zayd O'Donovan - 739352" userId="S::739352@student.cavc.ac.uk::f03cb8d3-99da-4e40-8da5-49cd332d740b" providerId="AD" clId="Web-{1BE182A5-4CF2-08A0-12E9-0D75A0CFF3D2}" dt="2024-11-19T20:55:06.470" v="2725" actId="14100"/>
          <ac:spMkLst>
            <pc:docMk/>
            <pc:sldMk cId="3935688563" sldId="267"/>
            <ac:spMk id="48" creationId="{ED989587-691C-9B19-85CB-A4EF602B317D}"/>
          </ac:spMkLst>
        </pc:spChg>
        <pc:spChg chg="mod">
          <ac:chgData name="Zayd O'Donovan - 739352" userId="S::739352@student.cavc.ac.uk::f03cb8d3-99da-4e40-8da5-49cd332d740b" providerId="AD" clId="Web-{1BE182A5-4CF2-08A0-12E9-0D75A0CFF3D2}" dt="2024-11-19T20:55:32.970" v="2730" actId="14100"/>
          <ac:spMkLst>
            <pc:docMk/>
            <pc:sldMk cId="3935688563" sldId="267"/>
            <ac:spMk id="49" creationId="{C7F8D7A0-8E30-1041-4914-4CAC77019A5C}"/>
          </ac:spMkLst>
        </pc:spChg>
        <pc:spChg chg="mod">
          <ac:chgData name="Zayd O'Donovan - 739352" userId="S::739352@student.cavc.ac.uk::f03cb8d3-99da-4e40-8da5-49cd332d740b" providerId="AD" clId="Web-{1BE182A5-4CF2-08A0-12E9-0D75A0CFF3D2}" dt="2024-11-19T20:54:07.406" v="2683" actId="1076"/>
          <ac:spMkLst>
            <pc:docMk/>
            <pc:sldMk cId="3935688563" sldId="267"/>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0:58:02.130" v="2882" actId="20577"/>
        <pc:sldMkLst>
          <pc:docMk/>
          <pc:sldMk cId="1315686124" sldId="268"/>
        </pc:sldMkLst>
        <pc:spChg chg="add mod">
          <ac:chgData name="Zayd O'Donovan - 739352" userId="S::739352@student.cavc.ac.uk::f03cb8d3-99da-4e40-8da5-49cd332d740b" providerId="AD" clId="Web-{1BE182A5-4CF2-08A0-12E9-0D75A0CFF3D2}" dt="2024-11-19T20:56:17.690" v="2770" actId="1076"/>
          <ac:spMkLst>
            <pc:docMk/>
            <pc:sldMk cId="1315686124" sldId="268"/>
            <ac:spMk id="2" creationId="{506FD21E-314D-10D8-D01D-B7E3048E7162}"/>
          </ac:spMkLst>
        </pc:spChg>
        <pc:spChg chg="add mod">
          <ac:chgData name="Zayd O'Donovan - 739352" userId="S::739352@student.cavc.ac.uk::f03cb8d3-99da-4e40-8da5-49cd332d740b" providerId="AD" clId="Web-{1BE182A5-4CF2-08A0-12E9-0D75A0CFF3D2}" dt="2024-11-19T20:56:25.268" v="2778" actId="20577"/>
          <ac:spMkLst>
            <pc:docMk/>
            <pc:sldMk cId="1315686124" sldId="268"/>
            <ac:spMk id="3" creationId="{1876DE8F-1204-120F-9EA9-014FCAE276BF}"/>
          </ac:spMkLst>
        </pc:spChg>
        <pc:spChg chg="add mod">
          <ac:chgData name="Zayd O'Donovan - 739352" userId="S::739352@student.cavc.ac.uk::f03cb8d3-99da-4e40-8da5-49cd332d740b" providerId="AD" clId="Web-{1BE182A5-4CF2-08A0-12E9-0D75A0CFF3D2}" dt="2024-11-19T20:56:17.706" v="2772" actId="1076"/>
          <ac:spMkLst>
            <pc:docMk/>
            <pc:sldMk cId="1315686124" sldId="268"/>
            <ac:spMk id="4" creationId="{1BC297D5-C5F2-D60B-9E46-E9E0EE31EDBD}"/>
          </ac:spMkLst>
        </pc:spChg>
        <pc:spChg chg="add mod">
          <ac:chgData name="Zayd O'Donovan - 739352" userId="S::739352@student.cavc.ac.uk::f03cb8d3-99da-4e40-8da5-49cd332d740b" providerId="AD" clId="Web-{1BE182A5-4CF2-08A0-12E9-0D75A0CFF3D2}" dt="2024-11-19T20:56:35.144" v="2782" actId="1076"/>
          <ac:spMkLst>
            <pc:docMk/>
            <pc:sldMk cId="1315686124" sldId="268"/>
            <ac:spMk id="5" creationId="{671E2325-4420-206C-5AF8-535FEE540D15}"/>
          </ac:spMkLst>
        </pc:spChg>
        <pc:spChg chg="add mod">
          <ac:chgData name="Zayd O'Donovan - 739352" userId="S::739352@student.cavc.ac.uk::f03cb8d3-99da-4e40-8da5-49cd332d740b" providerId="AD" clId="Web-{1BE182A5-4CF2-08A0-12E9-0D75A0CFF3D2}" dt="2024-11-19T20:56:44.284" v="2794" actId="20577"/>
          <ac:spMkLst>
            <pc:docMk/>
            <pc:sldMk cId="1315686124" sldId="268"/>
            <ac:spMk id="7" creationId="{D373BFEE-D48E-928F-C80B-110F6A8C68C5}"/>
          </ac:spMkLst>
        </pc:spChg>
        <pc:spChg chg="mod">
          <ac:chgData name="Zayd O'Donovan - 739352" userId="S::739352@student.cavc.ac.uk::f03cb8d3-99da-4e40-8da5-49cd332d740b" providerId="AD" clId="Web-{1BE182A5-4CF2-08A0-12E9-0D75A0CFF3D2}" dt="2024-11-19T20:56:10.299" v="2766" actId="20577"/>
          <ac:spMkLst>
            <pc:docMk/>
            <pc:sldMk cId="1315686124" sldId="268"/>
            <ac:spMk id="8" creationId="{4DE7A8BA-F34D-4641-D3E2-1A4B01B99D59}"/>
          </ac:spMkLst>
        </pc:spChg>
        <pc:spChg chg="add mod">
          <ac:chgData name="Zayd O'Donovan - 739352" userId="S::739352@student.cavc.ac.uk::f03cb8d3-99da-4e40-8da5-49cd332d740b" providerId="AD" clId="Web-{1BE182A5-4CF2-08A0-12E9-0D75A0CFF3D2}" dt="2024-11-19T20:56:46.863" v="2795" actId="1076"/>
          <ac:spMkLst>
            <pc:docMk/>
            <pc:sldMk cId="1315686124" sldId="268"/>
            <ac:spMk id="9" creationId="{0EA03CEC-BD24-475F-93EE-926A8DD8780E}"/>
          </ac:spMkLst>
        </pc:spChg>
        <pc:spChg chg="add mod">
          <ac:chgData name="Zayd O'Donovan - 739352" userId="S::739352@student.cavc.ac.uk::f03cb8d3-99da-4e40-8da5-49cd332d740b" providerId="AD" clId="Web-{1BE182A5-4CF2-08A0-12E9-0D75A0CFF3D2}" dt="2024-11-19T20:57:24.785" v="2857" actId="14100"/>
          <ac:spMkLst>
            <pc:docMk/>
            <pc:sldMk cId="1315686124" sldId="268"/>
            <ac:spMk id="10" creationId="{7868E1B1-F362-A17F-0FE7-43F900751C73}"/>
          </ac:spMkLst>
        </pc:spChg>
        <pc:spChg chg="add mod">
          <ac:chgData name="Zayd O'Donovan - 739352" userId="S::739352@student.cavc.ac.uk::f03cb8d3-99da-4e40-8da5-49cd332d740b" providerId="AD" clId="Web-{1BE182A5-4CF2-08A0-12E9-0D75A0CFF3D2}" dt="2024-11-19T20:57:29.817" v="2858" actId="1076"/>
          <ac:spMkLst>
            <pc:docMk/>
            <pc:sldMk cId="1315686124" sldId="268"/>
            <ac:spMk id="11" creationId="{A6E3AD7E-9952-33E0-65EC-10DDFCA501E4}"/>
          </ac:spMkLst>
        </pc:spChg>
        <pc:spChg chg="add mod">
          <ac:chgData name="Zayd O'Donovan - 739352" userId="S::739352@student.cavc.ac.uk::f03cb8d3-99da-4e40-8da5-49cd332d740b" providerId="AD" clId="Web-{1BE182A5-4CF2-08A0-12E9-0D75A0CFF3D2}" dt="2024-11-19T20:57:07.816" v="2852" actId="1076"/>
          <ac:spMkLst>
            <pc:docMk/>
            <pc:sldMk cId="1315686124" sldId="268"/>
            <ac:spMk id="12" creationId="{D55A7E4F-1135-3915-96EB-CC14A006BF44}"/>
          </ac:spMkLst>
        </pc:spChg>
        <pc:spChg chg="add mod">
          <ac:chgData name="Zayd O'Donovan - 739352" userId="S::739352@student.cavc.ac.uk::f03cb8d3-99da-4e40-8da5-49cd332d740b" providerId="AD" clId="Web-{1BE182A5-4CF2-08A0-12E9-0D75A0CFF3D2}" dt="2024-11-19T20:57:39.692" v="2862" actId="1076"/>
          <ac:spMkLst>
            <pc:docMk/>
            <pc:sldMk cId="1315686124" sldId="268"/>
            <ac:spMk id="13" creationId="{A3DE93CB-3535-732E-14C3-56FF5E0ED998}"/>
          </ac:spMkLst>
        </pc:spChg>
        <pc:spChg chg="add mod">
          <ac:chgData name="Zayd O'Donovan - 739352" userId="S::739352@student.cavc.ac.uk::f03cb8d3-99da-4e40-8da5-49cd332d740b" providerId="AD" clId="Web-{1BE182A5-4CF2-08A0-12E9-0D75A0CFF3D2}" dt="2024-11-19T20:57:48.848" v="2878" actId="20577"/>
          <ac:spMkLst>
            <pc:docMk/>
            <pc:sldMk cId="1315686124" sldId="268"/>
            <ac:spMk id="14" creationId="{9D7DBBF4-DE51-5C5E-4963-24DD9352A32B}"/>
          </ac:spMkLst>
        </pc:spChg>
        <pc:spChg chg="add mod">
          <ac:chgData name="Zayd O'Donovan - 739352" userId="S::739352@student.cavc.ac.uk::f03cb8d3-99da-4e40-8da5-49cd332d740b" providerId="AD" clId="Web-{1BE182A5-4CF2-08A0-12E9-0D75A0CFF3D2}" dt="2024-11-19T20:58:02.130" v="2882" actId="20577"/>
          <ac:spMkLst>
            <pc:docMk/>
            <pc:sldMk cId="1315686124" sldId="268"/>
            <ac:spMk id="15" creationId="{45214390-8A45-35E0-4EC2-FF3AF366E629}"/>
          </ac:spMkLst>
        </pc:spChg>
        <pc:spChg chg="mod">
          <ac:chgData name="Zayd O'Donovan - 739352" userId="S::739352@student.cavc.ac.uk::f03cb8d3-99da-4e40-8da5-49cd332d740b" providerId="AD" clId="Web-{1BE182A5-4CF2-08A0-12E9-0D75A0CFF3D2}" dt="2024-11-19T20:56:04.705" v="2745" actId="14100"/>
          <ac:spMkLst>
            <pc:docMk/>
            <pc:sldMk cId="1315686124" sldId="268"/>
            <ac:spMk id="22" creationId="{00300D8A-1C88-0FA7-7A32-6CA7D315C415}"/>
          </ac:spMkLst>
        </pc:spChg>
        <pc:spChg chg="del">
          <ac:chgData name="Zayd O'Donovan - 739352" userId="S::739352@student.cavc.ac.uk::f03cb8d3-99da-4e40-8da5-49cd332d740b" providerId="AD" clId="Web-{1BE182A5-4CF2-08A0-12E9-0D75A0CFF3D2}" dt="2024-11-19T20:55:59.221" v="2744"/>
          <ac:spMkLst>
            <pc:docMk/>
            <pc:sldMk cId="1315686124" sldId="268"/>
            <ac:spMk id="39" creationId="{16149936-8AE3-F968-2CEE-0B82F831A0F2}"/>
          </ac:spMkLst>
        </pc:spChg>
        <pc:spChg chg="del">
          <ac:chgData name="Zayd O'Donovan - 739352" userId="S::739352@student.cavc.ac.uk::f03cb8d3-99da-4e40-8da5-49cd332d740b" providerId="AD" clId="Web-{1BE182A5-4CF2-08A0-12E9-0D75A0CFF3D2}" dt="2024-11-19T20:55:59.221" v="2743"/>
          <ac:spMkLst>
            <pc:docMk/>
            <pc:sldMk cId="1315686124" sldId="268"/>
            <ac:spMk id="40" creationId="{C9137CF0-3F49-8093-6133-01B64AB156F7}"/>
          </ac:spMkLst>
        </pc:spChg>
        <pc:spChg chg="del">
          <ac:chgData name="Zayd O'Donovan - 739352" userId="S::739352@student.cavc.ac.uk::f03cb8d3-99da-4e40-8da5-49cd332d740b" providerId="AD" clId="Web-{1BE182A5-4CF2-08A0-12E9-0D75A0CFF3D2}" dt="2024-11-19T20:55:59.221" v="2742"/>
          <ac:spMkLst>
            <pc:docMk/>
            <pc:sldMk cId="1315686124" sldId="268"/>
            <ac:spMk id="41" creationId="{D684B293-F791-CBE7-7201-4C5991A0E1CE}"/>
          </ac:spMkLst>
        </pc:spChg>
        <pc:spChg chg="del">
          <ac:chgData name="Zayd O'Donovan - 739352" userId="S::739352@student.cavc.ac.uk::f03cb8d3-99da-4e40-8da5-49cd332d740b" providerId="AD" clId="Web-{1BE182A5-4CF2-08A0-12E9-0D75A0CFF3D2}" dt="2024-11-19T20:55:59.221" v="2741"/>
          <ac:spMkLst>
            <pc:docMk/>
            <pc:sldMk cId="1315686124" sldId="268"/>
            <ac:spMk id="42" creationId="{DB8DA117-D00B-A3F1-9948-555B39E7AEF6}"/>
          </ac:spMkLst>
        </pc:spChg>
        <pc:spChg chg="del">
          <ac:chgData name="Zayd O'Donovan - 739352" userId="S::739352@student.cavc.ac.uk::f03cb8d3-99da-4e40-8da5-49cd332d740b" providerId="AD" clId="Web-{1BE182A5-4CF2-08A0-12E9-0D75A0CFF3D2}" dt="2024-11-19T20:55:59.221" v="2740"/>
          <ac:spMkLst>
            <pc:docMk/>
            <pc:sldMk cId="1315686124" sldId="268"/>
            <ac:spMk id="43" creationId="{DD46A7FE-C7DE-29D4-7838-E11BA81E15C2}"/>
          </ac:spMkLst>
        </pc:spChg>
        <pc:spChg chg="del">
          <ac:chgData name="Zayd O'Donovan - 739352" userId="S::739352@student.cavc.ac.uk::f03cb8d3-99da-4e40-8da5-49cd332d740b" providerId="AD" clId="Web-{1BE182A5-4CF2-08A0-12E9-0D75A0CFF3D2}" dt="2024-11-19T20:55:59.221" v="2739"/>
          <ac:spMkLst>
            <pc:docMk/>
            <pc:sldMk cId="1315686124" sldId="268"/>
            <ac:spMk id="44" creationId="{6C8B9916-E771-671A-CFAC-0841F4F9A685}"/>
          </ac:spMkLst>
        </pc:spChg>
        <pc:spChg chg="del">
          <ac:chgData name="Zayd O'Donovan - 739352" userId="S::739352@student.cavc.ac.uk::f03cb8d3-99da-4e40-8da5-49cd332d740b" providerId="AD" clId="Web-{1BE182A5-4CF2-08A0-12E9-0D75A0CFF3D2}" dt="2024-11-19T20:55:59.221" v="2738"/>
          <ac:spMkLst>
            <pc:docMk/>
            <pc:sldMk cId="1315686124" sldId="268"/>
            <ac:spMk id="45" creationId="{2CE61E32-268D-6D1E-76BD-565517F31223}"/>
          </ac:spMkLst>
        </pc:spChg>
        <pc:spChg chg="del">
          <ac:chgData name="Zayd O'Donovan - 739352" userId="S::739352@student.cavc.ac.uk::f03cb8d3-99da-4e40-8da5-49cd332d740b" providerId="AD" clId="Web-{1BE182A5-4CF2-08A0-12E9-0D75A0CFF3D2}" dt="2024-11-19T20:55:59.221" v="2737"/>
          <ac:spMkLst>
            <pc:docMk/>
            <pc:sldMk cId="1315686124" sldId="268"/>
            <ac:spMk id="46" creationId="{F215BD06-6090-7D9E-41F2-05CFDE12E728}"/>
          </ac:spMkLst>
        </pc:spChg>
        <pc:spChg chg="del">
          <ac:chgData name="Zayd O'Donovan - 739352" userId="S::739352@student.cavc.ac.uk::f03cb8d3-99da-4e40-8da5-49cd332d740b" providerId="AD" clId="Web-{1BE182A5-4CF2-08A0-12E9-0D75A0CFF3D2}" dt="2024-11-19T20:55:59.221" v="2736"/>
          <ac:spMkLst>
            <pc:docMk/>
            <pc:sldMk cId="1315686124" sldId="268"/>
            <ac:spMk id="47" creationId="{0B928CA8-60C0-B697-6075-6B06A264869A}"/>
          </ac:spMkLst>
        </pc:spChg>
        <pc:spChg chg="del">
          <ac:chgData name="Zayd O'Donovan - 739352" userId="S::739352@student.cavc.ac.uk::f03cb8d3-99da-4e40-8da5-49cd332d740b" providerId="AD" clId="Web-{1BE182A5-4CF2-08A0-12E9-0D75A0CFF3D2}" dt="2024-11-19T20:55:59.221" v="2735"/>
          <ac:spMkLst>
            <pc:docMk/>
            <pc:sldMk cId="1315686124" sldId="268"/>
            <ac:spMk id="48" creationId="{ED989587-691C-9B19-85CB-A4EF602B317D}"/>
          </ac:spMkLst>
        </pc:spChg>
        <pc:spChg chg="del">
          <ac:chgData name="Zayd O'Donovan - 739352" userId="S::739352@student.cavc.ac.uk::f03cb8d3-99da-4e40-8da5-49cd332d740b" providerId="AD" clId="Web-{1BE182A5-4CF2-08A0-12E9-0D75A0CFF3D2}" dt="2024-11-19T20:55:59.221" v="2734"/>
          <ac:spMkLst>
            <pc:docMk/>
            <pc:sldMk cId="1315686124" sldId="268"/>
            <ac:spMk id="49" creationId="{C7F8D7A0-8E30-1041-4914-4CAC77019A5C}"/>
          </ac:spMkLst>
        </pc:spChg>
        <pc:spChg chg="del">
          <ac:chgData name="Zayd O'Donovan - 739352" userId="S::739352@student.cavc.ac.uk::f03cb8d3-99da-4e40-8da5-49cd332d740b" providerId="AD" clId="Web-{1BE182A5-4CF2-08A0-12E9-0D75A0CFF3D2}" dt="2024-11-19T20:55:59.221" v="2733"/>
          <ac:spMkLst>
            <pc:docMk/>
            <pc:sldMk cId="1315686124" sldId="268"/>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1:01:48.384" v="2993" actId="1076"/>
        <pc:sldMkLst>
          <pc:docMk/>
          <pc:sldMk cId="2639701142" sldId="269"/>
        </pc:sldMkLst>
        <pc:spChg chg="del">
          <ac:chgData name="Zayd O'Donovan - 739352" userId="S::739352@student.cavc.ac.uk::f03cb8d3-99da-4e40-8da5-49cd332d740b" providerId="AD" clId="Web-{1BE182A5-4CF2-08A0-12E9-0D75A0CFF3D2}" dt="2024-11-19T20:58:19.021" v="2894"/>
          <ac:spMkLst>
            <pc:docMk/>
            <pc:sldMk cId="2639701142" sldId="269"/>
            <ac:spMk id="2" creationId="{506FD21E-314D-10D8-D01D-B7E3048E7162}"/>
          </ac:spMkLst>
        </pc:spChg>
        <pc:spChg chg="del">
          <ac:chgData name="Zayd O'Donovan - 739352" userId="S::739352@student.cavc.ac.uk::f03cb8d3-99da-4e40-8da5-49cd332d740b" providerId="AD" clId="Web-{1BE182A5-4CF2-08A0-12E9-0D75A0CFF3D2}" dt="2024-11-19T20:58:20.599" v="2895"/>
          <ac:spMkLst>
            <pc:docMk/>
            <pc:sldMk cId="2639701142" sldId="269"/>
            <ac:spMk id="3" creationId="{1876DE8F-1204-120F-9EA9-014FCAE276BF}"/>
          </ac:spMkLst>
        </pc:spChg>
        <pc:spChg chg="del">
          <ac:chgData name="Zayd O'Donovan - 739352" userId="S::739352@student.cavc.ac.uk::f03cb8d3-99da-4e40-8da5-49cd332d740b" providerId="AD" clId="Web-{1BE182A5-4CF2-08A0-12E9-0D75A0CFF3D2}" dt="2024-11-19T20:58:19.021" v="2893"/>
          <ac:spMkLst>
            <pc:docMk/>
            <pc:sldMk cId="2639701142" sldId="269"/>
            <ac:spMk id="4" creationId="{1BC297D5-C5F2-D60B-9E46-E9E0EE31EDBD}"/>
          </ac:spMkLst>
        </pc:spChg>
        <pc:spChg chg="del">
          <ac:chgData name="Zayd O'Donovan - 739352" userId="S::739352@student.cavc.ac.uk::f03cb8d3-99da-4e40-8da5-49cd332d740b" providerId="AD" clId="Web-{1BE182A5-4CF2-08A0-12E9-0D75A0CFF3D2}" dt="2024-11-19T20:58:19.021" v="2892"/>
          <ac:spMkLst>
            <pc:docMk/>
            <pc:sldMk cId="2639701142" sldId="269"/>
            <ac:spMk id="5" creationId="{671E2325-4420-206C-5AF8-535FEE540D15}"/>
          </ac:spMkLst>
        </pc:spChg>
        <pc:spChg chg="del">
          <ac:chgData name="Zayd O'Donovan - 739352" userId="S::739352@student.cavc.ac.uk::f03cb8d3-99da-4e40-8da5-49cd332d740b" providerId="AD" clId="Web-{1BE182A5-4CF2-08A0-12E9-0D75A0CFF3D2}" dt="2024-11-19T20:58:19.021" v="2891"/>
          <ac:spMkLst>
            <pc:docMk/>
            <pc:sldMk cId="2639701142" sldId="269"/>
            <ac:spMk id="7" creationId="{D373BFEE-D48E-928F-C80B-110F6A8C68C5}"/>
          </ac:spMkLst>
        </pc:spChg>
        <pc:spChg chg="mod">
          <ac:chgData name="Zayd O'Donovan - 739352" userId="S::739352@student.cavc.ac.uk::f03cb8d3-99da-4e40-8da5-49cd332d740b" providerId="AD" clId="Web-{1BE182A5-4CF2-08A0-12E9-0D75A0CFF3D2}" dt="2024-11-19T20:58:29.115" v="2910" actId="20577"/>
          <ac:spMkLst>
            <pc:docMk/>
            <pc:sldMk cId="2639701142" sldId="269"/>
            <ac:spMk id="8" creationId="{4DE7A8BA-F34D-4641-D3E2-1A4B01B99D59}"/>
          </ac:spMkLst>
        </pc:spChg>
        <pc:spChg chg="del">
          <ac:chgData name="Zayd O'Donovan - 739352" userId="S::739352@student.cavc.ac.uk::f03cb8d3-99da-4e40-8da5-49cd332d740b" providerId="AD" clId="Web-{1BE182A5-4CF2-08A0-12E9-0D75A0CFF3D2}" dt="2024-11-19T20:58:19.021" v="2890"/>
          <ac:spMkLst>
            <pc:docMk/>
            <pc:sldMk cId="2639701142" sldId="269"/>
            <ac:spMk id="9" creationId="{0EA03CEC-BD24-475F-93EE-926A8DD8780E}"/>
          </ac:spMkLst>
        </pc:spChg>
        <pc:spChg chg="del">
          <ac:chgData name="Zayd O'Donovan - 739352" userId="S::739352@student.cavc.ac.uk::f03cb8d3-99da-4e40-8da5-49cd332d740b" providerId="AD" clId="Web-{1BE182A5-4CF2-08A0-12E9-0D75A0CFF3D2}" dt="2024-11-19T20:58:19.021" v="2889"/>
          <ac:spMkLst>
            <pc:docMk/>
            <pc:sldMk cId="2639701142" sldId="269"/>
            <ac:spMk id="10" creationId="{7868E1B1-F362-A17F-0FE7-43F900751C73}"/>
          </ac:spMkLst>
        </pc:spChg>
        <pc:spChg chg="del">
          <ac:chgData name="Zayd O'Donovan - 739352" userId="S::739352@student.cavc.ac.uk::f03cb8d3-99da-4e40-8da5-49cd332d740b" providerId="AD" clId="Web-{1BE182A5-4CF2-08A0-12E9-0D75A0CFF3D2}" dt="2024-11-19T20:58:19.021" v="2888"/>
          <ac:spMkLst>
            <pc:docMk/>
            <pc:sldMk cId="2639701142" sldId="269"/>
            <ac:spMk id="11" creationId="{A6E3AD7E-9952-33E0-65EC-10DDFCA501E4}"/>
          </ac:spMkLst>
        </pc:spChg>
        <pc:spChg chg="del">
          <ac:chgData name="Zayd O'Donovan - 739352" userId="S::739352@student.cavc.ac.uk::f03cb8d3-99da-4e40-8da5-49cd332d740b" providerId="AD" clId="Web-{1BE182A5-4CF2-08A0-12E9-0D75A0CFF3D2}" dt="2024-11-19T20:58:19.021" v="2887"/>
          <ac:spMkLst>
            <pc:docMk/>
            <pc:sldMk cId="2639701142" sldId="269"/>
            <ac:spMk id="12" creationId="{D55A7E4F-1135-3915-96EB-CC14A006BF44}"/>
          </ac:spMkLst>
        </pc:spChg>
        <pc:spChg chg="del">
          <ac:chgData name="Zayd O'Donovan - 739352" userId="S::739352@student.cavc.ac.uk::f03cb8d3-99da-4e40-8da5-49cd332d740b" providerId="AD" clId="Web-{1BE182A5-4CF2-08A0-12E9-0D75A0CFF3D2}" dt="2024-11-19T20:58:19.021" v="2886"/>
          <ac:spMkLst>
            <pc:docMk/>
            <pc:sldMk cId="2639701142" sldId="269"/>
            <ac:spMk id="13" creationId="{A3DE93CB-3535-732E-14C3-56FF5E0ED998}"/>
          </ac:spMkLst>
        </pc:spChg>
        <pc:spChg chg="del">
          <ac:chgData name="Zayd O'Donovan - 739352" userId="S::739352@student.cavc.ac.uk::f03cb8d3-99da-4e40-8da5-49cd332d740b" providerId="AD" clId="Web-{1BE182A5-4CF2-08A0-12E9-0D75A0CFF3D2}" dt="2024-11-19T20:58:19.021" v="2885"/>
          <ac:spMkLst>
            <pc:docMk/>
            <pc:sldMk cId="2639701142" sldId="269"/>
            <ac:spMk id="14" creationId="{9D7DBBF4-DE51-5C5E-4963-24DD9352A32B}"/>
          </ac:spMkLst>
        </pc:spChg>
        <pc:spChg chg="del">
          <ac:chgData name="Zayd O'Donovan - 739352" userId="S::739352@student.cavc.ac.uk::f03cb8d3-99da-4e40-8da5-49cd332d740b" providerId="AD" clId="Web-{1BE182A5-4CF2-08A0-12E9-0D75A0CFF3D2}" dt="2024-11-19T20:58:17.239" v="2884"/>
          <ac:spMkLst>
            <pc:docMk/>
            <pc:sldMk cId="2639701142" sldId="269"/>
            <ac:spMk id="15" creationId="{45214390-8A45-35E0-4EC2-FF3AF366E629}"/>
          </ac:spMkLst>
        </pc:spChg>
        <pc:spChg chg="add del">
          <ac:chgData name="Zayd O'Donovan - 739352" userId="S::739352@student.cavc.ac.uk::f03cb8d3-99da-4e40-8da5-49cd332d740b" providerId="AD" clId="Web-{1BE182A5-4CF2-08A0-12E9-0D75A0CFF3D2}" dt="2024-11-19T20:58:39.896" v="2918"/>
          <ac:spMkLst>
            <pc:docMk/>
            <pc:sldMk cId="2639701142" sldId="269"/>
            <ac:spMk id="16" creationId="{4CED4348-B91D-EEF2-6052-DA97F92C5207}"/>
          </ac:spMkLst>
        </pc:spChg>
        <pc:spChg chg="add del mod">
          <ac:chgData name="Zayd O'Donovan - 739352" userId="S::739352@student.cavc.ac.uk::f03cb8d3-99da-4e40-8da5-49cd332d740b" providerId="AD" clId="Web-{1BE182A5-4CF2-08A0-12E9-0D75A0CFF3D2}" dt="2024-11-19T20:58:39.896" v="2917"/>
          <ac:spMkLst>
            <pc:docMk/>
            <pc:sldMk cId="2639701142" sldId="269"/>
            <ac:spMk id="17" creationId="{49B093E2-0FEA-9412-F7A8-9E2A97D440C6}"/>
          </ac:spMkLst>
        </pc:spChg>
        <pc:spChg chg="add del">
          <ac:chgData name="Zayd O'Donovan - 739352" userId="S::739352@student.cavc.ac.uk::f03cb8d3-99da-4e40-8da5-49cd332d740b" providerId="AD" clId="Web-{1BE182A5-4CF2-08A0-12E9-0D75A0CFF3D2}" dt="2024-11-19T20:58:39.896" v="2916"/>
          <ac:spMkLst>
            <pc:docMk/>
            <pc:sldMk cId="2639701142" sldId="269"/>
            <ac:spMk id="18" creationId="{E1B95670-A467-685D-B901-3EC100751790}"/>
          </ac:spMkLst>
        </pc:spChg>
        <pc:spChg chg="add mod">
          <ac:chgData name="Zayd O'Donovan - 739352" userId="S::739352@student.cavc.ac.uk::f03cb8d3-99da-4e40-8da5-49cd332d740b" providerId="AD" clId="Web-{1BE182A5-4CF2-08A0-12E9-0D75A0CFF3D2}" dt="2024-11-19T20:58:45.428" v="2922" actId="1076"/>
          <ac:spMkLst>
            <pc:docMk/>
            <pc:sldMk cId="2639701142" sldId="269"/>
            <ac:spMk id="19" creationId="{F290FB52-0B38-5DBD-06FA-CDEC99E2D284}"/>
          </ac:spMkLst>
        </pc:spChg>
        <pc:spChg chg="add mod">
          <ac:chgData name="Zayd O'Donovan - 739352" userId="S::739352@student.cavc.ac.uk::f03cb8d3-99da-4e40-8da5-49cd332d740b" providerId="AD" clId="Web-{1BE182A5-4CF2-08A0-12E9-0D75A0CFF3D2}" dt="2024-11-19T20:58:54.959" v="2939" actId="20577"/>
          <ac:spMkLst>
            <pc:docMk/>
            <pc:sldMk cId="2639701142" sldId="269"/>
            <ac:spMk id="20" creationId="{ED64C099-7F96-8A85-7210-B857BD6E2660}"/>
          </ac:spMkLst>
        </pc:spChg>
        <pc:spChg chg="add mod">
          <ac:chgData name="Zayd O'Donovan - 739352" userId="S::739352@student.cavc.ac.uk::f03cb8d3-99da-4e40-8da5-49cd332d740b" providerId="AD" clId="Web-{1BE182A5-4CF2-08A0-12E9-0D75A0CFF3D2}" dt="2024-11-19T20:58:45.443" v="2924" actId="1076"/>
          <ac:spMkLst>
            <pc:docMk/>
            <pc:sldMk cId="2639701142" sldId="269"/>
            <ac:spMk id="21" creationId="{977E074B-7C31-E303-764B-D4E1B5B9BE49}"/>
          </ac:spMkLst>
        </pc:spChg>
        <pc:spChg chg="add mod">
          <ac:chgData name="Zayd O'Donovan - 739352" userId="S::739352@student.cavc.ac.uk::f03cb8d3-99da-4e40-8da5-49cd332d740b" providerId="AD" clId="Web-{1BE182A5-4CF2-08A0-12E9-0D75A0CFF3D2}" dt="2024-11-19T20:58:59.100" v="2943" actId="1076"/>
          <ac:spMkLst>
            <pc:docMk/>
            <pc:sldMk cId="2639701142" sldId="269"/>
            <ac:spMk id="23" creationId="{52C6015A-EE0A-0B85-BBB8-DBA64334637A}"/>
          </ac:spMkLst>
        </pc:spChg>
        <pc:spChg chg="add mod">
          <ac:chgData name="Zayd O'Donovan - 739352" userId="S::739352@student.cavc.ac.uk::f03cb8d3-99da-4e40-8da5-49cd332d740b" providerId="AD" clId="Web-{1BE182A5-4CF2-08A0-12E9-0D75A0CFF3D2}" dt="2024-11-19T20:59:14.334" v="2955" actId="20577"/>
          <ac:spMkLst>
            <pc:docMk/>
            <pc:sldMk cId="2639701142" sldId="269"/>
            <ac:spMk id="24" creationId="{B4735378-9F84-2F72-1D6C-6A3CEAE38517}"/>
          </ac:spMkLst>
        </pc:spChg>
        <pc:spChg chg="add mod">
          <ac:chgData name="Zayd O'Donovan - 739352" userId="S::739352@student.cavc.ac.uk::f03cb8d3-99da-4e40-8da5-49cd332d740b" providerId="AD" clId="Web-{1BE182A5-4CF2-08A0-12E9-0D75A0CFF3D2}" dt="2024-11-19T20:58:59.100" v="2945" actId="1076"/>
          <ac:spMkLst>
            <pc:docMk/>
            <pc:sldMk cId="2639701142" sldId="269"/>
            <ac:spMk id="25" creationId="{410E98C1-77B3-A306-8C9C-838D86DA826B}"/>
          </ac:spMkLst>
        </pc:spChg>
        <pc:spChg chg="add mod">
          <ac:chgData name="Zayd O'Donovan - 739352" userId="S::739352@student.cavc.ac.uk::f03cb8d3-99da-4e40-8da5-49cd332d740b" providerId="AD" clId="Web-{1BE182A5-4CF2-08A0-12E9-0D75A0CFF3D2}" dt="2024-11-19T20:59:19.022" v="2959" actId="1076"/>
          <ac:spMkLst>
            <pc:docMk/>
            <pc:sldMk cId="2639701142" sldId="269"/>
            <ac:spMk id="26" creationId="{CB552F2D-02CE-E66A-E301-DBEFA0C08E23}"/>
          </ac:spMkLst>
        </pc:spChg>
        <pc:spChg chg="add mod">
          <ac:chgData name="Zayd O'Donovan - 739352" userId="S::739352@student.cavc.ac.uk::f03cb8d3-99da-4e40-8da5-49cd332d740b" providerId="AD" clId="Web-{1BE182A5-4CF2-08A0-12E9-0D75A0CFF3D2}" dt="2024-11-19T20:59:46.944" v="2968" actId="20577"/>
          <ac:spMkLst>
            <pc:docMk/>
            <pc:sldMk cId="2639701142" sldId="269"/>
            <ac:spMk id="27" creationId="{F907BECF-18A2-E603-6E30-9F330ED97427}"/>
          </ac:spMkLst>
        </pc:spChg>
        <pc:spChg chg="add mod">
          <ac:chgData name="Zayd O'Donovan - 739352" userId="S::739352@student.cavc.ac.uk::f03cb8d3-99da-4e40-8da5-49cd332d740b" providerId="AD" clId="Web-{1BE182A5-4CF2-08A0-12E9-0D75A0CFF3D2}" dt="2024-11-19T20:59:19.038" v="2961" actId="1076"/>
          <ac:spMkLst>
            <pc:docMk/>
            <pc:sldMk cId="2639701142" sldId="269"/>
            <ac:spMk id="28" creationId="{F57122CD-FC5D-F807-6DE2-4E4CCE53C188}"/>
          </ac:spMkLst>
        </pc:spChg>
        <pc:spChg chg="add mod">
          <ac:chgData name="Zayd O'Donovan - 739352" userId="S::739352@student.cavc.ac.uk::f03cb8d3-99da-4e40-8da5-49cd332d740b" providerId="AD" clId="Web-{1BE182A5-4CF2-08A0-12E9-0D75A0CFF3D2}" dt="2024-11-19T21:01:38.415" v="2979" actId="1076"/>
          <ac:spMkLst>
            <pc:docMk/>
            <pc:sldMk cId="2639701142" sldId="269"/>
            <ac:spMk id="29" creationId="{9055243B-FB12-C6D1-4A43-0E98542F9BF3}"/>
          </ac:spMkLst>
        </pc:spChg>
        <pc:spChg chg="add mod">
          <ac:chgData name="Zayd O'Donovan - 739352" userId="S::739352@student.cavc.ac.uk::f03cb8d3-99da-4e40-8da5-49cd332d740b" providerId="AD" clId="Web-{1BE182A5-4CF2-08A0-12E9-0D75A0CFF3D2}" dt="2024-11-19T21:01:45.634" v="2992" actId="20577"/>
          <ac:spMkLst>
            <pc:docMk/>
            <pc:sldMk cId="2639701142" sldId="269"/>
            <ac:spMk id="30" creationId="{0C7A376A-DF53-D92D-381F-F30195910BB8}"/>
          </ac:spMkLst>
        </pc:spChg>
        <pc:spChg chg="add mod">
          <ac:chgData name="Zayd O'Donovan - 739352" userId="S::739352@student.cavc.ac.uk::f03cb8d3-99da-4e40-8da5-49cd332d740b" providerId="AD" clId="Web-{1BE182A5-4CF2-08A0-12E9-0D75A0CFF3D2}" dt="2024-11-19T21:01:48.384" v="2993" actId="1076"/>
          <ac:spMkLst>
            <pc:docMk/>
            <pc:sldMk cId="2639701142" sldId="269"/>
            <ac:spMk id="31" creationId="{7B267DB1-902B-D827-B93D-071368ED8762}"/>
          </ac:spMkLst>
        </pc:spChg>
      </pc:sldChg>
      <pc:sldChg chg="addSp delSp modSp add replId">
        <pc:chgData name="Zayd O'Donovan - 739352" userId="S::739352@student.cavc.ac.uk::f03cb8d3-99da-4e40-8da5-49cd332d740b" providerId="AD" clId="Web-{1BE182A5-4CF2-08A0-12E9-0D75A0CFF3D2}" dt="2024-11-19T21:07:25.907" v="3172" actId="20577"/>
        <pc:sldMkLst>
          <pc:docMk/>
          <pc:sldMk cId="2205647574" sldId="270"/>
        </pc:sldMkLst>
        <pc:spChg chg="del">
          <ac:chgData name="Zayd O'Donovan - 739352" userId="S::739352@student.cavc.ac.uk::f03cb8d3-99da-4e40-8da5-49cd332d740b" providerId="AD" clId="Web-{1BE182A5-4CF2-08A0-12E9-0D75A0CFF3D2}" dt="2024-11-19T21:02:57.792" v="3022"/>
          <ac:spMkLst>
            <pc:docMk/>
            <pc:sldMk cId="2205647574" sldId="270"/>
            <ac:spMk id="2" creationId="{B5659213-1899-5052-008A-AF0A58899F73}"/>
          </ac:spMkLst>
        </pc:spChg>
        <pc:spChg chg="del">
          <ac:chgData name="Zayd O'Donovan - 739352" userId="S::739352@student.cavc.ac.uk::f03cb8d3-99da-4e40-8da5-49cd332d740b" providerId="AD" clId="Web-{1BE182A5-4CF2-08A0-12E9-0D75A0CFF3D2}" dt="2024-11-19T21:02:57.792" v="3021"/>
          <ac:spMkLst>
            <pc:docMk/>
            <pc:sldMk cId="2205647574" sldId="270"/>
            <ac:spMk id="3" creationId="{A8C8172F-0CCF-9AEA-F088-959972FEC55E}"/>
          </ac:spMkLst>
        </pc:spChg>
        <pc:spChg chg="del">
          <ac:chgData name="Zayd O'Donovan - 739352" userId="S::739352@student.cavc.ac.uk::f03cb8d3-99da-4e40-8da5-49cd332d740b" providerId="AD" clId="Web-{1BE182A5-4CF2-08A0-12E9-0D75A0CFF3D2}" dt="2024-11-19T21:02:57.792" v="3020"/>
          <ac:spMkLst>
            <pc:docMk/>
            <pc:sldMk cId="2205647574" sldId="270"/>
            <ac:spMk id="4" creationId="{F5217E3D-3880-A3E0-8A3F-928EF2A64C82}"/>
          </ac:spMkLst>
        </pc:spChg>
        <pc:spChg chg="add del">
          <ac:chgData name="Zayd O'Donovan - 739352" userId="S::739352@student.cavc.ac.uk::f03cb8d3-99da-4e40-8da5-49cd332d740b" providerId="AD" clId="Web-{1BE182A5-4CF2-08A0-12E9-0D75A0CFF3D2}" dt="2024-11-19T21:03:49.684" v="3056"/>
          <ac:spMkLst>
            <pc:docMk/>
            <pc:sldMk cId="2205647574" sldId="270"/>
            <ac:spMk id="5" creationId="{EB507FE3-E5B9-0FD2-2C66-56B125D19B68}"/>
          </ac:spMkLst>
        </pc:spChg>
        <pc:spChg chg="add del">
          <ac:chgData name="Zayd O'Donovan - 739352" userId="S::739352@student.cavc.ac.uk::f03cb8d3-99da-4e40-8da5-49cd332d740b" providerId="AD" clId="Web-{1BE182A5-4CF2-08A0-12E9-0D75A0CFF3D2}" dt="2024-11-19T21:03:49.684" v="3055"/>
          <ac:spMkLst>
            <pc:docMk/>
            <pc:sldMk cId="2205647574" sldId="270"/>
            <ac:spMk id="7" creationId="{630C0C92-8EAA-2C7C-1C97-D20241F08369}"/>
          </ac:spMkLst>
        </pc:spChg>
        <pc:spChg chg="mod">
          <ac:chgData name="Zayd O'Donovan - 739352" userId="S::739352@student.cavc.ac.uk::f03cb8d3-99da-4e40-8da5-49cd332d740b" providerId="AD" clId="Web-{1BE182A5-4CF2-08A0-12E9-0D75A0CFF3D2}" dt="2024-11-19T21:03:22.605" v="3047" actId="20577"/>
          <ac:spMkLst>
            <pc:docMk/>
            <pc:sldMk cId="2205647574" sldId="270"/>
            <ac:spMk id="8" creationId="{4DE7A8BA-F34D-4641-D3E2-1A4B01B99D59}"/>
          </ac:spMkLst>
        </pc:spChg>
        <pc:spChg chg="add del">
          <ac:chgData name="Zayd O'Donovan - 739352" userId="S::739352@student.cavc.ac.uk::f03cb8d3-99da-4e40-8da5-49cd332d740b" providerId="AD" clId="Web-{1BE182A5-4CF2-08A0-12E9-0D75A0CFF3D2}" dt="2024-11-19T21:03:49.684" v="3053"/>
          <ac:spMkLst>
            <pc:docMk/>
            <pc:sldMk cId="2205647574" sldId="270"/>
            <ac:spMk id="10" creationId="{8D83FDCF-6495-54A5-7766-CE50C057A292}"/>
          </ac:spMkLst>
        </pc:spChg>
        <pc:spChg chg="add mod">
          <ac:chgData name="Zayd O'Donovan - 739352" userId="S::739352@student.cavc.ac.uk::f03cb8d3-99da-4e40-8da5-49cd332d740b" providerId="AD" clId="Web-{1BE182A5-4CF2-08A0-12E9-0D75A0CFF3D2}" dt="2024-11-19T21:04:39.888" v="3113" actId="14100"/>
          <ac:spMkLst>
            <pc:docMk/>
            <pc:sldMk cId="2205647574" sldId="270"/>
            <ac:spMk id="11" creationId="{2C720A02-A035-A2CC-2ED0-5AE0FC2D0486}"/>
          </ac:spMkLst>
        </pc:spChg>
        <pc:spChg chg="add mod">
          <ac:chgData name="Zayd O'Donovan - 739352" userId="S::739352@student.cavc.ac.uk::f03cb8d3-99da-4e40-8da5-49cd332d740b" providerId="AD" clId="Web-{1BE182A5-4CF2-08A0-12E9-0D75A0CFF3D2}" dt="2024-11-19T21:04:52.779" v="3117" actId="1076"/>
          <ac:spMkLst>
            <pc:docMk/>
            <pc:sldMk cId="2205647574" sldId="270"/>
            <ac:spMk id="12" creationId="{638D921B-4695-CDE8-1AC1-89344A23F65E}"/>
          </ac:spMkLst>
        </pc:spChg>
        <pc:spChg chg="add mod">
          <ac:chgData name="Zayd O'Donovan - 739352" userId="S::739352@student.cavc.ac.uk::f03cb8d3-99da-4e40-8da5-49cd332d740b" providerId="AD" clId="Web-{1BE182A5-4CF2-08A0-12E9-0D75A0CFF3D2}" dt="2024-11-19T21:05:29.201" v="3123" actId="20577"/>
          <ac:spMkLst>
            <pc:docMk/>
            <pc:sldMk cId="2205647574" sldId="270"/>
            <ac:spMk id="14" creationId="{0788AD41-BA66-9ADC-9A85-1B3AD69FF9BA}"/>
          </ac:spMkLst>
        </pc:spChg>
        <pc:spChg chg="add mod">
          <ac:chgData name="Zayd O'Donovan - 739352" userId="S::739352@student.cavc.ac.uk::f03cb8d3-99da-4e40-8da5-49cd332d740b" providerId="AD" clId="Web-{1BE182A5-4CF2-08A0-12E9-0D75A0CFF3D2}" dt="2024-11-19T21:05:42.764" v="3128" actId="1076"/>
          <ac:spMkLst>
            <pc:docMk/>
            <pc:sldMk cId="2205647574" sldId="270"/>
            <ac:spMk id="15" creationId="{051C3848-4DB3-23CF-E2B0-62A10E428B1B}"/>
          </ac:spMkLst>
        </pc:spChg>
        <pc:spChg chg="add mod">
          <ac:chgData name="Zayd O'Donovan - 739352" userId="S::739352@student.cavc.ac.uk::f03cb8d3-99da-4e40-8da5-49cd332d740b" providerId="AD" clId="Web-{1BE182A5-4CF2-08A0-12E9-0D75A0CFF3D2}" dt="2024-11-19T21:05:52.343" v="3136" actId="20577"/>
          <ac:spMkLst>
            <pc:docMk/>
            <pc:sldMk cId="2205647574" sldId="270"/>
            <ac:spMk id="16" creationId="{05D1024E-8CD1-C694-85E1-641A1E4DD74A}"/>
          </ac:spMkLst>
        </pc:spChg>
        <pc:spChg chg="add mod">
          <ac:chgData name="Zayd O'Donovan - 739352" userId="S::739352@student.cavc.ac.uk::f03cb8d3-99da-4e40-8da5-49cd332d740b" providerId="AD" clId="Web-{1BE182A5-4CF2-08A0-12E9-0D75A0CFF3D2}" dt="2024-11-19T21:05:59.718" v="3138" actId="20577"/>
          <ac:spMkLst>
            <pc:docMk/>
            <pc:sldMk cId="2205647574" sldId="270"/>
            <ac:spMk id="18" creationId="{D0F65FBA-06BB-12A1-C7CD-D3B121AB0289}"/>
          </ac:spMkLst>
        </pc:spChg>
        <pc:spChg chg="add mod">
          <ac:chgData name="Zayd O'Donovan - 739352" userId="S::739352@student.cavc.ac.uk::f03cb8d3-99da-4e40-8da5-49cd332d740b" providerId="AD" clId="Web-{1BE182A5-4CF2-08A0-12E9-0D75A0CFF3D2}" dt="2024-11-19T21:06:38.031" v="3168" actId="14100"/>
          <ac:spMkLst>
            <pc:docMk/>
            <pc:sldMk cId="2205647574" sldId="270"/>
            <ac:spMk id="20" creationId="{FFA4A7A6-14E9-383B-5EFA-4124DED33F80}"/>
          </ac:spMkLst>
        </pc:spChg>
        <pc:spChg chg="add mod">
          <ac:chgData name="Zayd O'Donovan - 739352" userId="S::739352@student.cavc.ac.uk::f03cb8d3-99da-4e40-8da5-49cd332d740b" providerId="AD" clId="Web-{1BE182A5-4CF2-08A0-12E9-0D75A0CFF3D2}" dt="2024-11-19T21:06:40.734" v="3169" actId="1076"/>
          <ac:spMkLst>
            <pc:docMk/>
            <pc:sldMk cId="2205647574" sldId="270"/>
            <ac:spMk id="21" creationId="{3DEBFD44-1064-7DF5-D326-F5FEF95E4849}"/>
          </ac:spMkLst>
        </pc:spChg>
        <pc:spChg chg="mod">
          <ac:chgData name="Zayd O'Donovan - 739352" userId="S::739352@student.cavc.ac.uk::f03cb8d3-99da-4e40-8da5-49cd332d740b" providerId="AD" clId="Web-{1BE182A5-4CF2-08A0-12E9-0D75A0CFF3D2}" dt="2024-11-19T21:03:30.668" v="3048" actId="20577"/>
          <ac:spMkLst>
            <pc:docMk/>
            <pc:sldMk cId="2205647574" sldId="270"/>
            <ac:spMk id="22" creationId="{00300D8A-1C88-0FA7-7A32-6CA7D315C415}"/>
          </ac:spMkLst>
        </pc:spChg>
        <pc:spChg chg="del">
          <ac:chgData name="Zayd O'Donovan - 739352" userId="S::739352@student.cavc.ac.uk::f03cb8d3-99da-4e40-8da5-49cd332d740b" providerId="AD" clId="Web-{1BE182A5-4CF2-08A0-12E9-0D75A0CFF3D2}" dt="2024-11-19T21:02:57.808" v="3032"/>
          <ac:spMkLst>
            <pc:docMk/>
            <pc:sldMk cId="2205647574" sldId="270"/>
            <ac:spMk id="23" creationId="{AD73DE68-D9C6-579D-7EE5-675B1C47A44E}"/>
          </ac:spMkLst>
        </pc:spChg>
        <pc:spChg chg="del">
          <ac:chgData name="Zayd O'Donovan - 739352" userId="S::739352@student.cavc.ac.uk::f03cb8d3-99da-4e40-8da5-49cd332d740b" providerId="AD" clId="Web-{1BE182A5-4CF2-08A0-12E9-0D75A0CFF3D2}" dt="2024-11-19T21:02:59.667" v="3037"/>
          <ac:spMkLst>
            <pc:docMk/>
            <pc:sldMk cId="2205647574" sldId="270"/>
            <ac:spMk id="24" creationId="{8A81B97A-2904-6788-ED88-22D839E25A57}"/>
          </ac:spMkLst>
        </pc:spChg>
        <pc:spChg chg="del">
          <ac:chgData name="Zayd O'Donovan - 739352" userId="S::739352@student.cavc.ac.uk::f03cb8d3-99da-4e40-8da5-49cd332d740b" providerId="AD" clId="Web-{1BE182A5-4CF2-08A0-12E9-0D75A0CFF3D2}" dt="2024-11-19T21:02:59.667" v="3035"/>
          <ac:spMkLst>
            <pc:docMk/>
            <pc:sldMk cId="2205647574" sldId="270"/>
            <ac:spMk id="26" creationId="{D41B1CC2-2367-8A9B-E8C9-EAB603A59428}"/>
          </ac:spMkLst>
        </pc:spChg>
        <pc:spChg chg="del">
          <ac:chgData name="Zayd O'Donovan - 739352" userId="S::739352@student.cavc.ac.uk::f03cb8d3-99da-4e40-8da5-49cd332d740b" providerId="AD" clId="Web-{1BE182A5-4CF2-08A0-12E9-0D75A0CFF3D2}" dt="2024-11-19T21:02:57.808" v="3031"/>
          <ac:spMkLst>
            <pc:docMk/>
            <pc:sldMk cId="2205647574" sldId="270"/>
            <ac:spMk id="27" creationId="{9B04440F-B438-FA4B-3C52-91C376902715}"/>
          </ac:spMkLst>
        </pc:spChg>
        <pc:spChg chg="del">
          <ac:chgData name="Zayd O'Donovan - 739352" userId="S::739352@student.cavc.ac.uk::f03cb8d3-99da-4e40-8da5-49cd332d740b" providerId="AD" clId="Web-{1BE182A5-4CF2-08A0-12E9-0D75A0CFF3D2}" dt="2024-11-19T21:02:57.808" v="3030"/>
          <ac:spMkLst>
            <pc:docMk/>
            <pc:sldMk cId="2205647574" sldId="270"/>
            <ac:spMk id="28" creationId="{460411AF-49A4-69CE-517C-737BCBC016AE}"/>
          </ac:spMkLst>
        </pc:spChg>
        <pc:spChg chg="del">
          <ac:chgData name="Zayd O'Donovan - 739352" userId="S::739352@student.cavc.ac.uk::f03cb8d3-99da-4e40-8da5-49cd332d740b" providerId="AD" clId="Web-{1BE182A5-4CF2-08A0-12E9-0D75A0CFF3D2}" dt="2024-11-19T21:02:57.808" v="3029"/>
          <ac:spMkLst>
            <pc:docMk/>
            <pc:sldMk cId="2205647574" sldId="270"/>
            <ac:spMk id="30" creationId="{FE4FC53B-0F3C-86F1-DDC4-74D7BA31F6B3}"/>
          </ac:spMkLst>
        </pc:spChg>
        <pc:spChg chg="del">
          <ac:chgData name="Zayd O'Donovan - 739352" userId="S::739352@student.cavc.ac.uk::f03cb8d3-99da-4e40-8da5-49cd332d740b" providerId="AD" clId="Web-{1BE182A5-4CF2-08A0-12E9-0D75A0CFF3D2}" dt="2024-11-19T21:02:57.808" v="3028"/>
          <ac:spMkLst>
            <pc:docMk/>
            <pc:sldMk cId="2205647574" sldId="270"/>
            <ac:spMk id="31" creationId="{55B1B740-5DAA-A835-910B-B02EB7A7A382}"/>
          </ac:spMkLst>
        </pc:spChg>
        <pc:spChg chg="del">
          <ac:chgData name="Zayd O'Donovan - 739352" userId="S::739352@student.cavc.ac.uk::f03cb8d3-99da-4e40-8da5-49cd332d740b" providerId="AD" clId="Web-{1BE182A5-4CF2-08A0-12E9-0D75A0CFF3D2}" dt="2024-11-19T21:02:57.808" v="3027"/>
          <ac:spMkLst>
            <pc:docMk/>
            <pc:sldMk cId="2205647574" sldId="270"/>
            <ac:spMk id="32" creationId="{8E7FFDD7-9D9B-AC26-0E89-DC7589AB7DE0}"/>
          </ac:spMkLst>
        </pc:spChg>
        <pc:spChg chg="del">
          <ac:chgData name="Zayd O'Donovan - 739352" userId="S::739352@student.cavc.ac.uk::f03cb8d3-99da-4e40-8da5-49cd332d740b" providerId="AD" clId="Web-{1BE182A5-4CF2-08A0-12E9-0D75A0CFF3D2}" dt="2024-11-19T21:02:57.808" v="3026"/>
          <ac:spMkLst>
            <pc:docMk/>
            <pc:sldMk cId="2205647574" sldId="270"/>
            <ac:spMk id="34" creationId="{F9534E7D-E1E1-6BCD-35FB-50004F468E28}"/>
          </ac:spMkLst>
        </pc:spChg>
        <pc:spChg chg="del">
          <ac:chgData name="Zayd O'Donovan - 739352" userId="S::739352@student.cavc.ac.uk::f03cb8d3-99da-4e40-8da5-49cd332d740b" providerId="AD" clId="Web-{1BE182A5-4CF2-08A0-12E9-0D75A0CFF3D2}" dt="2024-11-19T21:02:57.808" v="3025"/>
          <ac:spMkLst>
            <pc:docMk/>
            <pc:sldMk cId="2205647574" sldId="270"/>
            <ac:spMk id="35" creationId="{7D9D5266-1E9F-0A8D-109E-5393FD3B92ED}"/>
          </ac:spMkLst>
        </pc:spChg>
        <pc:spChg chg="del">
          <ac:chgData name="Zayd O'Donovan - 739352" userId="S::739352@student.cavc.ac.uk::f03cb8d3-99da-4e40-8da5-49cd332d740b" providerId="AD" clId="Web-{1BE182A5-4CF2-08A0-12E9-0D75A0CFF3D2}" dt="2024-11-19T21:02:57.808" v="3024"/>
          <ac:spMkLst>
            <pc:docMk/>
            <pc:sldMk cId="2205647574" sldId="270"/>
            <ac:spMk id="36" creationId="{2B7E8555-4416-DF3F-5DE5-2200924B5201}"/>
          </ac:spMkLst>
        </pc:spChg>
        <pc:spChg chg="del">
          <ac:chgData name="Zayd O'Donovan - 739352" userId="S::739352@student.cavc.ac.uk::f03cb8d3-99da-4e40-8da5-49cd332d740b" providerId="AD" clId="Web-{1BE182A5-4CF2-08A0-12E9-0D75A0CFF3D2}" dt="2024-11-19T21:02:57.808" v="3023"/>
          <ac:spMkLst>
            <pc:docMk/>
            <pc:sldMk cId="2205647574" sldId="270"/>
            <ac:spMk id="38" creationId="{F2E08AC6-E9F3-64C8-974E-F4CB8BD7D98A}"/>
          </ac:spMkLst>
        </pc:spChg>
        <pc:spChg chg="add mod">
          <ac:chgData name="Zayd O'Donovan - 739352" userId="S::739352@student.cavc.ac.uk::f03cb8d3-99da-4e40-8da5-49cd332d740b" providerId="AD" clId="Web-{1BE182A5-4CF2-08A0-12E9-0D75A0CFF3D2}" dt="2024-11-19T21:07:25.907" v="3172" actId="20577"/>
          <ac:spMkLst>
            <pc:docMk/>
            <pc:sldMk cId="2205647574" sldId="270"/>
            <ac:spMk id="39" creationId="{084545CD-785B-F2A6-9081-5D59021C3DE9}"/>
          </ac:spMkLst>
        </pc:spChg>
        <pc:picChg chg="add del">
          <ac:chgData name="Zayd O'Donovan - 739352" userId="S::739352@student.cavc.ac.uk::f03cb8d3-99da-4e40-8da5-49cd332d740b" providerId="AD" clId="Web-{1BE182A5-4CF2-08A0-12E9-0D75A0CFF3D2}" dt="2024-11-19T21:03:49.684" v="3054"/>
          <ac:picMkLst>
            <pc:docMk/>
            <pc:sldMk cId="2205647574" sldId="270"/>
            <ac:picMk id="9" creationId="{A8C3E0A6-F691-E615-04F2-831339A3A1F8}"/>
          </ac:picMkLst>
        </pc:picChg>
        <pc:picChg chg="add mod">
          <ac:chgData name="Zayd O'Donovan - 739352" userId="S::739352@student.cavc.ac.uk::f03cb8d3-99da-4e40-8da5-49cd332d740b" providerId="AD" clId="Web-{1BE182A5-4CF2-08A0-12E9-0D75A0CFF3D2}" dt="2024-11-19T21:04:57.045" v="3119" actId="1076"/>
          <ac:picMkLst>
            <pc:docMk/>
            <pc:sldMk cId="2205647574" sldId="270"/>
            <ac:picMk id="13" creationId="{9040FC08-5A2B-BF58-A1C4-EE7DA26A5BDC}"/>
          </ac:picMkLst>
        </pc:picChg>
        <pc:picChg chg="add mod">
          <ac:chgData name="Zayd O'Donovan - 739352" userId="S::739352@student.cavc.ac.uk::f03cb8d3-99da-4e40-8da5-49cd332d740b" providerId="AD" clId="Web-{1BE182A5-4CF2-08A0-12E9-0D75A0CFF3D2}" dt="2024-11-19T21:05:42.780" v="3130" actId="1076"/>
          <ac:picMkLst>
            <pc:docMk/>
            <pc:sldMk cId="2205647574" sldId="270"/>
            <ac:picMk id="17" creationId="{754918DE-E5E6-DDDA-24F2-6B8B16411491}"/>
          </ac:picMkLst>
        </pc:picChg>
        <pc:picChg chg="del">
          <ac:chgData name="Zayd O'Donovan - 739352" userId="S::739352@student.cavc.ac.uk::f03cb8d3-99da-4e40-8da5-49cd332d740b" providerId="AD" clId="Web-{1BE182A5-4CF2-08A0-12E9-0D75A0CFF3D2}" dt="2024-11-19T21:02:59.667" v="3036"/>
          <ac:picMkLst>
            <pc:docMk/>
            <pc:sldMk cId="2205647574" sldId="270"/>
            <ac:picMk id="25" creationId="{C401FF9E-625E-358D-1FA7-10BA441FCA24}"/>
          </ac:picMkLst>
        </pc:picChg>
        <pc:picChg chg="del">
          <ac:chgData name="Zayd O'Donovan - 739352" userId="S::739352@student.cavc.ac.uk::f03cb8d3-99da-4e40-8da5-49cd332d740b" providerId="AD" clId="Web-{1BE182A5-4CF2-08A0-12E9-0D75A0CFF3D2}" dt="2024-11-19T21:02:59.667" v="3034"/>
          <ac:picMkLst>
            <pc:docMk/>
            <pc:sldMk cId="2205647574" sldId="270"/>
            <ac:picMk id="29" creationId="{36A87DB6-5C43-720C-38A1-A8F5B19EC436}"/>
          </ac:picMkLst>
        </pc:picChg>
        <pc:picChg chg="del">
          <ac:chgData name="Zayd O'Donovan - 739352" userId="S::739352@student.cavc.ac.uk::f03cb8d3-99da-4e40-8da5-49cd332d740b" providerId="AD" clId="Web-{1BE182A5-4CF2-08A0-12E9-0D75A0CFF3D2}" dt="2024-11-19T21:02:59.667" v="3033"/>
          <ac:picMkLst>
            <pc:docMk/>
            <pc:sldMk cId="2205647574" sldId="270"/>
            <ac:picMk id="33" creationId="{462AEAE6-1F31-1E5D-2002-DFA46122D2B2}"/>
          </ac:picMkLst>
        </pc:picChg>
        <pc:picChg chg="add mod">
          <ac:chgData name="Zayd O'Donovan - 739352" userId="S::739352@student.cavc.ac.uk::f03cb8d3-99da-4e40-8da5-49cd332d740b" providerId="AD" clId="Web-{1BE182A5-4CF2-08A0-12E9-0D75A0CFF3D2}" dt="2024-11-19T21:06:09.687" v="3145" actId="1076"/>
          <ac:picMkLst>
            <pc:docMk/>
            <pc:sldMk cId="2205647574" sldId="270"/>
            <ac:picMk id="37" creationId="{A28AA66F-2BB0-03F7-F140-2AD1D93536A8}"/>
          </ac:picMkLst>
        </pc:picChg>
      </pc:sldChg>
      <pc:sldChg chg="addSp delSp modSp add replId">
        <pc:chgData name="Zayd O'Donovan - 739352" userId="S::739352@student.cavc.ac.uk::f03cb8d3-99da-4e40-8da5-49cd332d740b" providerId="AD" clId="Web-{1BE182A5-4CF2-08A0-12E9-0D75A0CFF3D2}" dt="2024-11-20T07:32:33.272" v="4378" actId="20577"/>
        <pc:sldMkLst>
          <pc:docMk/>
          <pc:sldMk cId="3317831728" sldId="271"/>
        </pc:sldMkLst>
        <pc:spChg chg="mod">
          <ac:chgData name="Zayd O'Donovan - 739352" userId="S::739352@student.cavc.ac.uk::f03cb8d3-99da-4e40-8da5-49cd332d740b" providerId="AD" clId="Web-{1BE182A5-4CF2-08A0-12E9-0D75A0CFF3D2}" dt="2024-11-20T07:32:33.272" v="4378" actId="20577"/>
          <ac:spMkLst>
            <pc:docMk/>
            <pc:sldMk cId="3317831728" sldId="271"/>
            <ac:spMk id="3" creationId="{B6195FAE-7CAB-4832-B820-1173C0CC98F4}"/>
          </ac:spMkLst>
        </pc:spChg>
        <pc:spChg chg="add del">
          <ac:chgData name="Zayd O'Donovan - 739352" userId="S::739352@student.cavc.ac.uk::f03cb8d3-99da-4e40-8da5-49cd332d740b" providerId="AD" clId="Web-{1BE182A5-4CF2-08A0-12E9-0D75A0CFF3D2}" dt="2024-11-19T22:11:47.611" v="3813"/>
          <ac:spMkLst>
            <pc:docMk/>
            <pc:sldMk cId="3317831728" sldId="271"/>
            <ac:spMk id="4" creationId="{C9C2054F-FE9F-226E-8815-2C315DFD3A56}"/>
          </ac:spMkLst>
        </pc:spChg>
        <pc:spChg chg="mod">
          <ac:chgData name="Zayd O'Donovan - 739352" userId="S::739352@student.cavc.ac.uk::f03cb8d3-99da-4e40-8da5-49cd332d740b" providerId="AD" clId="Web-{1BE182A5-4CF2-08A0-12E9-0D75A0CFF3D2}" dt="2024-11-19T22:12:53.550" v="3868" actId="20577"/>
          <ac:spMkLst>
            <pc:docMk/>
            <pc:sldMk cId="3317831728" sldId="271"/>
            <ac:spMk id="7" creationId="{2214D827-B4F3-5034-9739-C1642C797452}"/>
          </ac:spMkLst>
        </pc:spChg>
        <pc:spChg chg="mod">
          <ac:chgData name="Zayd O'Donovan - 739352" userId="S::739352@student.cavc.ac.uk::f03cb8d3-99da-4e40-8da5-49cd332d740b" providerId="AD" clId="Web-{1BE182A5-4CF2-08A0-12E9-0D75A0CFF3D2}" dt="2024-11-19T22:14:51.771" v="3870" actId="20577"/>
          <ac:spMkLst>
            <pc:docMk/>
            <pc:sldMk cId="3317831728" sldId="271"/>
            <ac:spMk id="12" creationId="{22C94CB5-F2C5-53ED-7887-D7AD68F384AA}"/>
          </ac:spMkLst>
        </pc:spChg>
      </pc:sldChg>
      <pc:sldChg chg="addSp delSp modSp add replId">
        <pc:chgData name="Zayd O'Donovan - 739352" userId="S::739352@student.cavc.ac.uk::f03cb8d3-99da-4e40-8da5-49cd332d740b" providerId="AD" clId="Web-{1BE182A5-4CF2-08A0-12E9-0D75A0CFF3D2}" dt="2024-11-20T07:32:37.507" v="4380" actId="20577"/>
        <pc:sldMkLst>
          <pc:docMk/>
          <pc:sldMk cId="4125658047" sldId="272"/>
        </pc:sldMkLst>
        <pc:spChg chg="mod">
          <ac:chgData name="Zayd O'Donovan - 739352" userId="S::739352@student.cavc.ac.uk::f03cb8d3-99da-4e40-8da5-49cd332d740b" providerId="AD" clId="Web-{1BE182A5-4CF2-08A0-12E9-0D75A0CFF3D2}" dt="2024-11-20T07:32:37.507" v="4380" actId="20577"/>
          <ac:spMkLst>
            <pc:docMk/>
            <pc:sldMk cId="4125658047" sldId="272"/>
            <ac:spMk id="3" creationId="{B6195FAE-7CAB-4832-B820-1173C0CC98F4}"/>
          </ac:spMkLst>
        </pc:spChg>
        <pc:spChg chg="add del mod">
          <ac:chgData name="Zayd O'Donovan - 739352" userId="S::739352@student.cavc.ac.uk::f03cb8d3-99da-4e40-8da5-49cd332d740b" providerId="AD" clId="Web-{1BE182A5-4CF2-08A0-12E9-0D75A0CFF3D2}" dt="2024-11-20T07:16:27.868" v="3938"/>
          <ac:spMkLst>
            <pc:docMk/>
            <pc:sldMk cId="4125658047" sldId="272"/>
            <ac:spMk id="4" creationId="{A8236542-501F-16D9-9495-12F727BB5F28}"/>
          </ac:spMkLst>
        </pc:spChg>
        <pc:spChg chg="del">
          <ac:chgData name="Zayd O'Donovan - 739352" userId="S::739352@student.cavc.ac.uk::f03cb8d3-99da-4e40-8da5-49cd332d740b" providerId="AD" clId="Web-{1BE182A5-4CF2-08A0-12E9-0D75A0CFF3D2}" dt="2024-11-19T22:20:39.221" v="3898"/>
          <ac:spMkLst>
            <pc:docMk/>
            <pc:sldMk cId="4125658047" sldId="272"/>
            <ac:spMk id="4" creationId="{C9C2054F-FE9F-226E-8815-2C315DFD3A56}"/>
          </ac:spMkLst>
        </pc:spChg>
        <pc:spChg chg="add del">
          <ac:chgData name="Zayd O'Donovan - 739352" userId="S::739352@student.cavc.ac.uk::f03cb8d3-99da-4e40-8da5-49cd332d740b" providerId="AD" clId="Web-{1BE182A5-4CF2-08A0-12E9-0D75A0CFF3D2}" dt="2024-11-20T07:15:59.914" v="3935"/>
          <ac:spMkLst>
            <pc:docMk/>
            <pc:sldMk cId="4125658047" sldId="272"/>
            <ac:spMk id="5" creationId="{F5770484-25DE-F821-676C-3F6B376D68A0}"/>
          </ac:spMkLst>
        </pc:spChg>
        <pc:spChg chg="del">
          <ac:chgData name="Zayd O'Donovan - 739352" userId="S::739352@student.cavc.ac.uk::f03cb8d3-99da-4e40-8da5-49cd332d740b" providerId="AD" clId="Web-{1BE182A5-4CF2-08A0-12E9-0D75A0CFF3D2}" dt="2024-11-19T22:20:37.361" v="3897"/>
          <ac:spMkLst>
            <pc:docMk/>
            <pc:sldMk cId="4125658047" sldId="272"/>
            <ac:spMk id="7" creationId="{2214D827-B4F3-5034-9739-C1642C797452}"/>
          </ac:spMkLst>
        </pc:spChg>
        <pc:spChg chg="add del mod">
          <ac:chgData name="Zayd O'Donovan - 739352" userId="S::739352@student.cavc.ac.uk::f03cb8d3-99da-4e40-8da5-49cd332d740b" providerId="AD" clId="Web-{1BE182A5-4CF2-08A0-12E9-0D75A0CFF3D2}" dt="2024-11-20T07:21:02.111" v="4127"/>
          <ac:spMkLst>
            <pc:docMk/>
            <pc:sldMk cId="4125658047" sldId="272"/>
            <ac:spMk id="7" creationId="{C984F259-7739-A07F-F34F-C2820460A877}"/>
          </ac:spMkLst>
        </pc:spChg>
        <pc:spChg chg="add mod">
          <ac:chgData name="Zayd O'Donovan - 739352" userId="S::739352@student.cavc.ac.uk::f03cb8d3-99da-4e40-8da5-49cd332d740b" providerId="AD" clId="Web-{1BE182A5-4CF2-08A0-12E9-0D75A0CFF3D2}" dt="2024-11-20T07:30:17.440" v="4366" actId="20577"/>
          <ac:spMkLst>
            <pc:docMk/>
            <pc:sldMk cId="4125658047" sldId="272"/>
            <ac:spMk id="8" creationId="{4B195998-E1DA-5E16-788C-94E7F66EEF7D}"/>
          </ac:spMkLst>
        </pc:spChg>
        <pc:spChg chg="add mod">
          <ac:chgData name="Zayd O'Donovan - 739352" userId="S::739352@student.cavc.ac.uk::f03cb8d3-99da-4e40-8da5-49cd332d740b" providerId="AD" clId="Web-{1BE182A5-4CF2-08A0-12E9-0D75A0CFF3D2}" dt="2024-11-20T07:30:04.893" v="4365" actId="1076"/>
          <ac:spMkLst>
            <pc:docMk/>
            <pc:sldMk cId="4125658047" sldId="272"/>
            <ac:spMk id="9" creationId="{39D5D68D-73F8-5CDD-3290-0B10768CD684}"/>
          </ac:spMkLst>
        </pc:spChg>
        <pc:spChg chg="mod">
          <ac:chgData name="Zayd O'Donovan - 739352" userId="S::739352@student.cavc.ac.uk::f03cb8d3-99da-4e40-8da5-49cd332d740b" providerId="AD" clId="Web-{1BE182A5-4CF2-08A0-12E9-0D75A0CFF3D2}" dt="2024-11-20T07:31:33.708" v="4375" actId="20577"/>
          <ac:spMkLst>
            <pc:docMk/>
            <pc:sldMk cId="4125658047" sldId="272"/>
            <ac:spMk id="12" creationId="{22C94CB5-F2C5-53ED-7887-D7AD68F384AA}"/>
          </ac:spMkLst>
        </pc:spChg>
      </pc:sldChg>
      <pc:sldChg chg="modSp add replId">
        <pc:chgData name="Zayd O'Donovan - 739352" userId="S::739352@student.cavc.ac.uk::f03cb8d3-99da-4e40-8da5-49cd332d740b" providerId="AD" clId="Web-{1BE182A5-4CF2-08A0-12E9-0D75A0CFF3D2}" dt="2024-11-20T07:32:42.820" v="4381" actId="20577"/>
        <pc:sldMkLst>
          <pc:docMk/>
          <pc:sldMk cId="3973609453" sldId="273"/>
        </pc:sldMkLst>
        <pc:spChg chg="mod">
          <ac:chgData name="Zayd O'Donovan - 739352" userId="S::739352@student.cavc.ac.uk::f03cb8d3-99da-4e40-8da5-49cd332d740b" providerId="AD" clId="Web-{1BE182A5-4CF2-08A0-12E9-0D75A0CFF3D2}" dt="2024-11-20T07:32:42.820" v="4381" actId="20577"/>
          <ac:spMkLst>
            <pc:docMk/>
            <pc:sldMk cId="3973609453" sldId="273"/>
            <ac:spMk id="3" creationId="{B6195FAE-7CAB-4832-B820-1173C0CC98F4}"/>
          </ac:spMkLst>
        </pc:spChg>
        <pc:spChg chg="mod">
          <ac:chgData name="Zayd O'Donovan - 739352" userId="S::739352@student.cavc.ac.uk::f03cb8d3-99da-4e40-8da5-49cd332d740b" providerId="AD" clId="Web-{1BE182A5-4CF2-08A0-12E9-0D75A0CFF3D2}" dt="2024-11-19T22:37:12.592" v="3919" actId="20577"/>
          <ac:spMkLst>
            <pc:docMk/>
            <pc:sldMk cId="3973609453" sldId="273"/>
            <ac:spMk id="12" creationId="{22C94CB5-F2C5-53ED-7887-D7AD68F384AA}"/>
          </ac:spMkLst>
        </pc:spChg>
      </pc:sldChg>
      <pc:sldChg chg="new del">
        <pc:chgData name="Zayd O'Donovan - 739352" userId="S::739352@student.cavc.ac.uk::f03cb8d3-99da-4e40-8da5-49cd332d740b" providerId="AD" clId="Web-{1BE182A5-4CF2-08A0-12E9-0D75A0CFF3D2}" dt="2024-11-19T22:37:03.530" v="3908"/>
        <pc:sldMkLst>
          <pc:docMk/>
          <pc:sldMk cId="4013775966" sldId="273"/>
        </pc:sldMkLst>
      </pc:sldChg>
      <pc:sldChg chg="modSp add replId">
        <pc:chgData name="Zayd O'Donovan - 739352" userId="S::739352@student.cavc.ac.uk::f03cb8d3-99da-4e40-8da5-49cd332d740b" providerId="AD" clId="Web-{1BE182A5-4CF2-08A0-12E9-0D75A0CFF3D2}" dt="2024-11-20T07:32:46.804" v="4382" actId="20577"/>
        <pc:sldMkLst>
          <pc:docMk/>
          <pc:sldMk cId="3524090201" sldId="274"/>
        </pc:sldMkLst>
        <pc:spChg chg="mod">
          <ac:chgData name="Zayd O'Donovan - 739352" userId="S::739352@student.cavc.ac.uk::f03cb8d3-99da-4e40-8da5-49cd332d740b" providerId="AD" clId="Web-{1BE182A5-4CF2-08A0-12E9-0D75A0CFF3D2}" dt="2024-11-20T07:32:46.804" v="4382" actId="20577"/>
          <ac:spMkLst>
            <pc:docMk/>
            <pc:sldMk cId="3524090201" sldId="274"/>
            <ac:spMk id="3" creationId="{B6195FAE-7CAB-4832-B820-1173C0CC98F4}"/>
          </ac:spMkLst>
        </pc:spChg>
        <pc:spChg chg="mod">
          <ac:chgData name="Zayd O'Donovan - 739352" userId="S::739352@student.cavc.ac.uk::f03cb8d3-99da-4e40-8da5-49cd332d740b" providerId="AD" clId="Web-{1BE182A5-4CF2-08A0-12E9-0D75A0CFF3D2}" dt="2024-11-19T22:37:28.828" v="3923" actId="20577"/>
          <ac:spMkLst>
            <pc:docMk/>
            <pc:sldMk cId="3524090201" sldId="274"/>
            <ac:spMk id="12" creationId="{22C94CB5-F2C5-53ED-7887-D7AD68F384AA}"/>
          </ac:spMkLst>
        </pc:spChg>
      </pc:sldChg>
      <pc:sldChg chg="modSp add replId">
        <pc:chgData name="Zayd O'Donovan - 739352" userId="S::739352@student.cavc.ac.uk::f03cb8d3-99da-4e40-8da5-49cd332d740b" providerId="AD" clId="Web-{1BE182A5-4CF2-08A0-12E9-0D75A0CFF3D2}" dt="2024-11-20T07:32:50.117" v="4383" actId="20577"/>
        <pc:sldMkLst>
          <pc:docMk/>
          <pc:sldMk cId="2082311130" sldId="275"/>
        </pc:sldMkLst>
        <pc:spChg chg="mod">
          <ac:chgData name="Zayd O'Donovan - 739352" userId="S::739352@student.cavc.ac.uk::f03cb8d3-99da-4e40-8da5-49cd332d740b" providerId="AD" clId="Web-{1BE182A5-4CF2-08A0-12E9-0D75A0CFF3D2}" dt="2024-11-20T07:32:50.117" v="4383" actId="20577"/>
          <ac:spMkLst>
            <pc:docMk/>
            <pc:sldMk cId="2082311130" sldId="275"/>
            <ac:spMk id="3" creationId="{B6195FAE-7CAB-4832-B820-1173C0CC98F4}"/>
          </ac:spMkLst>
        </pc:spChg>
        <pc:spChg chg="mod">
          <ac:chgData name="Zayd O'Donovan - 739352" userId="S::739352@student.cavc.ac.uk::f03cb8d3-99da-4e40-8da5-49cd332d740b" providerId="AD" clId="Web-{1BE182A5-4CF2-08A0-12E9-0D75A0CFF3D2}" dt="2024-11-19T22:37:39.766" v="3932" actId="20577"/>
          <ac:spMkLst>
            <pc:docMk/>
            <pc:sldMk cId="2082311130" sldId="275"/>
            <ac:spMk id="12" creationId="{22C94CB5-F2C5-53ED-7887-D7AD68F384AA}"/>
          </ac:spMkLst>
        </pc:spChg>
      </pc:sldChg>
      <pc:sldChg chg="modSp add ord replId">
        <pc:chgData name="Zayd O'Donovan - 739352" userId="S::739352@student.cavc.ac.uk::f03cb8d3-99da-4e40-8da5-49cd332d740b" providerId="AD" clId="Web-{1BE182A5-4CF2-08A0-12E9-0D75A0CFF3D2}" dt="2024-11-20T07:36:13.639" v="4431" actId="20577"/>
        <pc:sldMkLst>
          <pc:docMk/>
          <pc:sldMk cId="2717450918" sldId="276"/>
        </pc:sldMkLst>
        <pc:spChg chg="mod">
          <ac:chgData name="Zayd O'Donovan - 739352" userId="S::739352@student.cavc.ac.uk::f03cb8d3-99da-4e40-8da5-49cd332d740b" providerId="AD" clId="Web-{1BE182A5-4CF2-08A0-12E9-0D75A0CFF3D2}" dt="2024-11-20T07:36:13.639" v="4431" actId="20577"/>
          <ac:spMkLst>
            <pc:docMk/>
            <pc:sldMk cId="2717450918" sldId="276"/>
            <ac:spMk id="6" creationId="{DD0FA3F8-6B3A-5FB2-A746-5B1F40781F0D}"/>
          </ac:spMkLst>
        </pc:spChg>
        <pc:spChg chg="mod">
          <ac:chgData name="Zayd O'Donovan - 739352" userId="S::739352@student.cavc.ac.uk::f03cb8d3-99da-4e40-8da5-49cd332d740b" providerId="AD" clId="Web-{1BE182A5-4CF2-08A0-12E9-0D75A0CFF3D2}" dt="2024-11-20T07:35:18.184" v="4392" actId="20577"/>
          <ac:spMkLst>
            <pc:docMk/>
            <pc:sldMk cId="2717450918" sldId="276"/>
            <ac:spMk id="12" creationId="{22C94CB5-F2C5-53ED-7887-D7AD68F384AA}"/>
          </ac:spMkLst>
        </pc:spChg>
      </pc:sldChg>
      <pc:sldMasterChg chg="modSp del delSldLayout modSldLayout">
        <pc:chgData name="Zayd O'Donovan - 739352" userId="S::739352@student.cavc.ac.uk::f03cb8d3-99da-4e40-8da5-49cd332d740b" providerId="AD" clId="Web-{1BE182A5-4CF2-08A0-12E9-0D75A0CFF3D2}" dt="2024-11-18T18:20:31.991" v="270"/>
        <pc:sldMasterMkLst>
          <pc:docMk/>
          <pc:sldMasterMk cId="2460954070" sldId="2147483660"/>
        </pc:sldMasterMkLst>
        <pc:spChg chg="mod">
          <ac:chgData name="Zayd O'Donovan - 739352" userId="S::739352@student.cavc.ac.uk::f03cb8d3-99da-4e40-8da5-49cd332d740b" providerId="AD" clId="Web-{1BE182A5-4CF2-08A0-12E9-0D75A0CFF3D2}" dt="2024-11-18T17:31:08.416" v="4"/>
          <ac:spMkLst>
            <pc:docMk/>
            <pc:sldMasterMk cId="2460954070" sldId="2147483660"/>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6" creationId="{00000000-0000-0000-0000-000000000000}"/>
          </ac:spMkLst>
        </pc:sp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385387890" sldId="214748366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3"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949138452" sldId="2147483662"/>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591524520" sldId="2147483663"/>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3"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203092039" sldId="2147483664"/>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733172339" sldId="2147483665"/>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6"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210312558" sldId="2147483666"/>
          </pc:sldLayoutMkLst>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146388984" sldId="2147483667"/>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171841454" sldId="2147483668"/>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718958274" sldId="2147483669"/>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4"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2202905451" sldId="2147483670"/>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479445657" sldId="214748367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3" creationId="{00000000-0000-0000-0000-000000000000}"/>
            </ac:spMkLst>
          </pc:spChg>
        </pc:sldLayoutChg>
      </pc:sldMasterChg>
      <pc:sldMasterChg chg="add addSldLayout modSldLayout">
        <pc:chgData name="Zayd O'Donovan - 739352" userId="S::739352@student.cavc.ac.uk::f03cb8d3-99da-4e40-8da5-49cd332d740b" providerId="AD" clId="Web-{1BE182A5-4CF2-08A0-12E9-0D75A0CFF3D2}" dt="2024-11-18T18:20:31.991" v="270"/>
        <pc:sldMasterMkLst>
          <pc:docMk/>
          <pc:sldMasterMk cId="4170179398" sldId="2147483672"/>
        </pc:sldMasterMkLst>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11757064" sldId="2147483673"/>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253106199" sldId="2147483674"/>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621603330" sldId="2147483675"/>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576609717" sldId="2147483676"/>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796260203" sldId="2147483677"/>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917408148" sldId="2147483678"/>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361732846" sldId="2147483679"/>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619990101" sldId="2147483680"/>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40573849" sldId="2147483681"/>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98635900" sldId="2147483682"/>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494061752" sldId="2147483683"/>
          </pc:sldLayoutMkLst>
        </pc:sldLayoutChg>
      </pc:sldMasterChg>
    </pc:docChg>
  </pc:docChgLst>
  <pc:docChgLst>
    <pc:chgData clId="Web-{1BE182A5-4CF2-08A0-12E9-0D75A0CFF3D2}"/>
    <pc:docChg chg="modSld">
      <pc:chgData name="" userId="" providerId="" clId="Web-{1BE182A5-4CF2-08A0-12E9-0D75A0CFF3D2}" dt="2024-11-18T17:30:45.400" v="1" actId="20577"/>
      <pc:docMkLst>
        <pc:docMk/>
      </pc:docMkLst>
      <pc:sldChg chg="modSp">
        <pc:chgData name="" userId="" providerId="" clId="Web-{1BE182A5-4CF2-08A0-12E9-0D75A0CFF3D2}" dt="2024-11-18T17:30:45.400" v="1" actId="20577"/>
        <pc:sldMkLst>
          <pc:docMk/>
          <pc:sldMk cId="109857222" sldId="256"/>
        </pc:sldMkLst>
        <pc:spChg chg="mod">
          <ac:chgData name="" userId="" providerId="" clId="Web-{1BE182A5-4CF2-08A0-12E9-0D75A0CFF3D2}" dt="2024-11-18T17:30:45.400" v="1" actId="20577"/>
          <ac:spMkLst>
            <pc:docMk/>
            <pc:sldMk cId="109857222" sldId="256"/>
            <ac:spMk id="2" creationId="{00000000-0000-0000-0000-000000000000}"/>
          </ac:spMkLst>
        </pc:spChg>
      </pc:sldChg>
    </pc:docChg>
  </pc:docChgLst>
  <pc:docChgLst>
    <pc:chgData name="Zayd O'Donovan - 739352" userId="S::739352@student.cavc.ac.uk::f03cb8d3-99da-4e40-8da5-49cd332d740b" providerId="AD" clId="Web-{DF41B070-A14A-90DF-9C74-DD6C794CFCD6}"/>
    <pc:docChg chg="addSld modSld">
      <pc:chgData name="Zayd O'Donovan - 739352" userId="S::739352@student.cavc.ac.uk::f03cb8d3-99da-4e40-8da5-49cd332d740b" providerId="AD" clId="Web-{DF41B070-A14A-90DF-9C74-DD6C794CFCD6}" dt="2024-11-20T17:46:26.020" v="2015" actId="1076"/>
      <pc:docMkLst>
        <pc:docMk/>
      </pc:docMkLst>
      <pc:sldChg chg="modSp">
        <pc:chgData name="Zayd O'Donovan - 739352" userId="S::739352@student.cavc.ac.uk::f03cb8d3-99da-4e40-8da5-49cd332d740b" providerId="AD" clId="Web-{DF41B070-A14A-90DF-9C74-DD6C794CFCD6}" dt="2024-11-20T16:44:18.407" v="69" actId="20577"/>
        <pc:sldMkLst>
          <pc:docMk/>
          <pc:sldMk cId="3946480622" sldId="258"/>
        </pc:sldMkLst>
        <pc:spChg chg="mod">
          <ac:chgData name="Zayd O'Donovan - 739352" userId="S::739352@student.cavc.ac.uk::f03cb8d3-99da-4e40-8da5-49cd332d740b" providerId="AD" clId="Web-{DF41B070-A14A-90DF-9C74-DD6C794CFCD6}" dt="2024-11-20T16:44:18.407" v="69" actId="20577"/>
          <ac:spMkLst>
            <pc:docMk/>
            <pc:sldMk cId="3946480622" sldId="258"/>
            <ac:spMk id="9" creationId="{4C22B4A9-95FD-9351-6737-82751ECA8A4A}"/>
          </ac:spMkLst>
        </pc:spChg>
      </pc:sldChg>
      <pc:sldChg chg="modSp">
        <pc:chgData name="Zayd O'Donovan - 739352" userId="S::739352@student.cavc.ac.uk::f03cb8d3-99da-4e40-8da5-49cd332d740b" providerId="AD" clId="Web-{DF41B070-A14A-90DF-9C74-DD6C794CFCD6}" dt="2024-11-20T17:24:00.355" v="1243" actId="14100"/>
        <pc:sldMkLst>
          <pc:docMk/>
          <pc:sldMk cId="4140793644" sldId="259"/>
        </pc:sldMkLst>
        <pc:spChg chg="mod">
          <ac:chgData name="Zayd O'Donovan - 739352" userId="S::739352@student.cavc.ac.uk::f03cb8d3-99da-4e40-8da5-49cd332d740b" providerId="AD" clId="Web-{DF41B070-A14A-90DF-9C74-DD6C794CFCD6}" dt="2024-11-20T17:24:00.355" v="1243" actId="14100"/>
          <ac:spMkLst>
            <pc:docMk/>
            <pc:sldMk cId="4140793644" sldId="259"/>
            <ac:spMk id="6" creationId="{DD0FA3F8-6B3A-5FB2-A746-5B1F40781F0D}"/>
          </ac:spMkLst>
        </pc:spChg>
      </pc:sldChg>
      <pc:sldChg chg="modSp">
        <pc:chgData name="Zayd O'Donovan - 739352" userId="S::739352@student.cavc.ac.uk::f03cb8d3-99da-4e40-8da5-49cd332d740b" providerId="AD" clId="Web-{DF41B070-A14A-90DF-9C74-DD6C794CFCD6}" dt="2024-11-20T16:33:44.060" v="1"/>
        <pc:sldMkLst>
          <pc:docMk/>
          <pc:sldMk cId="4191687303" sldId="260"/>
        </pc:sldMkLst>
        <pc:spChg chg="mod">
          <ac:chgData name="Zayd O'Donovan - 739352" userId="S::739352@student.cavc.ac.uk::f03cb8d3-99da-4e40-8da5-49cd332d740b" providerId="AD" clId="Web-{DF41B070-A14A-90DF-9C74-DD6C794CFCD6}" dt="2024-11-20T16:33:44.060" v="1"/>
          <ac:spMkLst>
            <pc:docMk/>
            <pc:sldMk cId="4191687303" sldId="260"/>
            <ac:spMk id="12" creationId="{22C94CB5-F2C5-53ED-7887-D7AD68F384AA}"/>
          </ac:spMkLst>
        </pc:spChg>
      </pc:sldChg>
      <pc:sldChg chg="modSp">
        <pc:chgData name="Zayd O'Donovan - 739352" userId="S::739352@student.cavc.ac.uk::f03cb8d3-99da-4e40-8da5-49cd332d740b" providerId="AD" clId="Web-{DF41B070-A14A-90DF-9C74-DD6C794CFCD6}" dt="2024-11-20T17:19:04.971" v="1218" actId="20577"/>
        <pc:sldMkLst>
          <pc:docMk/>
          <pc:sldMk cId="3620535431" sldId="261"/>
        </pc:sldMkLst>
        <pc:spChg chg="mod">
          <ac:chgData name="Zayd O'Donovan - 739352" userId="S::739352@student.cavc.ac.uk::f03cb8d3-99da-4e40-8da5-49cd332d740b" providerId="AD" clId="Web-{DF41B070-A14A-90DF-9C74-DD6C794CFCD6}" dt="2024-11-20T17:19:04.971" v="1218" actId="20577"/>
          <ac:spMkLst>
            <pc:docMk/>
            <pc:sldMk cId="3620535431" sldId="261"/>
            <ac:spMk id="4" creationId="{C9C2054F-FE9F-226E-8815-2C315DFD3A56}"/>
          </ac:spMkLst>
        </pc:spChg>
      </pc:sldChg>
      <pc:sldChg chg="modSp mod setBg">
        <pc:chgData name="Zayd O'Donovan - 739352" userId="S::739352@student.cavc.ac.uk::f03cb8d3-99da-4e40-8da5-49cd332d740b" providerId="AD" clId="Web-{DF41B070-A14A-90DF-9C74-DD6C794CFCD6}" dt="2024-11-20T17:30:49.914" v="1613" actId="20577"/>
        <pc:sldMkLst>
          <pc:docMk/>
          <pc:sldMk cId="1150013021" sldId="263"/>
        </pc:sldMkLst>
        <pc:spChg chg="mod">
          <ac:chgData name="Zayd O'Donovan - 739352" userId="S::739352@student.cavc.ac.uk::f03cb8d3-99da-4e40-8da5-49cd332d740b" providerId="AD" clId="Web-{DF41B070-A14A-90DF-9C74-DD6C794CFCD6}" dt="2024-11-20T17:30:49.914" v="1613" actId="20577"/>
          <ac:spMkLst>
            <pc:docMk/>
            <pc:sldMk cId="1150013021" sldId="263"/>
            <ac:spMk id="5" creationId="{97BEC333-F268-06C4-93E1-C630EB19DD71}"/>
          </ac:spMkLst>
        </pc:spChg>
        <pc:spChg chg="mod">
          <ac:chgData name="Zayd O'Donovan - 739352" userId="S::739352@student.cavc.ac.uk::f03cb8d3-99da-4e40-8da5-49cd332d740b" providerId="AD" clId="Web-{DF41B070-A14A-90DF-9C74-DD6C794CFCD6}" dt="2024-11-20T17:30:36.601" v="1609" actId="20577"/>
          <ac:spMkLst>
            <pc:docMk/>
            <pc:sldMk cId="1150013021" sldId="263"/>
            <ac:spMk id="14" creationId="{B0BF2204-C0A9-B18E-DB2C-08FA4D72FD92}"/>
          </ac:spMkLst>
        </pc:spChg>
      </pc:sldChg>
      <pc:sldChg chg="modSp">
        <pc:chgData name="Zayd O'Donovan - 739352" userId="S::739352@student.cavc.ac.uk::f03cb8d3-99da-4e40-8da5-49cd332d740b" providerId="AD" clId="Web-{DF41B070-A14A-90DF-9C74-DD6C794CFCD6}" dt="2024-11-20T16:35:12.594" v="8" actId="20577"/>
        <pc:sldMkLst>
          <pc:docMk/>
          <pc:sldMk cId="2408249338" sldId="264"/>
        </pc:sldMkLst>
        <pc:spChg chg="mod">
          <ac:chgData name="Zayd O'Donovan - 739352" userId="S::739352@student.cavc.ac.uk::f03cb8d3-99da-4e40-8da5-49cd332d740b" providerId="AD" clId="Web-{DF41B070-A14A-90DF-9C74-DD6C794CFCD6}" dt="2024-11-20T16:35:12.594" v="8" actId="20577"/>
          <ac:spMkLst>
            <pc:docMk/>
            <pc:sldMk cId="2408249338" sldId="264"/>
            <ac:spMk id="5" creationId="{49B4BD96-6255-AE0F-5156-E6F385AB6B23}"/>
          </ac:spMkLst>
        </pc:spChg>
        <pc:spChg chg="mod">
          <ac:chgData name="Zayd O'Donovan - 739352" userId="S::739352@student.cavc.ac.uk::f03cb8d3-99da-4e40-8da5-49cd332d740b" providerId="AD" clId="Web-{DF41B070-A14A-90DF-9C74-DD6C794CFCD6}" dt="2024-11-20T16:34:13.905" v="3"/>
          <ac:spMkLst>
            <pc:docMk/>
            <pc:sldMk cId="2408249338" sldId="264"/>
            <ac:spMk id="6" creationId="{D56445D0-C34E-9928-42C7-112CE2E5EAAC}"/>
          </ac:spMkLst>
        </pc:spChg>
      </pc:sldChg>
      <pc:sldChg chg="modSp">
        <pc:chgData name="Zayd O'Donovan - 739352" userId="S::739352@student.cavc.ac.uk::f03cb8d3-99da-4e40-8da5-49cd332d740b" providerId="AD" clId="Web-{DF41B070-A14A-90DF-9C74-DD6C794CFCD6}" dt="2024-11-20T17:42:09.856" v="2012" actId="20577"/>
        <pc:sldMkLst>
          <pc:docMk/>
          <pc:sldMk cId="3317831728" sldId="271"/>
        </pc:sldMkLst>
        <pc:spChg chg="mod">
          <ac:chgData name="Zayd O'Donovan - 739352" userId="S::739352@student.cavc.ac.uk::f03cb8d3-99da-4e40-8da5-49cd332d740b" providerId="AD" clId="Web-{DF41B070-A14A-90DF-9C74-DD6C794CFCD6}" dt="2024-11-20T17:42:09.856" v="2012" actId="20577"/>
          <ac:spMkLst>
            <pc:docMk/>
            <pc:sldMk cId="3317831728" sldId="271"/>
            <ac:spMk id="4" creationId="{C9C2054F-FE9F-226E-8815-2C315DFD3A56}"/>
          </ac:spMkLst>
        </pc:spChg>
        <pc:spChg chg="mod">
          <ac:chgData name="Zayd O'Donovan - 739352" userId="S::739352@student.cavc.ac.uk::f03cb8d3-99da-4e40-8da5-49cd332d740b" providerId="AD" clId="Web-{DF41B070-A14A-90DF-9C74-DD6C794CFCD6}" dt="2024-11-20T16:37:27.395" v="16" actId="1076"/>
          <ac:spMkLst>
            <pc:docMk/>
            <pc:sldMk cId="3317831728" sldId="271"/>
            <ac:spMk id="7" creationId="{2214D827-B4F3-5034-9739-C1642C797452}"/>
          </ac:spMkLst>
        </pc:spChg>
        <pc:spChg chg="mod">
          <ac:chgData name="Zayd O'Donovan - 739352" userId="S::739352@student.cavc.ac.uk::f03cb8d3-99da-4e40-8da5-49cd332d740b" providerId="AD" clId="Web-{DF41B070-A14A-90DF-9C74-DD6C794CFCD6}" dt="2024-11-20T17:19:42.534" v="1228" actId="20577"/>
          <ac:spMkLst>
            <pc:docMk/>
            <pc:sldMk cId="3317831728" sldId="271"/>
            <ac:spMk id="12" creationId="{22C94CB5-F2C5-53ED-7887-D7AD68F384AA}"/>
          </ac:spMkLst>
        </pc:spChg>
      </pc:sldChg>
      <pc:sldChg chg="modSp">
        <pc:chgData name="Zayd O'Donovan - 739352" userId="S::739352@student.cavc.ac.uk::f03cb8d3-99da-4e40-8da5-49cd332d740b" providerId="AD" clId="Web-{DF41B070-A14A-90DF-9C74-DD6C794CFCD6}" dt="2024-11-20T17:46:26.020" v="2015" actId="1076"/>
        <pc:sldMkLst>
          <pc:docMk/>
          <pc:sldMk cId="4125658047" sldId="272"/>
        </pc:sldMkLst>
        <pc:spChg chg="mod">
          <ac:chgData name="Zayd O'Donovan - 739352" userId="S::739352@student.cavc.ac.uk::f03cb8d3-99da-4e40-8da5-49cd332d740b" providerId="AD" clId="Web-{DF41B070-A14A-90DF-9C74-DD6C794CFCD6}" dt="2024-11-20T16:37:48.692" v="19" actId="20577"/>
          <ac:spMkLst>
            <pc:docMk/>
            <pc:sldMk cId="4125658047" sldId="272"/>
            <ac:spMk id="3" creationId="{B6195FAE-7CAB-4832-B820-1173C0CC98F4}"/>
          </ac:spMkLst>
        </pc:spChg>
        <pc:spChg chg="mod">
          <ac:chgData name="Zayd O'Donovan - 739352" userId="S::739352@student.cavc.ac.uk::f03cb8d3-99da-4e40-8da5-49cd332d740b" providerId="AD" clId="Web-{DF41B070-A14A-90DF-9C74-DD6C794CFCD6}" dt="2024-11-20T17:46:17.426" v="2013" actId="1076"/>
          <ac:spMkLst>
            <pc:docMk/>
            <pc:sldMk cId="4125658047" sldId="272"/>
            <ac:spMk id="8" creationId="{4B195998-E1DA-5E16-788C-94E7F66EEF7D}"/>
          </ac:spMkLst>
        </pc:spChg>
        <pc:spChg chg="mod">
          <ac:chgData name="Zayd O'Donovan - 739352" userId="S::739352@student.cavc.ac.uk::f03cb8d3-99da-4e40-8da5-49cd332d740b" providerId="AD" clId="Web-{DF41B070-A14A-90DF-9C74-DD6C794CFCD6}" dt="2024-11-20T17:46:26.020" v="2015" actId="1076"/>
          <ac:spMkLst>
            <pc:docMk/>
            <pc:sldMk cId="4125658047" sldId="272"/>
            <ac:spMk id="9" creationId="{39D5D68D-73F8-5CDD-3290-0B10768CD684}"/>
          </ac:spMkLst>
        </pc:spChg>
      </pc:sldChg>
      <pc:sldChg chg="addSp modSp">
        <pc:chgData name="Zayd O'Donovan - 739352" userId="S::739352@student.cavc.ac.uk::f03cb8d3-99da-4e40-8da5-49cd332d740b" providerId="AD" clId="Web-{DF41B070-A14A-90DF-9C74-DD6C794CFCD6}" dt="2024-11-20T17:12:17.958" v="1202" actId="1076"/>
        <pc:sldMkLst>
          <pc:docMk/>
          <pc:sldMk cId="3973609453" sldId="273"/>
        </pc:sldMkLst>
        <pc:spChg chg="mod">
          <ac:chgData name="Zayd O'Donovan - 739352" userId="S::739352@student.cavc.ac.uk::f03cb8d3-99da-4e40-8da5-49cd332d740b" providerId="AD" clId="Web-{DF41B070-A14A-90DF-9C74-DD6C794CFCD6}" dt="2024-11-20T16:37:53.114" v="21" actId="20577"/>
          <ac:spMkLst>
            <pc:docMk/>
            <pc:sldMk cId="3973609453" sldId="273"/>
            <ac:spMk id="3" creationId="{B6195FAE-7CAB-4832-B820-1173C0CC98F4}"/>
          </ac:spMkLst>
        </pc:spChg>
        <pc:spChg chg="add mod">
          <ac:chgData name="Zayd O'Donovan - 739352" userId="S::739352@student.cavc.ac.uk::f03cb8d3-99da-4e40-8da5-49cd332d740b" providerId="AD" clId="Web-{DF41B070-A14A-90DF-9C74-DD6C794CFCD6}" dt="2024-11-20T17:12:17.958" v="1202" actId="1076"/>
          <ac:spMkLst>
            <pc:docMk/>
            <pc:sldMk cId="3973609453" sldId="273"/>
            <ac:spMk id="4" creationId="{D6B9578E-3448-3FC5-9919-81145DFEAD4C}"/>
          </ac:spMkLst>
        </pc:spChg>
      </pc:sldChg>
      <pc:sldChg chg="addSp modSp">
        <pc:chgData name="Zayd O'Donovan - 739352" userId="S::739352@student.cavc.ac.uk::f03cb8d3-99da-4e40-8da5-49cd332d740b" providerId="AD" clId="Web-{DF41B070-A14A-90DF-9C74-DD6C794CFCD6}" dt="2024-11-20T17:12:45.037" v="1210" actId="1076"/>
        <pc:sldMkLst>
          <pc:docMk/>
          <pc:sldMk cId="3524090201" sldId="274"/>
        </pc:sldMkLst>
        <pc:spChg chg="mod">
          <ac:chgData name="Zayd O'Donovan - 739352" userId="S::739352@student.cavc.ac.uk::f03cb8d3-99da-4e40-8da5-49cd332d740b" providerId="AD" clId="Web-{DF41B070-A14A-90DF-9C74-DD6C794CFCD6}" dt="2024-11-20T16:37:57.318" v="22" actId="20577"/>
          <ac:spMkLst>
            <pc:docMk/>
            <pc:sldMk cId="3524090201" sldId="274"/>
            <ac:spMk id="3" creationId="{B6195FAE-7CAB-4832-B820-1173C0CC98F4}"/>
          </ac:spMkLst>
        </pc:spChg>
        <pc:spChg chg="add mod">
          <ac:chgData name="Zayd O'Donovan - 739352" userId="S::739352@student.cavc.ac.uk::f03cb8d3-99da-4e40-8da5-49cd332d740b" providerId="AD" clId="Web-{DF41B070-A14A-90DF-9C74-DD6C794CFCD6}" dt="2024-11-20T17:12:45.037" v="1210" actId="1076"/>
          <ac:spMkLst>
            <pc:docMk/>
            <pc:sldMk cId="3524090201" sldId="274"/>
            <ac:spMk id="4" creationId="{5164AC3E-C443-EEBD-6C84-910A88B2CDE0}"/>
          </ac:spMkLst>
        </pc:spChg>
      </pc:sldChg>
      <pc:sldChg chg="addSp delSp modSp">
        <pc:chgData name="Zayd O'Donovan - 739352" userId="S::739352@student.cavc.ac.uk::f03cb8d3-99da-4e40-8da5-49cd332d740b" providerId="AD" clId="Web-{DF41B070-A14A-90DF-9C74-DD6C794CFCD6}" dt="2024-11-20T17:38:58.116" v="1760"/>
        <pc:sldMkLst>
          <pc:docMk/>
          <pc:sldMk cId="2082311130" sldId="275"/>
        </pc:sldMkLst>
        <pc:spChg chg="mod">
          <ac:chgData name="Zayd O'Donovan - 739352" userId="S::739352@student.cavc.ac.uk::f03cb8d3-99da-4e40-8da5-49cd332d740b" providerId="AD" clId="Web-{DF41B070-A14A-90DF-9C74-DD6C794CFCD6}" dt="2024-11-20T16:38:01.005" v="23" actId="20577"/>
          <ac:spMkLst>
            <pc:docMk/>
            <pc:sldMk cId="2082311130" sldId="275"/>
            <ac:spMk id="3" creationId="{B6195FAE-7CAB-4832-B820-1173C0CC98F4}"/>
          </ac:spMkLst>
        </pc:spChg>
        <pc:spChg chg="add mod">
          <ac:chgData name="Zayd O'Donovan - 739352" userId="S::739352@student.cavc.ac.uk::f03cb8d3-99da-4e40-8da5-49cd332d740b" providerId="AD" clId="Web-{DF41B070-A14A-90DF-9C74-DD6C794CFCD6}" dt="2024-11-20T17:26:00.468" v="1507" actId="1076"/>
          <ac:spMkLst>
            <pc:docMk/>
            <pc:sldMk cId="2082311130" sldId="275"/>
            <ac:spMk id="4" creationId="{93B767B5-81D9-D42A-8E08-38B8C37AD5A2}"/>
          </ac:spMkLst>
        </pc:spChg>
        <pc:spChg chg="add mod">
          <ac:chgData name="Zayd O'Donovan - 739352" userId="S::739352@student.cavc.ac.uk::f03cb8d3-99da-4e40-8da5-49cd332d740b" providerId="AD" clId="Web-{DF41B070-A14A-90DF-9C74-DD6C794CFCD6}" dt="2024-11-20T17:38:44.725" v="1755" actId="20577"/>
          <ac:spMkLst>
            <pc:docMk/>
            <pc:sldMk cId="2082311130" sldId="275"/>
            <ac:spMk id="5" creationId="{859BE4CA-26BD-2EDF-F440-B9A631BD792E}"/>
          </ac:spMkLst>
        </pc:spChg>
        <pc:spChg chg="add del mod">
          <ac:chgData name="Zayd O'Donovan - 739352" userId="S::739352@student.cavc.ac.uk::f03cb8d3-99da-4e40-8da5-49cd332d740b" providerId="AD" clId="Web-{DF41B070-A14A-90DF-9C74-DD6C794CFCD6}" dt="2024-11-20T17:27:44.908" v="1588"/>
          <ac:spMkLst>
            <pc:docMk/>
            <pc:sldMk cId="2082311130" sldId="275"/>
            <ac:spMk id="7" creationId="{612F2CA8-27BE-5399-3D43-14DDEBAFC415}"/>
          </ac:spMkLst>
        </pc:spChg>
        <pc:spChg chg="add del mod">
          <ac:chgData name="Zayd O'Donovan - 739352" userId="S::739352@student.cavc.ac.uk::f03cb8d3-99da-4e40-8da5-49cd332d740b" providerId="AD" clId="Web-{DF41B070-A14A-90DF-9C74-DD6C794CFCD6}" dt="2024-11-20T17:38:54.991" v="1756"/>
          <ac:spMkLst>
            <pc:docMk/>
            <pc:sldMk cId="2082311130" sldId="275"/>
            <ac:spMk id="8" creationId="{EE3A4299-02AC-4C50-BE82-1CFADD7A2624}"/>
          </ac:spMkLst>
        </pc:spChg>
        <pc:spChg chg="add del mod">
          <ac:chgData name="Zayd O'Donovan - 739352" userId="S::739352@student.cavc.ac.uk::f03cb8d3-99da-4e40-8da5-49cd332d740b" providerId="AD" clId="Web-{DF41B070-A14A-90DF-9C74-DD6C794CFCD6}" dt="2024-11-20T17:37:13.457" v="1708"/>
          <ac:spMkLst>
            <pc:docMk/>
            <pc:sldMk cId="2082311130" sldId="275"/>
            <ac:spMk id="9" creationId="{9C95EA0E-DD84-534D-82C5-D923124BA15E}"/>
          </ac:spMkLst>
        </pc:spChg>
        <pc:spChg chg="add del mod">
          <ac:chgData name="Zayd O'Donovan - 739352" userId="S::739352@student.cavc.ac.uk::f03cb8d3-99da-4e40-8da5-49cd332d740b" providerId="AD" clId="Web-{DF41B070-A14A-90DF-9C74-DD6C794CFCD6}" dt="2024-11-20T17:38:58.116" v="1760"/>
          <ac:spMkLst>
            <pc:docMk/>
            <pc:sldMk cId="2082311130" sldId="275"/>
            <ac:spMk id="10" creationId="{1568E763-A55D-666E-81A2-BC05985A0791}"/>
          </ac:spMkLst>
        </pc:spChg>
      </pc:sldChg>
      <pc:sldChg chg="addSp delSp modSp">
        <pc:chgData name="Zayd O'Donovan - 739352" userId="S::739352@student.cavc.ac.uk::f03cb8d3-99da-4e40-8da5-49cd332d740b" providerId="AD" clId="Web-{DF41B070-A14A-90DF-9C74-DD6C794CFCD6}" dt="2024-11-20T17:23:11.478" v="1241" actId="20577"/>
        <pc:sldMkLst>
          <pc:docMk/>
          <pc:sldMk cId="2717450918" sldId="276"/>
        </pc:sldMkLst>
        <pc:spChg chg="mod">
          <ac:chgData name="Zayd O'Donovan - 739352" userId="S::739352@student.cavc.ac.uk::f03cb8d3-99da-4e40-8da5-49cd332d740b" providerId="AD" clId="Web-{DF41B070-A14A-90DF-9C74-DD6C794CFCD6}" dt="2024-11-20T17:00:37.593" v="626" actId="1076"/>
          <ac:spMkLst>
            <pc:docMk/>
            <pc:sldMk cId="2717450918" sldId="276"/>
            <ac:spMk id="3" creationId="{B6195FAE-7CAB-4832-B820-1173C0CC98F4}"/>
          </ac:spMkLst>
        </pc:spChg>
        <pc:spChg chg="mod">
          <ac:chgData name="Zayd O'Donovan - 739352" userId="S::739352@student.cavc.ac.uk::f03cb8d3-99da-4e40-8da5-49cd332d740b" providerId="AD" clId="Web-{DF41B070-A14A-90DF-9C74-DD6C794CFCD6}" dt="2024-11-20T17:00:21.655" v="621" actId="20577"/>
          <ac:spMkLst>
            <pc:docMk/>
            <pc:sldMk cId="2717450918" sldId="276"/>
            <ac:spMk id="4" creationId="{5CF5B751-2EE6-A76B-FAF2-6A9831D98431}"/>
          </ac:spMkLst>
        </pc:spChg>
        <pc:spChg chg="del mod">
          <ac:chgData name="Zayd O'Donovan - 739352" userId="S::739352@student.cavc.ac.uk::f03cb8d3-99da-4e40-8da5-49cd332d740b" providerId="AD" clId="Web-{DF41B070-A14A-90DF-9C74-DD6C794CFCD6}" dt="2024-11-20T16:39:46.243" v="39"/>
          <ac:spMkLst>
            <pc:docMk/>
            <pc:sldMk cId="2717450918" sldId="276"/>
            <ac:spMk id="6" creationId="{DD0FA3F8-6B3A-5FB2-A746-5B1F40781F0D}"/>
          </ac:spMkLst>
        </pc:spChg>
        <pc:spChg chg="add del mod">
          <ac:chgData name="Zayd O'Donovan - 739352" userId="S::739352@student.cavc.ac.uk::f03cb8d3-99da-4e40-8da5-49cd332d740b" providerId="AD" clId="Web-{DF41B070-A14A-90DF-9C74-DD6C794CFCD6}" dt="2024-11-20T16:40:31.307" v="50"/>
          <ac:spMkLst>
            <pc:docMk/>
            <pc:sldMk cId="2717450918" sldId="276"/>
            <ac:spMk id="7" creationId="{067567C8-35C8-9A86-4DD1-17B50AE12FDA}"/>
          </ac:spMkLst>
        </pc:spChg>
        <pc:spChg chg="add mod">
          <ac:chgData name="Zayd O'Donovan - 739352" userId="S::739352@student.cavc.ac.uk::f03cb8d3-99da-4e40-8da5-49cd332d740b" providerId="AD" clId="Web-{DF41B070-A14A-90DF-9C74-DD6C794CFCD6}" dt="2024-11-20T17:23:11.478" v="1241" actId="20577"/>
          <ac:spMkLst>
            <pc:docMk/>
            <pc:sldMk cId="2717450918" sldId="276"/>
            <ac:spMk id="9" creationId="{D2178AA9-9685-FB55-71F4-BDCD4F49D84F}"/>
          </ac:spMkLst>
        </pc:spChg>
        <pc:spChg chg="add del">
          <ac:chgData name="Zayd O'Donovan - 739352" userId="S::739352@student.cavc.ac.uk::f03cb8d3-99da-4e40-8da5-49cd332d740b" providerId="AD" clId="Web-{DF41B070-A14A-90DF-9C74-DD6C794CFCD6}" dt="2024-11-20T16:45:54.895" v="151"/>
          <ac:spMkLst>
            <pc:docMk/>
            <pc:sldMk cId="2717450918" sldId="276"/>
            <ac:spMk id="10" creationId="{D35A1E79-269E-2074-ED90-E9E5005C5159}"/>
          </ac:spMkLst>
        </pc:spChg>
        <pc:spChg chg="mod">
          <ac:chgData name="Zayd O'Donovan - 739352" userId="S::739352@student.cavc.ac.uk::f03cb8d3-99da-4e40-8da5-49cd332d740b" providerId="AD" clId="Web-{DF41B070-A14A-90DF-9C74-DD6C794CFCD6}" dt="2024-11-20T17:00:11.889" v="619" actId="20577"/>
          <ac:spMkLst>
            <pc:docMk/>
            <pc:sldMk cId="2717450918" sldId="276"/>
            <ac:spMk id="12" creationId="{22C94CB5-F2C5-53ED-7887-D7AD68F384AA}"/>
          </ac:spMkLst>
        </pc:spChg>
        <pc:picChg chg="mod">
          <ac:chgData name="Zayd O'Donovan - 739352" userId="S::739352@student.cavc.ac.uk::f03cb8d3-99da-4e40-8da5-49cd332d740b" providerId="AD" clId="Web-{DF41B070-A14A-90DF-9C74-DD6C794CFCD6}" dt="2024-11-20T17:00:31.781" v="625" actId="1076"/>
          <ac:picMkLst>
            <pc:docMk/>
            <pc:sldMk cId="2717450918" sldId="276"/>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23:25.635" v="1242" actId="20577"/>
        <pc:sldMkLst>
          <pc:docMk/>
          <pc:sldMk cId="1208798148" sldId="277"/>
        </pc:sldMkLst>
        <pc:spChg chg="del">
          <ac:chgData name="Zayd O'Donovan - 739352" userId="S::739352@student.cavc.ac.uk::f03cb8d3-99da-4e40-8da5-49cd332d740b" providerId="AD" clId="Web-{DF41B070-A14A-90DF-9C74-DD6C794CFCD6}" dt="2024-11-20T17:01:37.986" v="646"/>
          <ac:spMkLst>
            <pc:docMk/>
            <pc:sldMk cId="1208798148" sldId="277"/>
            <ac:spMk id="2" creationId="{00000000-0000-0000-0000-000000000000}"/>
          </ac:spMkLst>
        </pc:spChg>
        <pc:spChg chg="del">
          <ac:chgData name="Zayd O'Donovan - 739352" userId="S::739352@student.cavc.ac.uk::f03cb8d3-99da-4e40-8da5-49cd332d740b" providerId="AD" clId="Web-{DF41B070-A14A-90DF-9C74-DD6C794CFCD6}" dt="2024-11-20T17:10:10.408" v="1152"/>
          <ac:spMkLst>
            <pc:docMk/>
            <pc:sldMk cId="1208798148" sldId="277"/>
            <ac:spMk id="3" creationId="{B6195FAE-7CAB-4832-B820-1173C0CC98F4}"/>
          </ac:spMkLst>
        </pc:spChg>
        <pc:spChg chg="add del">
          <ac:chgData name="Zayd O'Donovan - 739352" userId="S::739352@student.cavc.ac.uk::f03cb8d3-99da-4e40-8da5-49cd332d740b" providerId="AD" clId="Web-{DF41B070-A14A-90DF-9C74-DD6C794CFCD6}" dt="2024-11-20T17:01:52.330" v="652"/>
          <ac:spMkLst>
            <pc:docMk/>
            <pc:sldMk cId="1208798148" sldId="277"/>
            <ac:spMk id="4" creationId="{5CF5B751-2EE6-A76B-FAF2-6A9831D98431}"/>
          </ac:spMkLst>
        </pc:spChg>
        <pc:spChg chg="add del mod">
          <ac:chgData name="Zayd O'Donovan - 739352" userId="S::739352@student.cavc.ac.uk::f03cb8d3-99da-4e40-8da5-49cd332d740b" providerId="AD" clId="Web-{DF41B070-A14A-90DF-9C74-DD6C794CFCD6}" dt="2024-11-20T17:01:58.924" v="653"/>
          <ac:spMkLst>
            <pc:docMk/>
            <pc:sldMk cId="1208798148" sldId="277"/>
            <ac:spMk id="7" creationId="{AD8A87B8-6ED7-D476-9064-D78ABEFCB5AE}"/>
          </ac:spMkLst>
        </pc:spChg>
        <pc:spChg chg="del">
          <ac:chgData name="Zayd O'Donovan - 739352" userId="S::739352@student.cavc.ac.uk::f03cb8d3-99da-4e40-8da5-49cd332d740b" providerId="AD" clId="Web-{DF41B070-A14A-90DF-9C74-DD6C794CFCD6}" dt="2024-11-20T17:01:33.486" v="645"/>
          <ac:spMkLst>
            <pc:docMk/>
            <pc:sldMk cId="1208798148" sldId="277"/>
            <ac:spMk id="8" creationId="{A750A81C-C8E2-E602-55ED-ED2C493A6DBF}"/>
          </ac:spMkLst>
        </pc:spChg>
        <pc:spChg chg="mod">
          <ac:chgData name="Zayd O'Donovan - 739352" userId="S::739352@student.cavc.ac.uk::f03cb8d3-99da-4e40-8da5-49cd332d740b" providerId="AD" clId="Web-{DF41B070-A14A-90DF-9C74-DD6C794CFCD6}" dt="2024-11-20T17:23:25.635" v="1242" actId="20577"/>
          <ac:spMkLst>
            <pc:docMk/>
            <pc:sldMk cId="1208798148" sldId="277"/>
            <ac:spMk id="9" creationId="{D2178AA9-9685-FB55-71F4-BDCD4F49D84F}"/>
          </ac:spMkLst>
        </pc:spChg>
        <pc:spChg chg="del">
          <ac:chgData name="Zayd O'Donovan - 739352" userId="S::739352@student.cavc.ac.uk::f03cb8d3-99da-4e40-8da5-49cd332d740b" providerId="AD" clId="Web-{DF41B070-A14A-90DF-9C74-DD6C794CFCD6}" dt="2024-11-20T17:01:32.579" v="644"/>
          <ac:spMkLst>
            <pc:docMk/>
            <pc:sldMk cId="1208798148" sldId="277"/>
            <ac:spMk id="12" creationId="{22C94CB5-F2C5-53ED-7887-D7AD68F384AA}"/>
          </ac:spMkLst>
        </pc:spChg>
        <pc:picChg chg="add del">
          <ac:chgData name="Zayd O'Donovan - 739352" userId="S::739352@student.cavc.ac.uk::f03cb8d3-99da-4e40-8da5-49cd332d740b" providerId="AD" clId="Web-{DF41B070-A14A-90DF-9C74-DD6C794CFCD6}" dt="2024-11-20T17:01:49.846" v="651"/>
          <ac:picMkLst>
            <pc:docMk/>
            <pc:sldMk cId="1208798148" sldId="277"/>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36:05.173" v="1650"/>
        <pc:sldMkLst>
          <pc:docMk/>
          <pc:sldMk cId="1631278294" sldId="278"/>
        </pc:sldMkLst>
        <pc:spChg chg="del">
          <ac:chgData name="Zayd O'Donovan - 739352" userId="S::739352@student.cavc.ac.uk::f03cb8d3-99da-4e40-8da5-49cd332d740b" providerId="AD" clId="Web-{DF41B070-A14A-90DF-9C74-DD6C794CFCD6}" dt="2024-11-20T17:31:13.055" v="1618"/>
          <ac:spMkLst>
            <pc:docMk/>
            <pc:sldMk cId="1631278294" sldId="278"/>
            <ac:spMk id="2" creationId="{00000000-0000-0000-0000-000000000000}"/>
          </ac:spMkLst>
        </pc:spChg>
        <pc:spChg chg="del">
          <ac:chgData name="Zayd O'Donovan - 739352" userId="S::739352@student.cavc.ac.uk::f03cb8d3-99da-4e40-8da5-49cd332d740b" providerId="AD" clId="Web-{DF41B070-A14A-90DF-9C74-DD6C794CFCD6}" dt="2024-11-20T17:36:05.173" v="1650"/>
          <ac:spMkLst>
            <pc:docMk/>
            <pc:sldMk cId="1631278294" sldId="278"/>
            <ac:spMk id="3" creationId="{B6195FAE-7CAB-4832-B820-1173C0CC98F4}"/>
          </ac:spMkLst>
        </pc:spChg>
        <pc:spChg chg="del mod">
          <ac:chgData name="Zayd O'Donovan - 739352" userId="S::739352@student.cavc.ac.uk::f03cb8d3-99da-4e40-8da5-49cd332d740b" providerId="AD" clId="Web-{DF41B070-A14A-90DF-9C74-DD6C794CFCD6}" dt="2024-11-20T17:36:03.001" v="1649"/>
          <ac:spMkLst>
            <pc:docMk/>
            <pc:sldMk cId="1631278294" sldId="278"/>
            <ac:spMk id="4" creationId="{93B767B5-81D9-D42A-8E08-38B8C37AD5A2}"/>
          </ac:spMkLst>
        </pc:spChg>
        <pc:spChg chg="del">
          <ac:chgData name="Zayd O'Donovan - 739352" userId="S::739352@student.cavc.ac.uk::f03cb8d3-99da-4e40-8da5-49cd332d740b" providerId="AD" clId="Web-{DF41B070-A14A-90DF-9C74-DD6C794CFCD6}" dt="2024-11-20T17:31:05.992" v="1615"/>
          <ac:spMkLst>
            <pc:docMk/>
            <pc:sldMk cId="1631278294" sldId="278"/>
            <ac:spMk id="5" creationId="{859BE4CA-26BD-2EDF-F440-B9A631BD792E}"/>
          </ac:spMkLst>
        </pc:spChg>
        <pc:spChg chg="del">
          <ac:chgData name="Zayd O'Donovan - 739352" userId="S::739352@student.cavc.ac.uk::f03cb8d3-99da-4e40-8da5-49cd332d740b" providerId="AD" clId="Web-{DF41B070-A14A-90DF-9C74-DD6C794CFCD6}" dt="2024-11-20T17:31:11.524" v="1617"/>
          <ac:spMkLst>
            <pc:docMk/>
            <pc:sldMk cId="1631278294" sldId="278"/>
            <ac:spMk id="6" creationId="{D59F9841-D5DE-F98B-0A8F-A321C79810BD}"/>
          </ac:spMkLst>
        </pc:spChg>
        <pc:spChg chg="add del mod">
          <ac:chgData name="Zayd O'Donovan - 739352" userId="S::739352@student.cavc.ac.uk::f03cb8d3-99da-4e40-8da5-49cd332d740b" providerId="AD" clId="Web-{DF41B070-A14A-90DF-9C74-DD6C794CFCD6}" dt="2024-11-20T17:31:14.977" v="1619"/>
          <ac:spMkLst>
            <pc:docMk/>
            <pc:sldMk cId="1631278294" sldId="278"/>
            <ac:spMk id="8" creationId="{E377FB53-8385-6F4F-7DD8-1CC3DDEC4720}"/>
          </ac:spMkLst>
        </pc:spChg>
        <pc:spChg chg="del">
          <ac:chgData name="Zayd O'Donovan - 739352" userId="S::739352@student.cavc.ac.uk::f03cb8d3-99da-4e40-8da5-49cd332d740b" providerId="AD" clId="Web-{DF41B070-A14A-90DF-9C74-DD6C794CFCD6}" dt="2024-11-20T17:31:10.352" v="1616"/>
          <ac:spMkLst>
            <pc:docMk/>
            <pc:sldMk cId="1631278294" sldId="278"/>
            <ac:spMk id="12" creationId="{22C94CB5-F2C5-53ED-7887-D7AD68F384AA}"/>
          </ac:spMkLst>
        </pc:spChg>
      </pc:sldChg>
    </pc:docChg>
  </pc:docChgLst>
  <pc:docChgLst>
    <pc:chgData name="Zayd O'Donovan - 739352" userId="S::739352@student.cavc.ac.uk::f03cb8d3-99da-4e40-8da5-49cd332d740b" providerId="AD" clId="Web-{94E7F9D5-2215-033F-E996-B1BCB34452AF}"/>
    <pc:docChg chg="delSld modSld">
      <pc:chgData name="Zayd O'Donovan - 739352" userId="S::739352@student.cavc.ac.uk::f03cb8d3-99da-4e40-8da5-49cd332d740b" providerId="AD" clId="Web-{94E7F9D5-2215-033F-E996-B1BCB34452AF}" dt="2024-11-22T22:05:49.331" v="1058" actId="1076"/>
      <pc:docMkLst>
        <pc:docMk/>
      </pc:docMkLst>
      <pc:sldChg chg="addSp delSp modSp">
        <pc:chgData name="Zayd O'Donovan - 739352" userId="S::739352@student.cavc.ac.uk::f03cb8d3-99da-4e40-8da5-49cd332d740b" providerId="AD" clId="Web-{94E7F9D5-2215-033F-E996-B1BCB34452AF}" dt="2024-11-22T21:58:56.186" v="1040"/>
        <pc:sldMkLst>
          <pc:docMk/>
          <pc:sldMk cId="3946480622" sldId="258"/>
        </pc:sldMkLst>
        <pc:spChg chg="del">
          <ac:chgData name="Zayd O'Donovan - 739352" userId="S::739352@student.cavc.ac.uk::f03cb8d3-99da-4e40-8da5-49cd332d740b" providerId="AD" clId="Web-{94E7F9D5-2215-033F-E996-B1BCB34452AF}" dt="2024-11-22T15:04:25.479" v="625"/>
          <ac:spMkLst>
            <pc:docMk/>
            <pc:sldMk cId="3946480622" sldId="258"/>
            <ac:spMk id="3" creationId="{B6195FAE-7CAB-4832-B820-1173C0CC98F4}"/>
          </ac:spMkLst>
        </pc:spChg>
        <pc:spChg chg="mod">
          <ac:chgData name="Zayd O'Donovan - 739352" userId="S::739352@student.cavc.ac.uk::f03cb8d3-99da-4e40-8da5-49cd332d740b" providerId="AD" clId="Web-{94E7F9D5-2215-033F-E996-B1BCB34452AF}" dt="2024-11-22T15:13:02.918" v="730" actId="20577"/>
          <ac:spMkLst>
            <pc:docMk/>
            <pc:sldMk cId="3946480622" sldId="258"/>
            <ac:spMk id="4" creationId="{6496F742-6B00-0416-2AA8-B625250D6BCA}"/>
          </ac:spMkLst>
        </pc:spChg>
        <pc:spChg chg="add del">
          <ac:chgData name="Zayd O'Donovan - 739352" userId="S::739352@student.cavc.ac.uk::f03cb8d3-99da-4e40-8da5-49cd332d740b" providerId="AD" clId="Web-{94E7F9D5-2215-033F-E996-B1BCB34452AF}" dt="2024-11-22T21:55:40.930" v="987"/>
          <ac:spMkLst>
            <pc:docMk/>
            <pc:sldMk cId="3946480622" sldId="258"/>
            <ac:spMk id="5" creationId="{E600E8BE-3AC1-B8A3-8941-D68EB832BE66}"/>
          </ac:spMkLst>
        </pc:spChg>
        <pc:spChg chg="add mod">
          <ac:chgData name="Zayd O'Donovan - 739352" userId="S::739352@student.cavc.ac.uk::f03cb8d3-99da-4e40-8da5-49cd332d740b" providerId="AD" clId="Web-{94E7F9D5-2215-033F-E996-B1BCB34452AF}" dt="2024-11-22T15:04:57.324" v="642" actId="20577"/>
          <ac:spMkLst>
            <pc:docMk/>
            <pc:sldMk cId="3946480622" sldId="258"/>
            <ac:spMk id="8" creationId="{F42A0DF5-14D3-421A-47A6-77C1D7000116}"/>
          </ac:spMkLst>
        </pc:spChg>
        <pc:spChg chg="mod">
          <ac:chgData name="Zayd O'Donovan - 739352" userId="S::739352@student.cavc.ac.uk::f03cb8d3-99da-4e40-8da5-49cd332d740b" providerId="AD" clId="Web-{94E7F9D5-2215-033F-E996-B1BCB34452AF}" dt="2024-11-22T15:11:48.010" v="717" actId="20577"/>
          <ac:spMkLst>
            <pc:docMk/>
            <pc:sldMk cId="3946480622" sldId="258"/>
            <ac:spMk id="9" creationId="{4C22B4A9-95FD-9351-6737-82751ECA8A4A}"/>
          </ac:spMkLst>
        </pc:spChg>
        <pc:spChg chg="add del">
          <ac:chgData name="Zayd O'Donovan - 739352" userId="S::739352@student.cavc.ac.uk::f03cb8d3-99da-4e40-8da5-49cd332d740b" providerId="AD" clId="Web-{94E7F9D5-2215-033F-E996-B1BCB34452AF}" dt="2024-11-22T21:46:49.515" v="946"/>
          <ac:spMkLst>
            <pc:docMk/>
            <pc:sldMk cId="3946480622" sldId="258"/>
            <ac:spMk id="11" creationId="{FDC1EF16-E640-4D4D-6067-351FE286EDC5}"/>
          </ac:spMkLst>
        </pc:spChg>
        <pc:spChg chg="add del">
          <ac:chgData name="Zayd O'Donovan - 739352" userId="S::739352@student.cavc.ac.uk::f03cb8d3-99da-4e40-8da5-49cd332d740b" providerId="AD" clId="Web-{94E7F9D5-2215-033F-E996-B1BCB34452AF}" dt="2024-11-22T21:58:55.749" v="1038"/>
          <ac:spMkLst>
            <pc:docMk/>
            <pc:sldMk cId="3946480622" sldId="258"/>
            <ac:spMk id="15" creationId="{D77F17B7-E031-A07A-AAB2-F375E080085E}"/>
          </ac:spMkLst>
        </pc:spChg>
        <pc:spChg chg="add del">
          <ac:chgData name="Zayd O'Donovan - 739352" userId="S::739352@student.cavc.ac.uk::f03cb8d3-99da-4e40-8da5-49cd332d740b" providerId="AD" clId="Web-{94E7F9D5-2215-033F-E996-B1BCB34452AF}" dt="2024-11-22T15:12:55.387" v="725"/>
          <ac:spMkLst>
            <pc:docMk/>
            <pc:sldMk cId="3946480622" sldId="258"/>
            <ac:spMk id="16" creationId="{6E926A87-8763-E548-7A44-2D701EC78157}"/>
          </ac:spMkLst>
        </pc:spChg>
        <pc:spChg chg="add">
          <ac:chgData name="Zayd O'Donovan - 739352" userId="S::739352@student.cavc.ac.uk::f03cb8d3-99da-4e40-8da5-49cd332d740b" providerId="AD" clId="Web-{94E7F9D5-2215-033F-E996-B1BCB34452AF}" dt="2024-11-22T21:58:56.171" v="1039"/>
          <ac:spMkLst>
            <pc:docMk/>
            <pc:sldMk cId="3946480622" sldId="258"/>
            <ac:spMk id="19" creationId="{62B5D205-52EB-30C6-1B0A-3E6B2E2F07F9}"/>
          </ac:spMkLst>
        </pc:spChg>
        <pc:picChg chg="add del mod">
          <ac:chgData name="Zayd O'Donovan - 739352" userId="S::739352@student.cavc.ac.uk::f03cb8d3-99da-4e40-8da5-49cd332d740b" providerId="AD" clId="Web-{94E7F9D5-2215-033F-E996-B1BCB34452AF}" dt="2024-11-22T15:12:50.293" v="721"/>
          <ac:picMkLst>
            <pc:docMk/>
            <pc:sldMk cId="3946480622" sldId="258"/>
            <ac:picMk id="6" creationId="{7CDCBF6F-7564-5DF7-A2E0-83C97AD7FFAE}"/>
          </ac:picMkLst>
        </pc:picChg>
        <pc:picChg chg="add del">
          <ac:chgData name="Zayd O'Donovan - 739352" userId="S::739352@student.cavc.ac.uk::f03cb8d3-99da-4e40-8da5-49cd332d740b" providerId="AD" clId="Web-{94E7F9D5-2215-033F-E996-B1BCB34452AF}" dt="2024-11-22T21:55:40.930" v="986"/>
          <ac:picMkLst>
            <pc:docMk/>
            <pc:sldMk cId="3946480622" sldId="258"/>
            <ac:picMk id="10" creationId="{99F409D6-38B9-06AD-7E21-B3DF7EC97250}"/>
          </ac:picMkLst>
        </pc:picChg>
        <pc:picChg chg="add del">
          <ac:chgData name="Zayd O'Donovan - 739352" userId="S::739352@student.cavc.ac.uk::f03cb8d3-99da-4e40-8da5-49cd332d740b" providerId="AD" clId="Web-{94E7F9D5-2215-033F-E996-B1BCB34452AF}" dt="2024-11-22T21:46:49.515" v="945"/>
          <ac:picMkLst>
            <pc:docMk/>
            <pc:sldMk cId="3946480622" sldId="258"/>
            <ac:picMk id="14" creationId="{BC91F3C1-D01A-2728-EFD4-0F47052E6086}"/>
          </ac:picMkLst>
        </pc:picChg>
        <pc:picChg chg="add del">
          <ac:chgData name="Zayd O'Donovan - 739352" userId="S::739352@student.cavc.ac.uk::f03cb8d3-99da-4e40-8da5-49cd332d740b" providerId="AD" clId="Web-{94E7F9D5-2215-033F-E996-B1BCB34452AF}" dt="2024-11-22T21:58:55.749" v="1037"/>
          <ac:picMkLst>
            <pc:docMk/>
            <pc:sldMk cId="3946480622" sldId="258"/>
            <ac:picMk id="17" creationId="{D68615AB-A216-6117-6CE0-973C7DBF53FB}"/>
          </ac:picMkLst>
        </pc:picChg>
        <pc:picChg chg="add">
          <ac:chgData name="Zayd O'Donovan - 739352" userId="S::739352@student.cavc.ac.uk::f03cb8d3-99da-4e40-8da5-49cd332d740b" providerId="AD" clId="Web-{94E7F9D5-2215-033F-E996-B1BCB34452AF}" dt="2024-11-22T21:58:56.186" v="1040"/>
          <ac:picMkLst>
            <pc:docMk/>
            <pc:sldMk cId="3946480622" sldId="258"/>
            <ac:picMk id="21" creationId="{3700FD05-624A-B27D-C816-9E344199720A}"/>
          </ac:picMkLst>
        </pc:picChg>
      </pc:sldChg>
      <pc:sldChg chg="addSp delSp modSp">
        <pc:chgData name="Zayd O'Donovan - 739352" userId="S::739352@student.cavc.ac.uk::f03cb8d3-99da-4e40-8da5-49cd332d740b" providerId="AD" clId="Web-{94E7F9D5-2215-033F-E996-B1BCB34452AF}" dt="2024-11-22T21:58:45.061" v="1036" actId="1076"/>
        <pc:sldMkLst>
          <pc:docMk/>
          <pc:sldMk cId="4140793644" sldId="259"/>
        </pc:sldMkLst>
        <pc:spChg chg="del mod">
          <ac:chgData name="Zayd O'Donovan - 739352" userId="S::739352@student.cavc.ac.uk::f03cb8d3-99da-4e40-8da5-49cd332d740b" providerId="AD" clId="Web-{94E7F9D5-2215-033F-E996-B1BCB34452AF}" dt="2024-11-22T15:02:36.335" v="618"/>
          <ac:spMkLst>
            <pc:docMk/>
            <pc:sldMk cId="4140793644" sldId="259"/>
            <ac:spMk id="3" creationId="{B6195FAE-7CAB-4832-B820-1173C0CC98F4}"/>
          </ac:spMkLst>
        </pc:spChg>
        <pc:spChg chg="del mod">
          <ac:chgData name="Zayd O'Donovan - 739352" userId="S::739352@student.cavc.ac.uk::f03cb8d3-99da-4e40-8da5-49cd332d740b" providerId="AD" clId="Web-{94E7F9D5-2215-033F-E996-B1BCB34452AF}" dt="2024-11-22T21:55:33.758" v="983"/>
          <ac:spMkLst>
            <pc:docMk/>
            <pc:sldMk cId="4140793644" sldId="259"/>
            <ac:spMk id="4" creationId="{5CF5B751-2EE6-A76B-FAF2-6A9831D98431}"/>
          </ac:spMkLst>
        </pc:spChg>
        <pc:spChg chg="mod">
          <ac:chgData name="Zayd O'Donovan - 739352" userId="S::739352@student.cavc.ac.uk::f03cb8d3-99da-4e40-8da5-49cd332d740b" providerId="AD" clId="Web-{94E7F9D5-2215-033F-E996-B1BCB34452AF}" dt="2024-11-22T16:24:41.374" v="919" actId="20577"/>
          <ac:spMkLst>
            <pc:docMk/>
            <pc:sldMk cId="4140793644" sldId="259"/>
            <ac:spMk id="6" creationId="{DD0FA3F8-6B3A-5FB2-A746-5B1F40781F0D}"/>
          </ac:spMkLst>
        </pc:spChg>
        <pc:spChg chg="add">
          <ac:chgData name="Zayd O'Donovan - 739352" userId="S::739352@student.cavc.ac.uk::f03cb8d3-99da-4e40-8da5-49cd332d740b" providerId="AD" clId="Web-{94E7F9D5-2215-033F-E996-B1BCB34452AF}" dt="2024-11-22T21:55:34.180" v="984"/>
          <ac:spMkLst>
            <pc:docMk/>
            <pc:sldMk cId="4140793644" sldId="259"/>
            <ac:spMk id="7" creationId="{A50B229C-619D-C953-2B6E-F6968AB56B3F}"/>
          </ac:spMkLst>
        </pc:spChg>
        <pc:spChg chg="add mod">
          <ac:chgData name="Zayd O'Donovan - 739352" userId="S::739352@student.cavc.ac.uk::f03cb8d3-99da-4e40-8da5-49cd332d740b" providerId="AD" clId="Web-{94E7F9D5-2215-033F-E996-B1BCB34452AF}" dt="2024-11-22T15:02:39.351" v="620" actId="20577"/>
          <ac:spMkLst>
            <pc:docMk/>
            <pc:sldMk cId="4140793644" sldId="259"/>
            <ac:spMk id="9" creationId="{4C8E92CE-0F74-D783-E3A2-65323D693E58}"/>
          </ac:spMkLst>
        </pc:spChg>
        <pc:picChg chg="del mod">
          <ac:chgData name="Zayd O'Donovan - 739352" userId="S::739352@student.cavc.ac.uk::f03cb8d3-99da-4e40-8da5-49cd332d740b" providerId="AD" clId="Web-{94E7F9D5-2215-033F-E996-B1BCB34452AF}" dt="2024-11-22T21:55:33.758" v="982"/>
          <ac:picMkLst>
            <pc:docMk/>
            <pc:sldMk cId="4140793644" sldId="259"/>
            <ac:picMk id="5" creationId="{E0D17A6B-3FC0-552F-A7F3-EAF1B0360B02}"/>
          </ac:picMkLst>
        </pc:picChg>
        <pc:picChg chg="add mod">
          <ac:chgData name="Zayd O'Donovan - 739352" userId="S::739352@student.cavc.ac.uk::f03cb8d3-99da-4e40-8da5-49cd332d740b" providerId="AD" clId="Web-{94E7F9D5-2215-033F-E996-B1BCB34452AF}" dt="2024-11-22T21:58:45.061" v="1036" actId="1076"/>
          <ac:picMkLst>
            <pc:docMk/>
            <pc:sldMk cId="4140793644" sldId="259"/>
            <ac:picMk id="11" creationId="{2AA2C8CC-3966-9E03-B9A3-DA59F4921970}"/>
          </ac:picMkLst>
        </pc:picChg>
      </pc:sldChg>
      <pc:sldChg chg="addSp delSp modSp">
        <pc:chgData name="Zayd O'Donovan - 739352" userId="S::739352@student.cavc.ac.uk::f03cb8d3-99da-4e40-8da5-49cd332d740b" providerId="AD" clId="Web-{94E7F9D5-2215-033F-E996-B1BCB34452AF}" dt="2024-11-22T21:47:01.937" v="952"/>
        <pc:sldMkLst>
          <pc:docMk/>
          <pc:sldMk cId="4191687303" sldId="260"/>
        </pc:sldMkLst>
        <pc:spChg chg="del">
          <ac:chgData name="Zayd O'Donovan - 739352" userId="S::739352@student.cavc.ac.uk::f03cb8d3-99da-4e40-8da5-49cd332d740b" providerId="AD" clId="Web-{94E7F9D5-2215-033F-E996-B1BCB34452AF}" dt="2024-11-22T15:05:44.044" v="643"/>
          <ac:spMkLst>
            <pc:docMk/>
            <pc:sldMk cId="4191687303" sldId="260"/>
            <ac:spMk id="3" creationId="{B6195FAE-7CAB-4832-B820-1173C0CC98F4}"/>
          </ac:spMkLst>
        </pc:spChg>
        <pc:spChg chg="add del">
          <ac:chgData name="Zayd O'Donovan - 739352" userId="S::739352@student.cavc.ac.uk::f03cb8d3-99da-4e40-8da5-49cd332d740b" providerId="AD" clId="Web-{94E7F9D5-2215-033F-E996-B1BCB34452AF}" dt="2024-11-22T21:47:01.937" v="952"/>
          <ac:spMkLst>
            <pc:docMk/>
            <pc:sldMk cId="4191687303" sldId="260"/>
            <ac:spMk id="4" creationId="{53FF7CC0-D318-2322-000F-55E6C4855234}"/>
          </ac:spMkLst>
        </pc:spChg>
        <pc:spChg chg="add mod">
          <ac:chgData name="Zayd O'Donovan - 739352" userId="S::739352@student.cavc.ac.uk::f03cb8d3-99da-4e40-8da5-49cd332d740b" providerId="AD" clId="Web-{94E7F9D5-2215-033F-E996-B1BCB34452AF}" dt="2024-11-22T15:05:46.357" v="645" actId="20577"/>
          <ac:spMkLst>
            <pc:docMk/>
            <pc:sldMk cId="4191687303" sldId="260"/>
            <ac:spMk id="11" creationId="{E3415B63-4BB9-C8C6-7F3F-8451A7030B10}"/>
          </ac:spMkLst>
        </pc:spChg>
        <pc:picChg chg="add del">
          <ac:chgData name="Zayd O'Donovan - 739352" userId="S::739352@student.cavc.ac.uk::f03cb8d3-99da-4e40-8da5-49cd332d740b" providerId="AD" clId="Web-{94E7F9D5-2215-033F-E996-B1BCB34452AF}" dt="2024-11-22T15:12:31.152" v="720"/>
          <ac:picMkLst>
            <pc:docMk/>
            <pc:sldMk cId="4191687303" sldId="260"/>
            <ac:picMk id="8" creationId="{A411A8B5-1658-24A1-3F2E-7F7C549E86C1}"/>
          </ac:picMkLst>
        </pc:picChg>
        <pc:picChg chg="add del">
          <ac:chgData name="Zayd O'Donovan - 739352" userId="S::739352@student.cavc.ac.uk::f03cb8d3-99da-4e40-8da5-49cd332d740b" providerId="AD" clId="Web-{94E7F9D5-2215-033F-E996-B1BCB34452AF}" dt="2024-11-22T21:47:01.937" v="951"/>
          <ac:picMkLst>
            <pc:docMk/>
            <pc:sldMk cId="4191687303" sldId="260"/>
            <ac:picMk id="14" creationId="{7794B835-97EE-3B8E-E519-4CF7D944AFD0}"/>
          </ac:picMkLst>
        </pc:picChg>
      </pc:sldChg>
      <pc:sldChg chg="addSp delSp modSp">
        <pc:chgData name="Zayd O'Donovan - 739352" userId="S::739352@student.cavc.ac.uk::f03cb8d3-99da-4e40-8da5-49cd332d740b" providerId="AD" clId="Web-{94E7F9D5-2215-033F-E996-B1BCB34452AF}" dt="2024-11-22T15:06:01.014" v="651" actId="20577"/>
        <pc:sldMkLst>
          <pc:docMk/>
          <pc:sldMk cId="3620535431" sldId="261"/>
        </pc:sldMkLst>
        <pc:spChg chg="del">
          <ac:chgData name="Zayd O'Donovan - 739352" userId="S::739352@student.cavc.ac.uk::f03cb8d3-99da-4e40-8da5-49cd332d740b" providerId="AD" clId="Web-{94E7F9D5-2215-033F-E996-B1BCB34452AF}" dt="2024-11-22T15:05:58.045" v="649"/>
          <ac:spMkLst>
            <pc:docMk/>
            <pc:sldMk cId="3620535431" sldId="261"/>
            <ac:spMk id="3" creationId="{B6195FAE-7CAB-4832-B820-1173C0CC98F4}"/>
          </ac:spMkLst>
        </pc:spChg>
        <pc:spChg chg="mod">
          <ac:chgData name="Zayd O'Donovan - 739352" userId="S::739352@student.cavc.ac.uk::f03cb8d3-99da-4e40-8da5-49cd332d740b" providerId="AD" clId="Web-{94E7F9D5-2215-033F-E996-B1BCB34452AF}" dt="2024-11-21T17:14:57.937" v="576" actId="14100"/>
          <ac:spMkLst>
            <pc:docMk/>
            <pc:sldMk cId="3620535431" sldId="261"/>
            <ac:spMk id="4" creationId="{C9C2054F-FE9F-226E-8815-2C315DFD3A56}"/>
          </ac:spMkLst>
        </pc:spChg>
        <pc:spChg chg="add mod">
          <ac:chgData name="Zayd O'Donovan - 739352" userId="S::739352@student.cavc.ac.uk::f03cb8d3-99da-4e40-8da5-49cd332d740b" providerId="AD" clId="Web-{94E7F9D5-2215-033F-E996-B1BCB34452AF}" dt="2024-11-21T17:15:41.752" v="596" actId="20577"/>
          <ac:spMkLst>
            <pc:docMk/>
            <pc:sldMk cId="3620535431" sldId="261"/>
            <ac:spMk id="8" creationId="{E49437FC-16A9-2492-77AE-61F37CB3DB2D}"/>
          </ac:spMkLst>
        </pc:spChg>
        <pc:spChg chg="add mod">
          <ac:chgData name="Zayd O'Donovan - 739352" userId="S::739352@student.cavc.ac.uk::f03cb8d3-99da-4e40-8da5-49cd332d740b" providerId="AD" clId="Web-{94E7F9D5-2215-033F-E996-B1BCB34452AF}" dt="2024-11-22T15:06:01.014" v="651" actId="20577"/>
          <ac:spMkLst>
            <pc:docMk/>
            <pc:sldMk cId="3620535431" sldId="261"/>
            <ac:spMk id="10" creationId="{B009D5C0-E32D-AEEC-5B44-941E036F34E5}"/>
          </ac:spMkLst>
        </pc:spChg>
        <pc:picChg chg="add del mod">
          <ac:chgData name="Zayd O'Donovan - 739352" userId="S::739352@student.cavc.ac.uk::f03cb8d3-99da-4e40-8da5-49cd332d740b" providerId="AD" clId="Web-{94E7F9D5-2215-033F-E996-B1BCB34452AF}" dt="2024-11-21T17:17:53.228" v="597"/>
          <ac:picMkLst>
            <pc:docMk/>
            <pc:sldMk cId="3620535431" sldId="261"/>
            <ac:picMk id="5" creationId="{C2AC1DAA-3B8B-AB55-8FA5-36E1C4F27123}"/>
          </ac:picMkLst>
        </pc:picChg>
        <pc:picChg chg="add mod">
          <ac:chgData name="Zayd O'Donovan - 739352" userId="S::739352@student.cavc.ac.uk::f03cb8d3-99da-4e40-8da5-49cd332d740b" providerId="AD" clId="Web-{94E7F9D5-2215-033F-E996-B1BCB34452AF}" dt="2024-11-21T17:18:21.855" v="607" actId="1076"/>
          <ac:picMkLst>
            <pc:docMk/>
            <pc:sldMk cId="3620535431" sldId="261"/>
            <ac:picMk id="9" creationId="{309BB524-CB7F-32E9-EB6A-BFF11766890F}"/>
          </ac:picMkLst>
        </pc:picChg>
      </pc:sldChg>
      <pc:sldChg chg="modSp">
        <pc:chgData name="Zayd O'Donovan - 739352" userId="S::739352@student.cavc.ac.uk::f03cb8d3-99da-4e40-8da5-49cd332d740b" providerId="AD" clId="Web-{94E7F9D5-2215-033F-E996-B1BCB34452AF}" dt="2024-11-22T15:18:40.430" v="749" actId="1076"/>
        <pc:sldMkLst>
          <pc:docMk/>
          <pc:sldMk cId="1610765788" sldId="262"/>
        </pc:sldMkLst>
        <pc:spChg chg="mod">
          <ac:chgData name="Zayd O'Donovan - 739352" userId="S::739352@student.cavc.ac.uk::f03cb8d3-99da-4e40-8da5-49cd332d740b" providerId="AD" clId="Web-{94E7F9D5-2215-033F-E996-B1BCB34452AF}" dt="2024-11-20T22:35:54.051" v="7" actId="1076"/>
          <ac:spMkLst>
            <pc:docMk/>
            <pc:sldMk cId="1610765788" sldId="262"/>
            <ac:spMk id="7" creationId="{AFA3F5A2-45E9-40B5-6F7E-D6AD1640A84A}"/>
          </ac:spMkLst>
        </pc:spChg>
        <pc:spChg chg="mod">
          <ac:chgData name="Zayd O'Donovan - 739352" userId="S::739352@student.cavc.ac.uk::f03cb8d3-99da-4e40-8da5-49cd332d740b" providerId="AD" clId="Web-{94E7F9D5-2215-033F-E996-B1BCB34452AF}" dt="2024-11-20T22:36:54.256" v="14" actId="20577"/>
          <ac:spMkLst>
            <pc:docMk/>
            <pc:sldMk cId="1610765788" sldId="262"/>
            <ac:spMk id="8" creationId="{9C37550C-BDB5-401D-6836-9C8ADF20945D}"/>
          </ac:spMkLst>
        </pc:spChg>
        <pc:spChg chg="mod">
          <ac:chgData name="Zayd O'Donovan - 739352" userId="S::739352@student.cavc.ac.uk::f03cb8d3-99da-4e40-8da5-49cd332d740b" providerId="AD" clId="Web-{94E7F9D5-2215-033F-E996-B1BCB34452AF}" dt="2024-11-22T15:18:40.430" v="749" actId="1076"/>
          <ac:spMkLst>
            <pc:docMk/>
            <pc:sldMk cId="1610765788" sldId="262"/>
            <ac:spMk id="11" creationId="{DD64EC24-3522-C4BA-9102-6C3CBA13B550}"/>
          </ac:spMkLst>
        </pc:spChg>
        <pc:spChg chg="mod">
          <ac:chgData name="Zayd O'Donovan - 739352" userId="S::739352@student.cavc.ac.uk::f03cb8d3-99da-4e40-8da5-49cd332d740b" providerId="AD" clId="Web-{94E7F9D5-2215-033F-E996-B1BCB34452AF}" dt="2024-11-20T22:36:03.536" v="9" actId="1076"/>
          <ac:spMkLst>
            <pc:docMk/>
            <pc:sldMk cId="1610765788" sldId="262"/>
            <ac:spMk id="13" creationId="{2BA3AEA3-DA45-DC3B-BD7E-E4713458B7D0}"/>
          </ac:spMkLst>
        </pc:spChg>
        <pc:picChg chg="mod">
          <ac:chgData name="Zayd O'Donovan - 739352" userId="S::739352@student.cavc.ac.uk::f03cb8d3-99da-4e40-8da5-49cd332d740b" providerId="AD" clId="Web-{94E7F9D5-2215-033F-E996-B1BCB34452AF}" dt="2024-11-22T15:10:16.710" v="674" actId="1076"/>
          <ac:picMkLst>
            <pc:docMk/>
            <pc:sldMk cId="1610765788" sldId="262"/>
            <ac:picMk id="9" creationId="{497BE09A-3A70-FE22-D5AF-9DA05EBAE2C3}"/>
          </ac:picMkLst>
        </pc:picChg>
      </pc:sldChg>
      <pc:sldChg chg="addSp modSp">
        <pc:chgData name="Zayd O'Donovan - 739352" userId="S::739352@student.cavc.ac.uk::f03cb8d3-99da-4e40-8da5-49cd332d740b" providerId="AD" clId="Web-{94E7F9D5-2215-033F-E996-B1BCB34452AF}" dt="2024-11-22T22:05:49.331" v="1058" actId="1076"/>
        <pc:sldMkLst>
          <pc:docMk/>
          <pc:sldMk cId="1150013021" sldId="263"/>
        </pc:sldMkLst>
        <pc:spChg chg="mod">
          <ac:chgData name="Zayd O'Donovan - 739352" userId="S::739352@student.cavc.ac.uk::f03cb8d3-99da-4e40-8da5-49cd332d740b" providerId="AD" clId="Web-{94E7F9D5-2215-033F-E996-B1BCB34452AF}" dt="2024-11-22T16:26:36.409" v="927" actId="20577"/>
          <ac:spMkLst>
            <pc:docMk/>
            <pc:sldMk cId="1150013021" sldId="263"/>
            <ac:spMk id="2" creationId="{00000000-0000-0000-0000-000000000000}"/>
          </ac:spMkLst>
        </pc:spChg>
        <pc:spChg chg="add mod">
          <ac:chgData name="Zayd O'Donovan - 739352" userId="S::739352@student.cavc.ac.uk::f03cb8d3-99da-4e40-8da5-49cd332d740b" providerId="AD" clId="Web-{94E7F9D5-2215-033F-E996-B1BCB34452AF}" dt="2024-11-22T16:27:20.004" v="941" actId="20577"/>
          <ac:spMkLst>
            <pc:docMk/>
            <pc:sldMk cId="1150013021" sldId="263"/>
            <ac:spMk id="3" creationId="{2D351FC5-0000-ABC3-6FE1-35953EC0C171}"/>
          </ac:spMkLst>
        </pc:spChg>
        <pc:spChg chg="mod">
          <ac:chgData name="Zayd O'Donovan - 739352" userId="S::739352@student.cavc.ac.uk::f03cb8d3-99da-4e40-8da5-49cd332d740b" providerId="AD" clId="Web-{94E7F9D5-2215-033F-E996-B1BCB34452AF}" dt="2024-11-22T22:05:49.331" v="1058" actId="1076"/>
          <ac:spMkLst>
            <pc:docMk/>
            <pc:sldMk cId="1150013021" sldId="263"/>
            <ac:spMk id="5" creationId="{97BEC333-F268-06C4-93E1-C630EB19DD71}"/>
          </ac:spMkLst>
        </pc:spChg>
        <pc:spChg chg="mod">
          <ac:chgData name="Zayd O'Donovan - 739352" userId="S::739352@student.cavc.ac.uk::f03cb8d3-99da-4e40-8da5-49cd332d740b" providerId="AD" clId="Web-{94E7F9D5-2215-033F-E996-B1BCB34452AF}" dt="2024-11-22T16:07:57.234" v="751" actId="20577"/>
          <ac:spMkLst>
            <pc:docMk/>
            <pc:sldMk cId="1150013021" sldId="263"/>
            <ac:spMk id="14" creationId="{B0BF2204-C0A9-B18E-DB2C-08FA4D72FD92}"/>
          </ac:spMkLst>
        </pc:spChg>
        <pc:picChg chg="mod">
          <ac:chgData name="Zayd O'Donovan - 739352" userId="S::739352@student.cavc.ac.uk::f03cb8d3-99da-4e40-8da5-49cd332d740b" providerId="AD" clId="Web-{94E7F9D5-2215-033F-E996-B1BCB34452AF}" dt="2024-11-21T16:59:11.023" v="431" actId="1076"/>
          <ac:picMkLst>
            <pc:docMk/>
            <pc:sldMk cId="1150013021" sldId="263"/>
            <ac:picMk id="4" creationId="{5EE0C6A8-2F04-D135-2EA4-62E1F24F584C}"/>
          </ac:picMkLst>
        </pc:picChg>
        <pc:picChg chg="mod">
          <ac:chgData name="Zayd O'Donovan - 739352" userId="S::739352@student.cavc.ac.uk::f03cb8d3-99da-4e40-8da5-49cd332d740b" providerId="AD" clId="Web-{94E7F9D5-2215-033F-E996-B1BCB34452AF}" dt="2024-11-21T16:59:39.885" v="435" actId="1076"/>
          <ac:picMkLst>
            <pc:docMk/>
            <pc:sldMk cId="1150013021" sldId="263"/>
            <ac:picMk id="6" creationId="{0970F011-12C2-52CE-B982-3ACD53C0F100}"/>
          </ac:picMkLst>
        </pc:picChg>
      </pc:sldChg>
      <pc:sldChg chg="addSp delSp modSp">
        <pc:chgData name="Zayd O'Donovan - 739352" userId="S::739352@student.cavc.ac.uk::f03cb8d3-99da-4e40-8da5-49cd332d740b" providerId="AD" clId="Web-{94E7F9D5-2215-033F-E996-B1BCB34452AF}" dt="2024-11-22T21:59:09.874" v="1044"/>
        <pc:sldMkLst>
          <pc:docMk/>
          <pc:sldMk cId="2408249338" sldId="264"/>
        </pc:sldMkLst>
        <pc:spChg chg="del">
          <ac:chgData name="Zayd O'Donovan - 739352" userId="S::739352@student.cavc.ac.uk::f03cb8d3-99da-4e40-8da5-49cd332d740b" providerId="AD" clId="Web-{94E7F9D5-2215-033F-E996-B1BCB34452AF}" dt="2024-11-22T15:05:51.685" v="646"/>
          <ac:spMkLst>
            <pc:docMk/>
            <pc:sldMk cId="2408249338" sldId="264"/>
            <ac:spMk id="3" creationId="{B6195FAE-7CAB-4832-B820-1173C0CC98F4}"/>
          </ac:spMkLst>
        </pc:spChg>
        <pc:spChg chg="add del">
          <ac:chgData name="Zayd O'Donovan - 739352" userId="S::739352@student.cavc.ac.uk::f03cb8d3-99da-4e40-8da5-49cd332d740b" providerId="AD" clId="Web-{94E7F9D5-2215-033F-E996-B1BCB34452AF}" dt="2024-11-22T21:55:51.915" v="991"/>
          <ac:spMkLst>
            <pc:docMk/>
            <pc:sldMk cId="2408249338" sldId="264"/>
            <ac:spMk id="4" creationId="{DDA4CDBD-C0D2-9717-CED0-6CEC99462FA5}"/>
          </ac:spMkLst>
        </pc:spChg>
        <pc:spChg chg="add mod">
          <ac:chgData name="Zayd O'Donovan - 739352" userId="S::739352@student.cavc.ac.uk::f03cb8d3-99da-4e40-8da5-49cd332d740b" providerId="AD" clId="Web-{94E7F9D5-2215-033F-E996-B1BCB34452AF}" dt="2024-11-22T15:05:54.857" v="648" actId="20577"/>
          <ac:spMkLst>
            <pc:docMk/>
            <pc:sldMk cId="2408249338" sldId="264"/>
            <ac:spMk id="8" creationId="{100078D5-D8A0-E7A6-47DC-E651526CE36A}"/>
          </ac:spMkLst>
        </pc:spChg>
        <pc:spChg chg="add del">
          <ac:chgData name="Zayd O'Donovan - 739352" userId="S::739352@student.cavc.ac.uk::f03cb8d3-99da-4e40-8da5-49cd332d740b" providerId="AD" clId="Web-{94E7F9D5-2215-033F-E996-B1BCB34452AF}" dt="2024-11-22T21:47:07.812" v="954"/>
          <ac:spMkLst>
            <pc:docMk/>
            <pc:sldMk cId="2408249338" sldId="264"/>
            <ac:spMk id="10" creationId="{03F127DE-7E75-78BD-9EF7-5E287C2ADF93}"/>
          </ac:spMkLst>
        </pc:spChg>
        <pc:spChg chg="add del">
          <ac:chgData name="Zayd O'Donovan - 739352" userId="S::739352@student.cavc.ac.uk::f03cb8d3-99da-4e40-8da5-49cd332d740b" providerId="AD" clId="Web-{94E7F9D5-2215-033F-E996-B1BCB34452AF}" dt="2024-11-22T21:59:09.453" v="1042"/>
          <ac:spMkLst>
            <pc:docMk/>
            <pc:sldMk cId="2408249338" sldId="264"/>
            <ac:spMk id="15" creationId="{44873B32-A486-3BE4-9F25-96E9EF4A48B4}"/>
          </ac:spMkLst>
        </pc:spChg>
        <pc:spChg chg="add del">
          <ac:chgData name="Zayd O'Donovan - 739352" userId="S::739352@student.cavc.ac.uk::f03cb8d3-99da-4e40-8da5-49cd332d740b" providerId="AD" clId="Web-{94E7F9D5-2215-033F-E996-B1BCB34452AF}" dt="2024-11-22T15:13:48.264" v="741"/>
          <ac:spMkLst>
            <pc:docMk/>
            <pc:sldMk cId="2408249338" sldId="264"/>
            <ac:spMk id="16" creationId="{D43E1A0B-F557-F606-182B-299A45D1B979}"/>
          </ac:spMkLst>
        </pc:spChg>
        <pc:spChg chg="add">
          <ac:chgData name="Zayd O'Donovan - 739352" userId="S::739352@student.cavc.ac.uk::f03cb8d3-99da-4e40-8da5-49cd332d740b" providerId="AD" clId="Web-{94E7F9D5-2215-033F-E996-B1BCB34452AF}" dt="2024-11-22T21:59:09.859" v="1043"/>
          <ac:spMkLst>
            <pc:docMk/>
            <pc:sldMk cId="2408249338" sldId="264"/>
            <ac:spMk id="19" creationId="{DE295CA4-3347-B498-3F06-0F546EB8392B}"/>
          </ac:spMkLst>
        </pc:spChg>
        <pc:picChg chg="add del">
          <ac:chgData name="Zayd O'Donovan - 739352" userId="S::739352@student.cavc.ac.uk::f03cb8d3-99da-4e40-8da5-49cd332d740b" providerId="AD" clId="Web-{94E7F9D5-2215-033F-E996-B1BCB34452AF}" dt="2024-11-22T15:13:43.826" v="737"/>
          <ac:picMkLst>
            <pc:docMk/>
            <pc:sldMk cId="2408249338" sldId="264"/>
            <ac:picMk id="7" creationId="{C93F2440-12B5-7973-E8A1-2D5822923715}"/>
          </ac:picMkLst>
        </pc:picChg>
        <pc:picChg chg="add del">
          <ac:chgData name="Zayd O'Donovan - 739352" userId="S::739352@student.cavc.ac.uk::f03cb8d3-99da-4e40-8da5-49cd332d740b" providerId="AD" clId="Web-{94E7F9D5-2215-033F-E996-B1BCB34452AF}" dt="2024-11-22T21:55:51.915" v="990"/>
          <ac:picMkLst>
            <pc:docMk/>
            <pc:sldMk cId="2408249338" sldId="264"/>
            <ac:picMk id="9" creationId="{8CCF3AC8-EE67-A03B-E069-D4A045590C89}"/>
          </ac:picMkLst>
        </pc:picChg>
        <pc:picChg chg="add del">
          <ac:chgData name="Zayd O'Donovan - 739352" userId="S::739352@student.cavc.ac.uk::f03cb8d3-99da-4e40-8da5-49cd332d740b" providerId="AD" clId="Web-{94E7F9D5-2215-033F-E996-B1BCB34452AF}" dt="2024-11-22T21:47:07.812" v="953"/>
          <ac:picMkLst>
            <pc:docMk/>
            <pc:sldMk cId="2408249338" sldId="264"/>
            <ac:picMk id="14" creationId="{C679DF78-56CD-B518-B0E1-22780D79A592}"/>
          </ac:picMkLst>
        </pc:picChg>
        <pc:picChg chg="add del">
          <ac:chgData name="Zayd O'Donovan - 739352" userId="S::739352@student.cavc.ac.uk::f03cb8d3-99da-4e40-8da5-49cd332d740b" providerId="AD" clId="Web-{94E7F9D5-2215-033F-E996-B1BCB34452AF}" dt="2024-11-22T21:59:09.453" v="1041"/>
          <ac:picMkLst>
            <pc:docMk/>
            <pc:sldMk cId="2408249338" sldId="264"/>
            <ac:picMk id="17" creationId="{9F04B23F-3C61-BD88-C72A-5AAB25F6315A}"/>
          </ac:picMkLst>
        </pc:picChg>
        <pc:picChg chg="add">
          <ac:chgData name="Zayd O'Donovan - 739352" userId="S::739352@student.cavc.ac.uk::f03cb8d3-99da-4e40-8da5-49cd332d740b" providerId="AD" clId="Web-{94E7F9D5-2215-033F-E996-B1BCB34452AF}" dt="2024-11-22T21:59:09.874" v="1044"/>
          <ac:picMkLst>
            <pc:docMk/>
            <pc:sldMk cId="2408249338" sldId="264"/>
            <ac:picMk id="21" creationId="{43652FAC-FD21-5D63-FE68-09B3401D5D01}"/>
          </ac:picMkLst>
        </pc:picChg>
      </pc:sldChg>
      <pc:sldChg chg="addSp delSp">
        <pc:chgData name="Zayd O'Donovan - 739352" userId="S::739352@student.cavc.ac.uk::f03cb8d3-99da-4e40-8da5-49cd332d740b" providerId="AD" clId="Web-{94E7F9D5-2215-033F-E996-B1BCB34452AF}" dt="2024-11-22T15:12:29.652" v="719"/>
        <pc:sldMkLst>
          <pc:docMk/>
          <pc:sldMk cId="1162951923" sldId="265"/>
        </pc:sldMkLst>
        <pc:picChg chg="add del">
          <ac:chgData name="Zayd O'Donovan - 739352" userId="S::739352@student.cavc.ac.uk::f03cb8d3-99da-4e40-8da5-49cd332d740b" providerId="AD" clId="Web-{94E7F9D5-2215-033F-E996-B1BCB34452AF}" dt="2024-11-22T15:12:29.652" v="719"/>
          <ac:picMkLst>
            <pc:docMk/>
            <pc:sldMk cId="1162951923" sldId="265"/>
            <ac:picMk id="7" creationId="{656C134F-098F-5A19-70F8-F80ACA177A43}"/>
          </ac:picMkLst>
        </pc:picChg>
      </pc:sldChg>
      <pc:sldChg chg="addSp delSp modSp">
        <pc:chgData name="Zayd O'Donovan - 739352" userId="S::739352@student.cavc.ac.uk::f03cb8d3-99da-4e40-8da5-49cd332d740b" providerId="AD" clId="Web-{94E7F9D5-2215-033F-E996-B1BCB34452AF}" dt="2024-11-22T15:13:29.372" v="735" actId="1076"/>
        <pc:sldMkLst>
          <pc:docMk/>
          <pc:sldMk cId="1196916683" sldId="266"/>
        </pc:sldMkLst>
        <pc:spChg chg="mod">
          <ac:chgData name="Zayd O'Donovan - 739352" userId="S::739352@student.cavc.ac.uk::f03cb8d3-99da-4e40-8da5-49cd332d740b" providerId="AD" clId="Web-{94E7F9D5-2215-033F-E996-B1BCB34452AF}" dt="2024-11-20T22:41:09.735" v="54" actId="14100"/>
          <ac:spMkLst>
            <pc:docMk/>
            <pc:sldMk cId="1196916683" sldId="266"/>
            <ac:spMk id="14" creationId="{0B86B7F1-AF2E-D7AB-FBF9-0E752FC29480}"/>
          </ac:spMkLst>
        </pc:spChg>
        <pc:spChg chg="mod">
          <ac:chgData name="Zayd O'Donovan - 739352" userId="S::739352@student.cavc.ac.uk::f03cb8d3-99da-4e40-8da5-49cd332d740b" providerId="AD" clId="Web-{94E7F9D5-2215-033F-E996-B1BCB34452AF}" dt="2024-11-20T22:40:59.485" v="52" actId="14100"/>
          <ac:spMkLst>
            <pc:docMk/>
            <pc:sldMk cId="1196916683" sldId="266"/>
            <ac:spMk id="16" creationId="{F467C8BE-2575-6D2F-977E-CE1B035C3877}"/>
          </ac:spMkLst>
        </pc:spChg>
        <pc:spChg chg="mod">
          <ac:chgData name="Zayd O'Donovan - 739352" userId="S::739352@student.cavc.ac.uk::f03cb8d3-99da-4e40-8da5-49cd332d740b" providerId="AD" clId="Web-{94E7F9D5-2215-033F-E996-B1BCB34452AF}" dt="2024-11-20T22:40:38.312" v="49" actId="20577"/>
          <ac:spMkLst>
            <pc:docMk/>
            <pc:sldMk cId="1196916683" sldId="266"/>
            <ac:spMk id="22" creationId="{00300D8A-1C88-0FA7-7A32-6CA7D315C415}"/>
          </ac:spMkLst>
        </pc:spChg>
        <pc:spChg chg="mod">
          <ac:chgData name="Zayd O'Donovan - 739352" userId="S::739352@student.cavc.ac.uk::f03cb8d3-99da-4e40-8da5-49cd332d740b" providerId="AD" clId="Web-{94E7F9D5-2215-033F-E996-B1BCB34452AF}" dt="2024-11-20T22:41:17.767" v="57" actId="20577"/>
          <ac:spMkLst>
            <pc:docMk/>
            <pc:sldMk cId="1196916683" sldId="266"/>
            <ac:spMk id="26" creationId="{D41B1CC2-2367-8A9B-E8C9-EAB603A59428}"/>
          </ac:spMkLst>
        </pc:spChg>
        <pc:spChg chg="mod">
          <ac:chgData name="Zayd O'Donovan - 739352" userId="S::739352@student.cavc.ac.uk::f03cb8d3-99da-4e40-8da5-49cd332d740b" providerId="AD" clId="Web-{94E7F9D5-2215-033F-E996-B1BCB34452AF}" dt="2024-11-20T22:40:51.391" v="51" actId="20577"/>
          <ac:spMkLst>
            <pc:docMk/>
            <pc:sldMk cId="1196916683" sldId="266"/>
            <ac:spMk id="30" creationId="{FE4FC53B-0F3C-86F1-DDC4-74D7BA31F6B3}"/>
          </ac:spMkLst>
        </pc:spChg>
        <pc:spChg chg="mod">
          <ac:chgData name="Zayd O'Donovan - 739352" userId="S::739352@student.cavc.ac.uk::f03cb8d3-99da-4e40-8da5-49cd332d740b" providerId="AD" clId="Web-{94E7F9D5-2215-033F-E996-B1BCB34452AF}" dt="2024-11-20T22:41:04.907" v="53" actId="20577"/>
          <ac:spMkLst>
            <pc:docMk/>
            <pc:sldMk cId="1196916683" sldId="266"/>
            <ac:spMk id="34" creationId="{F9534E7D-E1E1-6BCD-35FB-50004F468E28}"/>
          </ac:spMkLst>
        </pc:spChg>
        <pc:spChg chg="mod">
          <ac:chgData name="Zayd O'Donovan - 739352" userId="S::739352@student.cavc.ac.uk::f03cb8d3-99da-4e40-8da5-49cd332d740b" providerId="AD" clId="Web-{94E7F9D5-2215-033F-E996-B1BCB34452AF}" dt="2024-11-20T22:40:44.875" v="50" actId="20577"/>
          <ac:spMkLst>
            <pc:docMk/>
            <pc:sldMk cId="1196916683" sldId="266"/>
            <ac:spMk id="38" creationId="{F2E08AC6-E9F3-64C8-974E-F4CB8BD7D98A}"/>
          </ac:spMkLst>
        </pc:spChg>
        <pc:picChg chg="add del">
          <ac:chgData name="Zayd O'Donovan - 739352" userId="S::739352@student.cavc.ac.uk::f03cb8d3-99da-4e40-8da5-49cd332d740b" providerId="AD" clId="Web-{94E7F9D5-2215-033F-E996-B1BCB34452AF}" dt="2024-11-22T15:13:23.341" v="733"/>
          <ac:picMkLst>
            <pc:docMk/>
            <pc:sldMk cId="1196916683" sldId="266"/>
            <ac:picMk id="7" creationId="{DA04F5D2-FAA8-4DD4-2C75-80FD1D0089C1}"/>
          </ac:picMkLst>
        </pc:picChg>
        <pc:picChg chg="mod">
          <ac:chgData name="Zayd O'Donovan - 739352" userId="S::739352@student.cavc.ac.uk::f03cb8d3-99da-4e40-8da5-49cd332d740b" providerId="AD" clId="Web-{94E7F9D5-2215-033F-E996-B1BCB34452AF}" dt="2024-11-22T15:13:29.372" v="735" actId="1076"/>
          <ac:picMkLst>
            <pc:docMk/>
            <pc:sldMk cId="1196916683" sldId="266"/>
            <ac:picMk id="13" creationId="{C24AE5F8-D861-FA2A-9C15-ED86A02D4797}"/>
          </ac:picMkLst>
        </pc:picChg>
      </pc:sldChg>
      <pc:sldChg chg="addSp delSp">
        <pc:chgData name="Zayd O'Donovan - 739352" userId="S::739352@student.cavc.ac.uk::f03cb8d3-99da-4e40-8da5-49cd332d740b" providerId="AD" clId="Web-{94E7F9D5-2215-033F-E996-B1BCB34452AF}" dt="2024-11-22T15:12:24.527" v="718"/>
        <pc:sldMkLst>
          <pc:docMk/>
          <pc:sldMk cId="3935688563" sldId="267"/>
        </pc:sldMkLst>
        <pc:picChg chg="add del">
          <ac:chgData name="Zayd O'Donovan - 739352" userId="S::739352@student.cavc.ac.uk::f03cb8d3-99da-4e40-8da5-49cd332d740b" providerId="AD" clId="Web-{94E7F9D5-2215-033F-E996-B1BCB34452AF}" dt="2024-11-22T15:12:24.527" v="718"/>
          <ac:picMkLst>
            <pc:docMk/>
            <pc:sldMk cId="3935688563" sldId="267"/>
            <ac:picMk id="10" creationId="{4FB7DF36-0A4D-2535-4B8B-1CC8ED684066}"/>
          </ac:picMkLst>
        </pc:picChg>
      </pc:sldChg>
      <pc:sldChg chg="addSp delSp modSp">
        <pc:chgData name="Zayd O'Donovan - 739352" userId="S::739352@student.cavc.ac.uk::f03cb8d3-99da-4e40-8da5-49cd332d740b" providerId="AD" clId="Web-{94E7F9D5-2215-033F-E996-B1BCB34452AF}" dt="2024-11-22T15:13:17.044" v="732"/>
        <pc:sldMkLst>
          <pc:docMk/>
          <pc:sldMk cId="1315686124" sldId="268"/>
        </pc:sldMkLst>
        <pc:spChg chg="mod">
          <ac:chgData name="Zayd O'Donovan - 739352" userId="S::739352@student.cavc.ac.uk::f03cb8d3-99da-4e40-8da5-49cd332d740b" providerId="AD" clId="Web-{94E7F9D5-2215-033F-E996-B1BCB34452AF}" dt="2024-11-20T22:39:44.857" v="46" actId="20577"/>
          <ac:spMkLst>
            <pc:docMk/>
            <pc:sldMk cId="1315686124" sldId="268"/>
            <ac:spMk id="3" creationId="{1876DE8F-1204-120F-9EA9-014FCAE276BF}"/>
          </ac:spMkLst>
        </pc:spChg>
        <pc:spChg chg="mod">
          <ac:chgData name="Zayd O'Donovan - 739352" userId="S::739352@student.cavc.ac.uk::f03cb8d3-99da-4e40-8da5-49cd332d740b" providerId="AD" clId="Web-{94E7F9D5-2215-033F-E996-B1BCB34452AF}" dt="2024-11-20T22:40:01.779" v="48" actId="20577"/>
          <ac:spMkLst>
            <pc:docMk/>
            <pc:sldMk cId="1315686124" sldId="268"/>
            <ac:spMk id="14" creationId="{9D7DBBF4-DE51-5C5E-4963-24DD9352A32B}"/>
          </ac:spMkLst>
        </pc:spChg>
        <pc:picChg chg="add del">
          <ac:chgData name="Zayd O'Donovan - 739352" userId="S::739352@student.cavc.ac.uk::f03cb8d3-99da-4e40-8da5-49cd332d740b" providerId="AD" clId="Web-{94E7F9D5-2215-033F-E996-B1BCB34452AF}" dt="2024-11-22T15:13:17.044" v="732"/>
          <ac:picMkLst>
            <pc:docMk/>
            <pc:sldMk cId="1315686124" sldId="268"/>
            <ac:picMk id="24" creationId="{C71965C5-9B45-B429-87B2-67CD65CA6EE8}"/>
          </ac:picMkLst>
        </pc:picChg>
      </pc:sldChg>
      <pc:sldChg chg="addSp delSp">
        <pc:chgData name="Zayd O'Donovan - 739352" userId="S::739352@student.cavc.ac.uk::f03cb8d3-99da-4e40-8da5-49cd332d740b" providerId="AD" clId="Web-{94E7F9D5-2215-033F-E996-B1BCB34452AF}" dt="2024-11-22T15:13:15.278" v="731"/>
        <pc:sldMkLst>
          <pc:docMk/>
          <pc:sldMk cId="2639701142" sldId="269"/>
        </pc:sldMkLst>
        <pc:picChg chg="add del">
          <ac:chgData name="Zayd O'Donovan - 739352" userId="S::739352@student.cavc.ac.uk::f03cb8d3-99da-4e40-8da5-49cd332d740b" providerId="AD" clId="Web-{94E7F9D5-2215-033F-E996-B1BCB34452AF}" dt="2024-11-22T15:13:15.278" v="731"/>
          <ac:picMkLst>
            <pc:docMk/>
            <pc:sldMk cId="2639701142" sldId="269"/>
            <ac:picMk id="9" creationId="{9AFE26BD-9D55-2EF7-FF72-C0B9A04EDA2D}"/>
          </ac:picMkLst>
        </pc:picChg>
      </pc:sldChg>
      <pc:sldChg chg="addSp delSp modSp">
        <pc:chgData name="Zayd O'Donovan - 739352" userId="S::739352@student.cavc.ac.uk::f03cb8d3-99da-4e40-8da5-49cd332d740b" providerId="AD" clId="Web-{94E7F9D5-2215-033F-E996-B1BCB34452AF}" dt="2024-11-22T15:13:33.826" v="736"/>
        <pc:sldMkLst>
          <pc:docMk/>
          <pc:sldMk cId="2205647574" sldId="270"/>
        </pc:sldMkLst>
        <pc:spChg chg="mod">
          <ac:chgData name="Zayd O'Donovan - 739352" userId="S::739352@student.cavc.ac.uk::f03cb8d3-99da-4e40-8da5-49cd332d740b" providerId="AD" clId="Web-{94E7F9D5-2215-033F-E996-B1BCB34452AF}" dt="2024-11-20T22:51:16.197" v="70" actId="20577"/>
          <ac:spMkLst>
            <pc:docMk/>
            <pc:sldMk cId="2205647574" sldId="270"/>
            <ac:spMk id="21" creationId="{3DEBFD44-1064-7DF5-D326-F5FEF95E4849}"/>
          </ac:spMkLst>
        </pc:spChg>
        <pc:picChg chg="add del">
          <ac:chgData name="Zayd O'Donovan - 739352" userId="S::739352@student.cavc.ac.uk::f03cb8d3-99da-4e40-8da5-49cd332d740b" providerId="AD" clId="Web-{94E7F9D5-2215-033F-E996-B1BCB34452AF}" dt="2024-11-22T15:13:33.826" v="736"/>
          <ac:picMkLst>
            <pc:docMk/>
            <pc:sldMk cId="2205647574" sldId="270"/>
            <ac:picMk id="7" creationId="{B5D34788-7AE8-9BD3-7177-45A30DADA941}"/>
          </ac:picMkLst>
        </pc:picChg>
      </pc:sldChg>
      <pc:sldChg chg="addSp delSp modSp">
        <pc:chgData name="Zayd O'Donovan - 739352" userId="S::739352@student.cavc.ac.uk::f03cb8d3-99da-4e40-8da5-49cd332d740b" providerId="AD" clId="Web-{94E7F9D5-2215-033F-E996-B1BCB34452AF}" dt="2024-11-22T21:59:17.109" v="1048"/>
        <pc:sldMkLst>
          <pc:docMk/>
          <pc:sldMk cId="3317831728" sldId="271"/>
        </pc:sldMkLst>
        <pc:spChg chg="del">
          <ac:chgData name="Zayd O'Donovan - 739352" userId="S::739352@student.cavc.ac.uk::f03cb8d3-99da-4e40-8da5-49cd332d740b" providerId="AD" clId="Web-{94E7F9D5-2215-033F-E996-B1BCB34452AF}" dt="2024-11-22T15:06:05.576" v="652"/>
          <ac:spMkLst>
            <pc:docMk/>
            <pc:sldMk cId="3317831728" sldId="271"/>
            <ac:spMk id="3" creationId="{B6195FAE-7CAB-4832-B820-1173C0CC98F4}"/>
          </ac:spMkLst>
        </pc:spChg>
        <pc:spChg chg="add mod">
          <ac:chgData name="Zayd O'Donovan - 739352" userId="S::739352@student.cavc.ac.uk::f03cb8d3-99da-4e40-8da5-49cd332d740b" providerId="AD" clId="Web-{94E7F9D5-2215-033F-E996-B1BCB34452AF}" dt="2024-11-22T14:59:50.376" v="617" actId="1076"/>
          <ac:spMkLst>
            <pc:docMk/>
            <pc:sldMk cId="3317831728" sldId="271"/>
            <ac:spMk id="4" creationId="{3A9F6A6A-0BDE-4F0F-9833-55D477D588B4}"/>
          </ac:spMkLst>
        </pc:spChg>
        <pc:spChg chg="del mod">
          <ac:chgData name="Zayd O'Donovan - 739352" userId="S::739352@student.cavc.ac.uk::f03cb8d3-99da-4e40-8da5-49cd332d740b" providerId="AD" clId="Web-{94E7F9D5-2215-033F-E996-B1BCB34452AF}" dt="2024-11-22T07:00:55.530" v="610"/>
          <ac:spMkLst>
            <pc:docMk/>
            <pc:sldMk cId="3317831728" sldId="271"/>
            <ac:spMk id="4" creationId="{C9C2054F-FE9F-226E-8815-2C315DFD3A56}"/>
          </ac:spMkLst>
        </pc:spChg>
        <pc:spChg chg="add del">
          <ac:chgData name="Zayd O'Donovan - 739352" userId="S::739352@student.cavc.ac.uk::f03cb8d3-99da-4e40-8da5-49cd332d740b" providerId="AD" clId="Web-{94E7F9D5-2215-033F-E996-B1BCB34452AF}" dt="2024-11-22T21:55:56.321" v="995"/>
          <ac:spMkLst>
            <pc:docMk/>
            <pc:sldMk cId="3317831728" sldId="271"/>
            <ac:spMk id="5" creationId="{33B38CC4-A951-FFCA-27B6-2111317EE522}"/>
          </ac:spMkLst>
        </pc:spChg>
        <pc:spChg chg="del">
          <ac:chgData name="Zayd O'Donovan - 739352" userId="S::739352@student.cavc.ac.uk::f03cb8d3-99da-4e40-8da5-49cd332d740b" providerId="AD" clId="Web-{94E7F9D5-2215-033F-E996-B1BCB34452AF}" dt="2024-11-22T07:00:59.171" v="611"/>
          <ac:spMkLst>
            <pc:docMk/>
            <pc:sldMk cId="3317831728" sldId="271"/>
            <ac:spMk id="7" creationId="{2214D827-B4F3-5034-9739-C1642C797452}"/>
          </ac:spMkLst>
        </pc:spChg>
        <pc:spChg chg="add del mod">
          <ac:chgData name="Zayd O'Donovan - 739352" userId="S::739352@student.cavc.ac.uk::f03cb8d3-99da-4e40-8da5-49cd332d740b" providerId="AD" clId="Web-{94E7F9D5-2215-033F-E996-B1BCB34452AF}" dt="2024-11-22T21:55:56.321" v="996"/>
          <ac:spMkLst>
            <pc:docMk/>
            <pc:sldMk cId="3317831728" sldId="271"/>
            <ac:spMk id="7" creationId="{FB0DB96C-A8EB-35E2-E298-A73525DB27BF}"/>
          </ac:spMkLst>
        </pc:spChg>
        <pc:spChg chg="add del">
          <ac:chgData name="Zayd O'Donovan - 739352" userId="S::739352@student.cavc.ac.uk::f03cb8d3-99da-4e40-8da5-49cd332d740b" providerId="AD" clId="Web-{94E7F9D5-2215-033F-E996-B1BCB34452AF}" dt="2024-11-22T21:47:35.001" v="958"/>
          <ac:spMkLst>
            <pc:docMk/>
            <pc:sldMk cId="3317831728" sldId="271"/>
            <ac:spMk id="10" creationId="{41736885-B381-4159-C7C0-A28E26D6452E}"/>
          </ac:spMkLst>
        </pc:spChg>
        <pc:spChg chg="add del">
          <ac:chgData name="Zayd O'Donovan - 739352" userId="S::739352@student.cavc.ac.uk::f03cb8d3-99da-4e40-8da5-49cd332d740b" providerId="AD" clId="Web-{94E7F9D5-2215-033F-E996-B1BCB34452AF}" dt="2024-11-22T21:59:16.734" v="1046"/>
          <ac:spMkLst>
            <pc:docMk/>
            <pc:sldMk cId="3317831728" sldId="271"/>
            <ac:spMk id="14" creationId="{26786B94-6329-0FBA-46F8-3CA7CA6D47E8}"/>
          </ac:spMkLst>
        </pc:spChg>
        <pc:spChg chg="add del">
          <ac:chgData name="Zayd O'Donovan - 739352" userId="S::739352@student.cavc.ac.uk::f03cb8d3-99da-4e40-8da5-49cd332d740b" providerId="AD" clId="Web-{94E7F9D5-2215-033F-E996-B1BCB34452AF}" dt="2024-11-22T15:14:15.499" v="746"/>
          <ac:spMkLst>
            <pc:docMk/>
            <pc:sldMk cId="3317831728" sldId="271"/>
            <ac:spMk id="15" creationId="{1E6B5C7E-4F9E-17B4-96A9-0B80925AF10E}"/>
          </ac:spMkLst>
        </pc:spChg>
        <pc:spChg chg="add">
          <ac:chgData name="Zayd O'Donovan - 739352" userId="S::739352@student.cavc.ac.uk::f03cb8d3-99da-4e40-8da5-49cd332d740b" providerId="AD" clId="Web-{94E7F9D5-2215-033F-E996-B1BCB34452AF}" dt="2024-11-22T21:59:17.093" v="1047"/>
          <ac:spMkLst>
            <pc:docMk/>
            <pc:sldMk cId="3317831728" sldId="271"/>
            <ac:spMk id="18" creationId="{C90E9917-E9C6-9F78-7543-04CAE604D64E}"/>
          </ac:spMkLst>
        </pc:spChg>
        <pc:picChg chg="add del">
          <ac:chgData name="Zayd O'Donovan - 739352" userId="S::739352@student.cavc.ac.uk::f03cb8d3-99da-4e40-8da5-49cd332d740b" providerId="AD" clId="Web-{94E7F9D5-2215-033F-E996-B1BCB34452AF}" dt="2024-11-22T15:14:05.217" v="742"/>
          <ac:picMkLst>
            <pc:docMk/>
            <pc:sldMk cId="3317831728" sldId="271"/>
            <ac:picMk id="8" creationId="{4EAA1D37-28D6-19D4-3BAF-D149228098A9}"/>
          </ac:picMkLst>
        </pc:picChg>
        <pc:picChg chg="add del">
          <ac:chgData name="Zayd O'Donovan - 739352" userId="S::739352@student.cavc.ac.uk::f03cb8d3-99da-4e40-8da5-49cd332d740b" providerId="AD" clId="Web-{94E7F9D5-2215-033F-E996-B1BCB34452AF}" dt="2024-11-22T21:55:56.321" v="994"/>
          <ac:picMkLst>
            <pc:docMk/>
            <pc:sldMk cId="3317831728" sldId="271"/>
            <ac:picMk id="9" creationId="{EA1781F4-53D6-5F63-8DEB-43D5BE2D0B96}"/>
          </ac:picMkLst>
        </pc:picChg>
        <pc:picChg chg="add del">
          <ac:chgData name="Zayd O'Donovan - 739352" userId="S::739352@student.cavc.ac.uk::f03cb8d3-99da-4e40-8da5-49cd332d740b" providerId="AD" clId="Web-{94E7F9D5-2215-033F-E996-B1BCB34452AF}" dt="2024-11-22T21:47:35.001" v="957"/>
          <ac:picMkLst>
            <pc:docMk/>
            <pc:sldMk cId="3317831728" sldId="271"/>
            <ac:picMk id="13" creationId="{C15E98AC-1C02-9D60-0BA5-BEB1BFEFAF83}"/>
          </ac:picMkLst>
        </pc:picChg>
        <pc:picChg chg="add del">
          <ac:chgData name="Zayd O'Donovan - 739352" userId="S::739352@student.cavc.ac.uk::f03cb8d3-99da-4e40-8da5-49cd332d740b" providerId="AD" clId="Web-{94E7F9D5-2215-033F-E996-B1BCB34452AF}" dt="2024-11-22T21:59:16.734" v="1045"/>
          <ac:picMkLst>
            <pc:docMk/>
            <pc:sldMk cId="3317831728" sldId="271"/>
            <ac:picMk id="16" creationId="{0E610107-81D5-47B6-F74E-27306C3CF483}"/>
          </ac:picMkLst>
        </pc:picChg>
        <pc:picChg chg="add">
          <ac:chgData name="Zayd O'Donovan - 739352" userId="S::739352@student.cavc.ac.uk::f03cb8d3-99da-4e40-8da5-49cd332d740b" providerId="AD" clId="Web-{94E7F9D5-2215-033F-E996-B1BCB34452AF}" dt="2024-11-22T21:59:17.109" v="1048"/>
          <ac:picMkLst>
            <pc:docMk/>
            <pc:sldMk cId="3317831728" sldId="271"/>
            <ac:picMk id="20" creationId="{FCBBFF52-5D8B-057E-89E1-48D863C72A35}"/>
          </ac:picMkLst>
        </pc:picChg>
      </pc:sldChg>
      <pc:sldChg chg="addSp delSp modSp">
        <pc:chgData name="Zayd O'Donovan - 739352" userId="S::739352@student.cavc.ac.uk::f03cb8d3-99da-4e40-8da5-49cd332d740b" providerId="AD" clId="Web-{94E7F9D5-2215-033F-E996-B1BCB34452AF}" dt="2024-11-22T21:51:46.386" v="963" actId="1076"/>
        <pc:sldMkLst>
          <pc:docMk/>
          <pc:sldMk cId="4125658047" sldId="272"/>
        </pc:sldMkLst>
        <pc:spChg chg="del">
          <ac:chgData name="Zayd O'Donovan - 739352" userId="S::739352@student.cavc.ac.uk::f03cb8d3-99da-4e40-8da5-49cd332d740b" providerId="AD" clId="Web-{94E7F9D5-2215-033F-E996-B1BCB34452AF}" dt="2024-11-22T15:06:20.452" v="658"/>
          <ac:spMkLst>
            <pc:docMk/>
            <pc:sldMk cId="4125658047" sldId="272"/>
            <ac:spMk id="3" creationId="{B6195FAE-7CAB-4832-B820-1173C0CC98F4}"/>
          </ac:spMkLst>
        </pc:spChg>
        <pc:spChg chg="add mod">
          <ac:chgData name="Zayd O'Donovan - 739352" userId="S::739352@student.cavc.ac.uk::f03cb8d3-99da-4e40-8da5-49cd332d740b" providerId="AD" clId="Web-{94E7F9D5-2215-033F-E996-B1BCB34452AF}" dt="2024-11-21T17:06:06.938" v="560" actId="20577"/>
          <ac:spMkLst>
            <pc:docMk/>
            <pc:sldMk cId="4125658047" sldId="272"/>
            <ac:spMk id="4" creationId="{BC8687A8-B7E6-1F43-D411-D5583024789C}"/>
          </ac:spMkLst>
        </pc:spChg>
        <pc:spChg chg="add del mod">
          <ac:chgData name="Zayd O'Donovan - 739352" userId="S::739352@student.cavc.ac.uk::f03cb8d3-99da-4e40-8da5-49cd332d740b" providerId="AD" clId="Web-{94E7F9D5-2215-033F-E996-B1BCB34452AF}" dt="2024-11-21T17:04:58.293" v="544"/>
          <ac:spMkLst>
            <pc:docMk/>
            <pc:sldMk cId="4125658047" sldId="272"/>
            <ac:spMk id="7" creationId="{9F2D8DC9-A7DF-9B87-EC3D-36CD6FEE9B90}"/>
          </ac:spMkLst>
        </pc:spChg>
        <pc:spChg chg="add mod">
          <ac:chgData name="Zayd O'Donovan - 739352" userId="S::739352@student.cavc.ac.uk::f03cb8d3-99da-4e40-8da5-49cd332d740b" providerId="AD" clId="Web-{94E7F9D5-2215-033F-E996-B1BCB34452AF}" dt="2024-11-22T15:06:22.405" v="660" actId="20577"/>
          <ac:spMkLst>
            <pc:docMk/>
            <pc:sldMk cId="4125658047" sldId="272"/>
            <ac:spMk id="7" creationId="{DF547ED9-1219-B635-6016-0EEBDDEE236B}"/>
          </ac:spMkLst>
        </pc:spChg>
        <pc:spChg chg="mod">
          <ac:chgData name="Zayd O'Donovan - 739352" userId="S::739352@student.cavc.ac.uk::f03cb8d3-99da-4e40-8da5-49cd332d740b" providerId="AD" clId="Web-{94E7F9D5-2215-033F-E996-B1BCB34452AF}" dt="2024-11-21T17:00:51.201" v="442" actId="20577"/>
          <ac:spMkLst>
            <pc:docMk/>
            <pc:sldMk cId="4125658047" sldId="272"/>
            <ac:spMk id="8" creationId="{4B195998-E1DA-5E16-788C-94E7F66EEF7D}"/>
          </ac:spMkLst>
        </pc:spChg>
        <pc:spChg chg="mod">
          <ac:chgData name="Zayd O'Donovan - 739352" userId="S::739352@student.cavc.ac.uk::f03cb8d3-99da-4e40-8da5-49cd332d740b" providerId="AD" clId="Web-{94E7F9D5-2215-033F-E996-B1BCB34452AF}" dt="2024-11-20T23:09:23.931" v="226" actId="20577"/>
          <ac:spMkLst>
            <pc:docMk/>
            <pc:sldMk cId="4125658047" sldId="272"/>
            <ac:spMk id="12" creationId="{22C94CB5-F2C5-53ED-7887-D7AD68F384AA}"/>
          </ac:spMkLst>
        </pc:spChg>
        <pc:picChg chg="add del mod">
          <ac:chgData name="Zayd O'Donovan - 739352" userId="S::739352@student.cavc.ac.uk::f03cb8d3-99da-4e40-8da5-49cd332d740b" providerId="AD" clId="Web-{94E7F9D5-2215-033F-E996-B1BCB34452AF}" dt="2024-11-20T23:00:42.703" v="172"/>
          <ac:picMkLst>
            <pc:docMk/>
            <pc:sldMk cId="4125658047" sldId="272"/>
            <ac:picMk id="4" creationId="{8A919667-015F-9F7A-DA61-FC15760F7031}"/>
          </ac:picMkLst>
        </pc:picChg>
        <pc:picChg chg="add del mod modCrop">
          <ac:chgData name="Zayd O'Donovan - 739352" userId="S::739352@student.cavc.ac.uk::f03cb8d3-99da-4e40-8da5-49cd332d740b" providerId="AD" clId="Web-{94E7F9D5-2215-033F-E996-B1BCB34452AF}" dt="2024-11-21T17:04:55.262" v="540"/>
          <ac:picMkLst>
            <pc:docMk/>
            <pc:sldMk cId="4125658047" sldId="272"/>
            <ac:picMk id="5" creationId="{02D257EE-CAE6-1251-FC07-29F81F3087B6}"/>
          </ac:picMkLst>
        </pc:picChg>
        <pc:picChg chg="add del">
          <ac:chgData name="Zayd O'Donovan - 739352" userId="S::739352@student.cavc.ac.uk::f03cb8d3-99da-4e40-8da5-49cd332d740b" providerId="AD" clId="Web-{94E7F9D5-2215-033F-E996-B1BCB34452AF}" dt="2024-11-21T07:28:12.662" v="300"/>
          <ac:picMkLst>
            <pc:docMk/>
            <pc:sldMk cId="4125658047" sldId="272"/>
            <ac:picMk id="5" creationId="{BB3BBA1C-4960-A9B9-244E-6A280FCF4EFA}"/>
          </ac:picMkLst>
        </pc:picChg>
        <pc:picChg chg="add del mod">
          <ac:chgData name="Zayd O'Donovan - 739352" userId="S::739352@student.cavc.ac.uk::f03cb8d3-99da-4e40-8da5-49cd332d740b" providerId="AD" clId="Web-{94E7F9D5-2215-033F-E996-B1BCB34452AF}" dt="2024-11-20T22:59:58.514" v="159"/>
          <ac:picMkLst>
            <pc:docMk/>
            <pc:sldMk cId="4125658047" sldId="272"/>
            <ac:picMk id="5" creationId="{F666BF18-9164-660C-3EE3-9C783B52EEB5}"/>
          </ac:picMkLst>
        </pc:picChg>
        <pc:picChg chg="add del mod">
          <ac:chgData name="Zayd O'Donovan - 739352" userId="S::739352@student.cavc.ac.uk::f03cb8d3-99da-4e40-8da5-49cd332d740b" providerId="AD" clId="Web-{94E7F9D5-2215-033F-E996-B1BCB34452AF}" dt="2024-11-20T23:00:12.593" v="162"/>
          <ac:picMkLst>
            <pc:docMk/>
            <pc:sldMk cId="4125658047" sldId="272"/>
            <ac:picMk id="7" creationId="{D8C5A3DB-8B51-D862-E258-D9F7BA423944}"/>
          </ac:picMkLst>
        </pc:picChg>
        <pc:picChg chg="add del mod">
          <ac:chgData name="Zayd O'Donovan - 739352" userId="S::739352@student.cavc.ac.uk::f03cb8d3-99da-4e40-8da5-49cd332d740b" providerId="AD" clId="Web-{94E7F9D5-2215-033F-E996-B1BCB34452AF}" dt="2024-11-20T23:00:48.157" v="174"/>
          <ac:picMkLst>
            <pc:docMk/>
            <pc:sldMk cId="4125658047" sldId="272"/>
            <ac:picMk id="10" creationId="{E8B584FE-0B28-D93F-E127-646033CE0566}"/>
          </ac:picMkLst>
        </pc:picChg>
        <pc:picChg chg="add mod">
          <ac:chgData name="Zayd O'Donovan - 739352" userId="S::739352@student.cavc.ac.uk::f03cb8d3-99da-4e40-8da5-49cd332d740b" providerId="AD" clId="Web-{94E7F9D5-2215-033F-E996-B1BCB34452AF}" dt="2024-11-22T21:51:46.386" v="963" actId="1076"/>
          <ac:picMkLst>
            <pc:docMk/>
            <pc:sldMk cId="4125658047" sldId="272"/>
            <ac:picMk id="10" creationId="{FF685102-7BB0-A17A-6408-7F98EF7AFB8D}"/>
          </ac:picMkLst>
        </pc:picChg>
      </pc:sldChg>
      <pc:sldChg chg="addSp delSp modSp">
        <pc:chgData name="Zayd O'Donovan - 739352" userId="S::739352@student.cavc.ac.uk::f03cb8d3-99da-4e40-8da5-49cd332d740b" providerId="AD" clId="Web-{94E7F9D5-2215-033F-E996-B1BCB34452AF}" dt="2024-11-22T21:59:29.422" v="1052"/>
        <pc:sldMkLst>
          <pc:docMk/>
          <pc:sldMk cId="3973609453" sldId="273"/>
        </pc:sldMkLst>
        <pc:spChg chg="del">
          <ac:chgData name="Zayd O'Donovan - 739352" userId="S::739352@student.cavc.ac.uk::f03cb8d3-99da-4e40-8da5-49cd332d740b" providerId="AD" clId="Web-{94E7F9D5-2215-033F-E996-B1BCB34452AF}" dt="2024-11-22T15:06:26.108" v="661"/>
          <ac:spMkLst>
            <pc:docMk/>
            <pc:sldMk cId="3973609453" sldId="273"/>
            <ac:spMk id="3" creationId="{B6195FAE-7CAB-4832-B820-1173C0CC98F4}"/>
          </ac:spMkLst>
        </pc:spChg>
        <pc:spChg chg="add del">
          <ac:chgData name="Zayd O'Donovan - 739352" userId="S::739352@student.cavc.ac.uk::f03cb8d3-99da-4e40-8da5-49cd332d740b" providerId="AD" clId="Web-{94E7F9D5-2215-033F-E996-B1BCB34452AF}" dt="2024-11-22T21:56:23.306" v="1000"/>
          <ac:spMkLst>
            <pc:docMk/>
            <pc:sldMk cId="3973609453" sldId="273"/>
            <ac:spMk id="5" creationId="{9FFFE31E-376E-8B29-46D8-FFBDC78EDB5F}"/>
          </ac:spMkLst>
        </pc:spChg>
        <pc:spChg chg="del mod">
          <ac:chgData name="Zayd O'Donovan - 739352" userId="S::739352@student.cavc.ac.uk::f03cb8d3-99da-4e40-8da5-49cd332d740b" providerId="AD" clId="Web-{94E7F9D5-2215-033F-E996-B1BCB34452AF}" dt="2024-11-22T21:51:51.746" v="965"/>
          <ac:spMkLst>
            <pc:docMk/>
            <pc:sldMk cId="3973609453" sldId="273"/>
            <ac:spMk id="7" creationId="{679FB094-0345-CEAB-A90B-1530E567C670}"/>
          </ac:spMkLst>
        </pc:spChg>
        <pc:spChg chg="add del mod">
          <ac:chgData name="Zayd O'Donovan - 739352" userId="S::739352@student.cavc.ac.uk::f03cb8d3-99da-4e40-8da5-49cd332d740b" providerId="AD" clId="Web-{94E7F9D5-2215-033F-E996-B1BCB34452AF}" dt="2024-11-22T21:57:03.417" v="1023" actId="14100"/>
          <ac:spMkLst>
            <pc:docMk/>
            <pc:sldMk cId="3973609453" sldId="273"/>
            <ac:spMk id="8" creationId="{1214F098-E728-6F6E-933D-2257DACB4C20}"/>
          </ac:spMkLst>
        </pc:spChg>
        <pc:spChg chg="add del">
          <ac:chgData name="Zayd O'Donovan - 739352" userId="S::739352@student.cavc.ac.uk::f03cb8d3-99da-4e40-8da5-49cd332d740b" providerId="AD" clId="Web-{94E7F9D5-2215-033F-E996-B1BCB34452AF}" dt="2024-11-22T21:56:54.948" v="1021"/>
          <ac:spMkLst>
            <pc:docMk/>
            <pc:sldMk cId="3973609453" sldId="273"/>
            <ac:spMk id="14" creationId="{BE758ED7-7AB8-6851-9220-FFC529446236}"/>
          </ac:spMkLst>
        </pc:spChg>
        <pc:spChg chg="add del">
          <ac:chgData name="Zayd O'Donovan - 739352" userId="S::739352@student.cavc.ac.uk::f03cb8d3-99da-4e40-8da5-49cd332d740b" providerId="AD" clId="Web-{94E7F9D5-2215-033F-E996-B1BCB34452AF}" dt="2024-11-22T21:56:54.948" v="1020"/>
          <ac:spMkLst>
            <pc:docMk/>
            <pc:sldMk cId="3973609453" sldId="273"/>
            <ac:spMk id="18" creationId="{52910D48-FD08-5EF1-B1A4-715E77BFE371}"/>
          </ac:spMkLst>
        </pc:spChg>
        <pc:spChg chg="add del">
          <ac:chgData name="Zayd O'Donovan - 739352" userId="S::739352@student.cavc.ac.uk::f03cb8d3-99da-4e40-8da5-49cd332d740b" providerId="AD" clId="Web-{94E7F9D5-2215-033F-E996-B1BCB34452AF}" dt="2024-11-22T21:56:54.948" v="1019"/>
          <ac:spMkLst>
            <pc:docMk/>
            <pc:sldMk cId="3973609453" sldId="273"/>
            <ac:spMk id="22" creationId="{C13E9ED3-EB89-84FA-7A7A-416C2FAC5A88}"/>
          </ac:spMkLst>
        </pc:spChg>
        <pc:spChg chg="add del">
          <ac:chgData name="Zayd O'Donovan - 739352" userId="S::739352@student.cavc.ac.uk::f03cb8d3-99da-4e40-8da5-49cd332d740b" providerId="AD" clId="Web-{94E7F9D5-2215-033F-E996-B1BCB34452AF}" dt="2024-11-22T21:59:29.266" v="1050"/>
          <ac:spMkLst>
            <pc:docMk/>
            <pc:sldMk cId="3973609453" sldId="273"/>
            <ac:spMk id="26" creationId="{275BE154-88AD-13A1-E825-B661B398B211}"/>
          </ac:spMkLst>
        </pc:spChg>
        <pc:spChg chg="add">
          <ac:chgData name="Zayd O'Donovan - 739352" userId="S::739352@student.cavc.ac.uk::f03cb8d3-99da-4e40-8da5-49cd332d740b" providerId="AD" clId="Web-{94E7F9D5-2215-033F-E996-B1BCB34452AF}" dt="2024-11-22T21:59:29.406" v="1051"/>
          <ac:spMkLst>
            <pc:docMk/>
            <pc:sldMk cId="3973609453" sldId="273"/>
            <ac:spMk id="30" creationId="{C1E31EF5-9FF6-16A0-780F-C816C6E4CF22}"/>
          </ac:spMkLst>
        </pc:spChg>
        <pc:picChg chg="del">
          <ac:chgData name="Zayd O'Donovan - 739352" userId="S::739352@student.cavc.ac.uk::f03cb8d3-99da-4e40-8da5-49cd332d740b" providerId="AD" clId="Web-{94E7F9D5-2215-033F-E996-B1BCB34452AF}" dt="2024-11-22T21:51:51.746" v="964"/>
          <ac:picMkLst>
            <pc:docMk/>
            <pc:sldMk cId="3973609453" sldId="273"/>
            <ac:picMk id="9" creationId="{14C93CFB-52C2-D88C-6EA9-990D687718AE}"/>
          </ac:picMkLst>
        </pc:picChg>
        <pc:picChg chg="add del">
          <ac:chgData name="Zayd O'Donovan - 739352" userId="S::739352@student.cavc.ac.uk::f03cb8d3-99da-4e40-8da5-49cd332d740b" providerId="AD" clId="Web-{94E7F9D5-2215-033F-E996-B1BCB34452AF}" dt="2024-11-22T21:56:23.306" v="999"/>
          <ac:picMkLst>
            <pc:docMk/>
            <pc:sldMk cId="3973609453" sldId="273"/>
            <ac:picMk id="11" creationId="{D2BA3877-EA1A-E465-72A4-AB19C829A38A}"/>
          </ac:picMkLst>
        </pc:picChg>
        <pc:picChg chg="add del mod">
          <ac:chgData name="Zayd O'Donovan - 739352" userId="S::739352@student.cavc.ac.uk::f03cb8d3-99da-4e40-8da5-49cd332d740b" providerId="AD" clId="Web-{94E7F9D5-2215-033F-E996-B1BCB34452AF}" dt="2024-11-22T21:57:18.371" v="1028"/>
          <ac:picMkLst>
            <pc:docMk/>
            <pc:sldMk cId="3973609453" sldId="273"/>
            <ac:picMk id="16" creationId="{840724D9-CBB5-DBF6-9AE5-FF230CB575D4}"/>
          </ac:picMkLst>
        </pc:picChg>
        <pc:picChg chg="add del mod">
          <ac:chgData name="Zayd O'Donovan - 739352" userId="S::739352@student.cavc.ac.uk::f03cb8d3-99da-4e40-8da5-49cd332d740b" providerId="AD" clId="Web-{94E7F9D5-2215-033F-E996-B1BCB34452AF}" dt="2024-11-22T21:57:18.371" v="1027"/>
          <ac:picMkLst>
            <pc:docMk/>
            <pc:sldMk cId="3973609453" sldId="273"/>
            <ac:picMk id="20" creationId="{CB3DACCB-2F69-01AE-E01C-78CEE01B61A5}"/>
          </ac:picMkLst>
        </pc:picChg>
        <pc:picChg chg="add del mod">
          <ac:chgData name="Zayd O'Donovan - 739352" userId="S::739352@student.cavc.ac.uk::f03cb8d3-99da-4e40-8da5-49cd332d740b" providerId="AD" clId="Web-{94E7F9D5-2215-033F-E996-B1BCB34452AF}" dt="2024-11-22T21:57:19.574" v="1029"/>
          <ac:picMkLst>
            <pc:docMk/>
            <pc:sldMk cId="3973609453" sldId="273"/>
            <ac:picMk id="24" creationId="{9C6E1708-F02B-F748-5AF5-59100D224D06}"/>
          </ac:picMkLst>
        </pc:picChg>
        <pc:picChg chg="add del">
          <ac:chgData name="Zayd O'Donovan - 739352" userId="S::739352@student.cavc.ac.uk::f03cb8d3-99da-4e40-8da5-49cd332d740b" providerId="AD" clId="Web-{94E7F9D5-2215-033F-E996-B1BCB34452AF}" dt="2024-11-22T21:59:29.266" v="1049"/>
          <ac:picMkLst>
            <pc:docMk/>
            <pc:sldMk cId="3973609453" sldId="273"/>
            <ac:picMk id="28" creationId="{B94C4468-38DF-4401-1FFF-588F60F4BB21}"/>
          </ac:picMkLst>
        </pc:picChg>
        <pc:picChg chg="add">
          <ac:chgData name="Zayd O'Donovan - 739352" userId="S::739352@student.cavc.ac.uk::f03cb8d3-99da-4e40-8da5-49cd332d740b" providerId="AD" clId="Web-{94E7F9D5-2215-033F-E996-B1BCB34452AF}" dt="2024-11-22T21:59:29.422" v="1052"/>
          <ac:picMkLst>
            <pc:docMk/>
            <pc:sldMk cId="3973609453" sldId="273"/>
            <ac:picMk id="32" creationId="{CFEA1CB4-FCE2-7E6E-A554-63262F17A9DD}"/>
          </ac:picMkLst>
        </pc:picChg>
      </pc:sldChg>
      <pc:sldChg chg="addSp delSp modSp">
        <pc:chgData name="Zayd O'Donovan - 739352" userId="S::739352@student.cavc.ac.uk::f03cb8d3-99da-4e40-8da5-49cd332d740b" providerId="AD" clId="Web-{94E7F9D5-2215-033F-E996-B1BCB34452AF}" dt="2024-11-22T21:59:34.703" v="1056"/>
        <pc:sldMkLst>
          <pc:docMk/>
          <pc:sldMk cId="3524090201" sldId="274"/>
        </pc:sldMkLst>
        <pc:spChg chg="del">
          <ac:chgData name="Zayd O'Donovan - 739352" userId="S::739352@student.cavc.ac.uk::f03cb8d3-99da-4e40-8da5-49cd332d740b" providerId="AD" clId="Web-{94E7F9D5-2215-033F-E996-B1BCB34452AF}" dt="2024-11-22T15:06:31.030" v="664"/>
          <ac:spMkLst>
            <pc:docMk/>
            <pc:sldMk cId="3524090201" sldId="274"/>
            <ac:spMk id="3" creationId="{B6195FAE-7CAB-4832-B820-1173C0CC98F4}"/>
          </ac:spMkLst>
        </pc:spChg>
        <pc:spChg chg="mod">
          <ac:chgData name="Zayd O'Donovan - 739352" userId="S::739352@student.cavc.ac.uk::f03cb8d3-99da-4e40-8da5-49cd332d740b" providerId="AD" clId="Web-{94E7F9D5-2215-033F-E996-B1BCB34452AF}" dt="2024-11-21T16:53:18.410" v="419" actId="20577"/>
          <ac:spMkLst>
            <pc:docMk/>
            <pc:sldMk cId="3524090201" sldId="274"/>
            <ac:spMk id="4" creationId="{5164AC3E-C443-EEBD-6C84-910A88B2CDE0}"/>
          </ac:spMkLst>
        </pc:spChg>
        <pc:spChg chg="add del">
          <ac:chgData name="Zayd O'Donovan - 739352" userId="S::739352@student.cavc.ac.uk::f03cb8d3-99da-4e40-8da5-49cd332d740b" providerId="AD" clId="Web-{94E7F9D5-2215-033F-E996-B1BCB34452AF}" dt="2024-11-22T21:52:01.841" v="973"/>
          <ac:spMkLst>
            <pc:docMk/>
            <pc:sldMk cId="3524090201" sldId="274"/>
            <ac:spMk id="5" creationId="{CD6A8A01-EC86-7534-6A4F-482F7131D3EE}"/>
          </ac:spMkLst>
        </pc:spChg>
        <pc:spChg chg="add del mod">
          <ac:chgData name="Zayd O'Donovan - 739352" userId="S::739352@student.cavc.ac.uk::f03cb8d3-99da-4e40-8da5-49cd332d740b" providerId="AD" clId="Web-{94E7F9D5-2215-033F-E996-B1BCB34452AF}" dt="2024-11-22T21:52:10.467" v="977"/>
          <ac:spMkLst>
            <pc:docMk/>
            <pc:sldMk cId="3524090201" sldId="274"/>
            <ac:spMk id="7" creationId="{8F82BD99-E346-2A7F-8470-E116A6556FDC}"/>
          </ac:spMkLst>
        </pc:spChg>
        <pc:spChg chg="add mod">
          <ac:chgData name="Zayd O'Donovan - 739352" userId="S::739352@student.cavc.ac.uk::f03cb8d3-99da-4e40-8da5-49cd332d740b" providerId="AD" clId="Web-{94E7F9D5-2215-033F-E996-B1BCB34452AF}" dt="2024-11-22T15:06:32.530" v="666" actId="20577"/>
          <ac:spMkLst>
            <pc:docMk/>
            <pc:sldMk cId="3524090201" sldId="274"/>
            <ac:spMk id="8" creationId="{94B1C12A-3988-E381-7E1F-191939F97283}"/>
          </ac:spMkLst>
        </pc:spChg>
        <pc:spChg chg="mod">
          <ac:chgData name="Zayd O'Donovan - 739352" userId="S::739352@student.cavc.ac.uk::f03cb8d3-99da-4e40-8da5-49cd332d740b" providerId="AD" clId="Web-{94E7F9D5-2215-033F-E996-B1BCB34452AF}" dt="2024-11-21T16:44:21.020" v="323" actId="20577"/>
          <ac:spMkLst>
            <pc:docMk/>
            <pc:sldMk cId="3524090201" sldId="274"/>
            <ac:spMk id="12" creationId="{22C94CB5-F2C5-53ED-7887-D7AD68F384AA}"/>
          </ac:spMkLst>
        </pc:spChg>
        <pc:spChg chg="add del">
          <ac:chgData name="Zayd O'Donovan - 739352" userId="S::739352@student.cavc.ac.uk::f03cb8d3-99da-4e40-8da5-49cd332d740b" providerId="AD" clId="Web-{94E7F9D5-2215-033F-E996-B1BCB34452AF}" dt="2024-11-22T21:57:30.606" v="1033"/>
          <ac:spMkLst>
            <pc:docMk/>
            <pc:sldMk cId="3524090201" sldId="274"/>
            <ac:spMk id="14" creationId="{0DF0383C-BE7D-9537-14F2-2BE95A7C4968}"/>
          </ac:spMkLst>
        </pc:spChg>
        <pc:spChg chg="add del">
          <ac:chgData name="Zayd O'Donovan - 739352" userId="S::739352@student.cavc.ac.uk::f03cb8d3-99da-4e40-8da5-49cd332d740b" providerId="AD" clId="Web-{94E7F9D5-2215-033F-E996-B1BCB34452AF}" dt="2024-11-22T21:59:34.297" v="1054"/>
          <ac:spMkLst>
            <pc:docMk/>
            <pc:sldMk cId="3524090201" sldId="274"/>
            <ac:spMk id="18" creationId="{DBF0D467-88E7-D0C4-4999-65507ABBE67C}"/>
          </ac:spMkLst>
        </pc:spChg>
        <pc:spChg chg="add">
          <ac:chgData name="Zayd O'Donovan - 739352" userId="S::739352@student.cavc.ac.uk::f03cb8d3-99da-4e40-8da5-49cd332d740b" providerId="AD" clId="Web-{94E7F9D5-2215-033F-E996-B1BCB34452AF}" dt="2024-11-22T21:59:34.688" v="1055"/>
          <ac:spMkLst>
            <pc:docMk/>
            <pc:sldMk cId="3524090201" sldId="274"/>
            <ac:spMk id="22" creationId="{4A9F4A7E-95B3-184C-4B01-2B8FDCC9CB32}"/>
          </ac:spMkLst>
        </pc:spChg>
        <pc:picChg chg="add del">
          <ac:chgData name="Zayd O'Donovan - 739352" userId="S::739352@student.cavc.ac.uk::f03cb8d3-99da-4e40-8da5-49cd332d740b" providerId="AD" clId="Web-{94E7F9D5-2215-033F-E996-B1BCB34452AF}" dt="2024-11-22T21:52:10.451" v="976"/>
          <ac:picMkLst>
            <pc:docMk/>
            <pc:sldMk cId="3524090201" sldId="274"/>
            <ac:picMk id="9" creationId="{69E1388E-8634-CF3B-9DF7-D995D4C5BB2F}"/>
          </ac:picMkLst>
        </pc:picChg>
        <pc:picChg chg="add del">
          <ac:chgData name="Zayd O'Donovan - 739352" userId="S::739352@student.cavc.ac.uk::f03cb8d3-99da-4e40-8da5-49cd332d740b" providerId="AD" clId="Web-{94E7F9D5-2215-033F-E996-B1BCB34452AF}" dt="2024-11-22T21:52:01.841" v="972"/>
          <ac:picMkLst>
            <pc:docMk/>
            <pc:sldMk cId="3524090201" sldId="274"/>
            <ac:picMk id="11" creationId="{EC1471A9-F73F-FB02-F1AD-2AA8F0993592}"/>
          </ac:picMkLst>
        </pc:picChg>
        <pc:picChg chg="add del mod">
          <ac:chgData name="Zayd O'Donovan - 739352" userId="S::739352@student.cavc.ac.uk::f03cb8d3-99da-4e40-8da5-49cd332d740b" providerId="AD" clId="Web-{94E7F9D5-2215-033F-E996-B1BCB34452AF}" dt="2024-11-22T21:57:30.606" v="1032"/>
          <ac:picMkLst>
            <pc:docMk/>
            <pc:sldMk cId="3524090201" sldId="274"/>
            <ac:picMk id="16" creationId="{EC46E683-8E1C-E98E-E0D5-5864958A79B3}"/>
          </ac:picMkLst>
        </pc:picChg>
        <pc:picChg chg="add del">
          <ac:chgData name="Zayd O'Donovan - 739352" userId="S::739352@student.cavc.ac.uk::f03cb8d3-99da-4e40-8da5-49cd332d740b" providerId="AD" clId="Web-{94E7F9D5-2215-033F-E996-B1BCB34452AF}" dt="2024-11-22T21:59:34.297" v="1053"/>
          <ac:picMkLst>
            <pc:docMk/>
            <pc:sldMk cId="3524090201" sldId="274"/>
            <ac:picMk id="20" creationId="{44C5E827-6E21-5FDC-3B31-DC7A55909FD1}"/>
          </ac:picMkLst>
        </pc:picChg>
        <pc:picChg chg="add">
          <ac:chgData name="Zayd O'Donovan - 739352" userId="S::739352@student.cavc.ac.uk::f03cb8d3-99da-4e40-8da5-49cd332d740b" providerId="AD" clId="Web-{94E7F9D5-2215-033F-E996-B1BCB34452AF}" dt="2024-11-22T21:59:34.703" v="1056"/>
          <ac:picMkLst>
            <pc:docMk/>
            <pc:sldMk cId="3524090201" sldId="274"/>
            <ac:picMk id="24" creationId="{E38D94A4-D187-2875-B06A-D1D0E333E25B}"/>
          </ac:picMkLst>
        </pc:picChg>
      </pc:sldChg>
      <pc:sldChg chg="addSp delSp modSp">
        <pc:chgData name="Zayd O'Donovan - 739352" userId="S::739352@student.cavc.ac.uk::f03cb8d3-99da-4e40-8da5-49cd332d740b" providerId="AD" clId="Web-{94E7F9D5-2215-033F-E996-B1BCB34452AF}" dt="2024-11-22T15:15:44.955" v="747"/>
        <pc:sldMkLst>
          <pc:docMk/>
          <pc:sldMk cId="2082311130" sldId="275"/>
        </pc:sldMkLst>
        <pc:spChg chg="del">
          <ac:chgData name="Zayd O'Donovan - 739352" userId="S::739352@student.cavc.ac.uk::f03cb8d3-99da-4e40-8da5-49cd332d740b" providerId="AD" clId="Web-{94E7F9D5-2215-033F-E996-B1BCB34452AF}" dt="2024-11-22T15:06:36.343" v="667"/>
          <ac:spMkLst>
            <pc:docMk/>
            <pc:sldMk cId="2082311130" sldId="275"/>
            <ac:spMk id="3" creationId="{B6195FAE-7CAB-4832-B820-1173C0CC98F4}"/>
          </ac:spMkLst>
        </pc:spChg>
        <pc:spChg chg="mod">
          <ac:chgData name="Zayd O'Donovan - 739352" userId="S::739352@student.cavc.ac.uk::f03cb8d3-99da-4e40-8da5-49cd332d740b" providerId="AD" clId="Web-{94E7F9D5-2215-033F-E996-B1BCB34452AF}" dt="2024-11-20T22:45:24.198" v="68" actId="20577"/>
          <ac:spMkLst>
            <pc:docMk/>
            <pc:sldMk cId="2082311130" sldId="275"/>
            <ac:spMk id="4" creationId="{93B767B5-81D9-D42A-8E08-38B8C37AD5A2}"/>
          </ac:spMkLst>
        </pc:spChg>
        <pc:spChg chg="del">
          <ac:chgData name="Zayd O'Donovan - 739352" userId="S::739352@student.cavc.ac.uk::f03cb8d3-99da-4e40-8da5-49cd332d740b" providerId="AD" clId="Web-{94E7F9D5-2215-033F-E996-B1BCB34452AF}" dt="2024-11-20T23:04:45.952" v="191"/>
          <ac:spMkLst>
            <pc:docMk/>
            <pc:sldMk cId="2082311130" sldId="275"/>
            <ac:spMk id="8" creationId="{5D952068-8315-AD36-CA6C-3218087184C4}"/>
          </ac:spMkLst>
        </pc:spChg>
        <pc:spChg chg="add mod">
          <ac:chgData name="Zayd O'Donovan - 739352" userId="S::739352@student.cavc.ac.uk::f03cb8d3-99da-4e40-8da5-49cd332d740b" providerId="AD" clId="Web-{94E7F9D5-2215-033F-E996-B1BCB34452AF}" dt="2024-11-22T15:06:38.312" v="669" actId="20577"/>
          <ac:spMkLst>
            <pc:docMk/>
            <pc:sldMk cId="2082311130" sldId="275"/>
            <ac:spMk id="10" creationId="{4F058556-275A-6231-8A21-A801F28E2B99}"/>
          </ac:spMkLst>
        </pc:spChg>
        <pc:picChg chg="add del">
          <ac:chgData name="Zayd O'Donovan - 739352" userId="S::739352@student.cavc.ac.uk::f03cb8d3-99da-4e40-8da5-49cd332d740b" providerId="AD" clId="Web-{94E7F9D5-2215-033F-E996-B1BCB34452AF}" dt="2024-11-22T15:15:44.955" v="747"/>
          <ac:picMkLst>
            <pc:docMk/>
            <pc:sldMk cId="2082311130" sldId="275"/>
            <ac:picMk id="8" creationId="{6B3E673F-3BE9-DA45-3C1A-B85DB54DA084}"/>
          </ac:picMkLst>
        </pc:picChg>
        <pc:picChg chg="add mod">
          <ac:chgData name="Zayd O'Donovan - 739352" userId="S::739352@student.cavc.ac.uk::f03cb8d3-99da-4e40-8da5-49cd332d740b" providerId="AD" clId="Web-{94E7F9D5-2215-033F-E996-B1BCB34452AF}" dt="2024-11-20T23:05:10.390" v="199" actId="14100"/>
          <ac:picMkLst>
            <pc:docMk/>
            <pc:sldMk cId="2082311130" sldId="275"/>
            <ac:picMk id="9" creationId="{3A8FD6F5-EEFA-3252-6438-58D4DD92CD3F}"/>
          </ac:picMkLst>
        </pc:picChg>
        <pc:picChg chg="del">
          <ac:chgData name="Zayd O'Donovan - 739352" userId="S::739352@student.cavc.ac.uk::f03cb8d3-99da-4e40-8da5-49cd332d740b" providerId="AD" clId="Web-{94E7F9D5-2215-033F-E996-B1BCB34452AF}" dt="2024-11-20T23:04:46.905" v="192"/>
          <ac:picMkLst>
            <pc:docMk/>
            <pc:sldMk cId="2082311130" sldId="275"/>
            <ac:picMk id="10" creationId="{B6E2E197-6E18-C862-281B-89F658110318}"/>
          </ac:picMkLst>
        </pc:picChg>
      </pc:sldChg>
      <pc:sldChg chg="addSp delSp modSp">
        <pc:chgData name="Zayd O'Donovan - 739352" userId="S::739352@student.cavc.ac.uk::f03cb8d3-99da-4e40-8da5-49cd332d740b" providerId="AD" clId="Web-{94E7F9D5-2215-033F-E996-B1BCB34452AF}" dt="2024-11-22T21:47:45.157" v="961" actId="1076"/>
        <pc:sldMkLst>
          <pc:docMk/>
          <pc:sldMk cId="2717450918" sldId="276"/>
        </pc:sldMkLst>
        <pc:spChg chg="del">
          <ac:chgData name="Zayd O'Donovan - 739352" userId="S::739352@student.cavc.ac.uk::f03cb8d3-99da-4e40-8da5-49cd332d740b" providerId="AD" clId="Web-{94E7F9D5-2215-033F-E996-B1BCB34452AF}" dt="2024-11-22T15:06:11.498" v="655"/>
          <ac:spMkLst>
            <pc:docMk/>
            <pc:sldMk cId="2717450918" sldId="276"/>
            <ac:spMk id="3" creationId="{B6195FAE-7CAB-4832-B820-1173C0CC98F4}"/>
          </ac:spMkLst>
        </pc:spChg>
        <pc:spChg chg="mod">
          <ac:chgData name="Zayd O'Donovan - 739352" userId="S::739352@student.cavc.ac.uk::f03cb8d3-99da-4e40-8da5-49cd332d740b" providerId="AD" clId="Web-{94E7F9D5-2215-033F-E996-B1BCB34452AF}" dt="2024-11-21T07:30:19.025" v="311" actId="20577"/>
          <ac:spMkLst>
            <pc:docMk/>
            <pc:sldMk cId="2717450918" sldId="276"/>
            <ac:spMk id="4" creationId="{5CF5B751-2EE6-A76B-FAF2-6A9831D98431}"/>
          </ac:spMkLst>
        </pc:spChg>
        <pc:spChg chg="add mod">
          <ac:chgData name="Zayd O'Donovan - 739352" userId="S::739352@student.cavc.ac.uk::f03cb8d3-99da-4e40-8da5-49cd332d740b" providerId="AD" clId="Web-{94E7F9D5-2215-033F-E996-B1BCB34452AF}" dt="2024-11-22T15:06:14.358" v="657" actId="20577"/>
          <ac:spMkLst>
            <pc:docMk/>
            <pc:sldMk cId="2717450918" sldId="276"/>
            <ac:spMk id="13" creationId="{8B4CB4CF-7F99-6BC2-1F48-68BD02D69007}"/>
          </ac:spMkLst>
        </pc:spChg>
        <pc:picChg chg="mod">
          <ac:chgData name="Zayd O'Donovan - 739352" userId="S::739352@student.cavc.ac.uk::f03cb8d3-99da-4e40-8da5-49cd332d740b" providerId="AD" clId="Web-{94E7F9D5-2215-033F-E996-B1BCB34452AF}" dt="2024-11-22T21:47:45.157" v="961" actId="1076"/>
          <ac:picMkLst>
            <pc:docMk/>
            <pc:sldMk cId="2717450918" sldId="276"/>
            <ac:picMk id="5" creationId="{E0D17A6B-3FC0-552F-A7F3-EAF1B0360B02}"/>
          </ac:picMkLst>
        </pc:picChg>
        <pc:picChg chg="add del mod">
          <ac:chgData name="Zayd O'Donovan - 739352" userId="S::739352@student.cavc.ac.uk::f03cb8d3-99da-4e40-8da5-49cd332d740b" providerId="AD" clId="Web-{94E7F9D5-2215-033F-E996-B1BCB34452AF}" dt="2024-11-20T22:54:08.485" v="73"/>
          <ac:picMkLst>
            <pc:docMk/>
            <pc:sldMk cId="2717450918" sldId="276"/>
            <ac:picMk id="6" creationId="{C1F8A789-2960-C1D9-5B3B-05922E21B30B}"/>
          </ac:picMkLst>
        </pc:picChg>
        <pc:picChg chg="add mod">
          <ac:chgData name="Zayd O'Donovan - 739352" userId="S::739352@student.cavc.ac.uk::f03cb8d3-99da-4e40-8da5-49cd332d740b" providerId="AD" clId="Web-{94E7F9D5-2215-033F-E996-B1BCB34452AF}" dt="2024-11-20T22:56:55.366" v="105" actId="688"/>
          <ac:picMkLst>
            <pc:docMk/>
            <pc:sldMk cId="2717450918" sldId="276"/>
            <ac:picMk id="7" creationId="{A06D59E0-E09D-3C6D-DE51-CCA85E3F2BCA}"/>
          </ac:picMkLst>
        </pc:picChg>
        <pc:picChg chg="add mod">
          <ac:chgData name="Zayd O'Donovan - 739352" userId="S::739352@student.cavc.ac.uk::f03cb8d3-99da-4e40-8da5-49cd332d740b" providerId="AD" clId="Web-{94E7F9D5-2215-033F-E996-B1BCB34452AF}" dt="2024-11-20T22:56:58.741" v="106" actId="688"/>
          <ac:picMkLst>
            <pc:docMk/>
            <pc:sldMk cId="2717450918" sldId="276"/>
            <ac:picMk id="10" creationId="{6326C4E3-DF94-31FB-6088-3A407B965013}"/>
          </ac:picMkLst>
        </pc:picChg>
        <pc:picChg chg="add mod">
          <ac:chgData name="Zayd O'Donovan - 739352" userId="S::739352@student.cavc.ac.uk::f03cb8d3-99da-4e40-8da5-49cd332d740b" providerId="AD" clId="Web-{94E7F9D5-2215-033F-E996-B1BCB34452AF}" dt="2024-11-20T23:02:23.271" v="178" actId="688"/>
          <ac:picMkLst>
            <pc:docMk/>
            <pc:sldMk cId="2717450918" sldId="276"/>
            <ac:picMk id="11" creationId="{F6227BDB-81DF-11AE-BAF7-C2A15FB7FD8F}"/>
          </ac:picMkLst>
        </pc:picChg>
      </pc:sldChg>
      <pc:sldChg chg="addSp modSp">
        <pc:chgData name="Zayd O'Donovan - 739352" userId="S::739352@student.cavc.ac.uk::f03cb8d3-99da-4e40-8da5-49cd332d740b" providerId="AD" clId="Web-{94E7F9D5-2215-033F-E996-B1BCB34452AF}" dt="2024-11-21T07:30:33.572" v="312" actId="20577"/>
        <pc:sldMkLst>
          <pc:docMk/>
          <pc:sldMk cId="1208798148" sldId="277"/>
        </pc:sldMkLst>
        <pc:spChg chg="mod">
          <ac:chgData name="Zayd O'Donovan - 739352" userId="S::739352@student.cavc.ac.uk::f03cb8d3-99da-4e40-8da5-49cd332d740b" providerId="AD" clId="Web-{94E7F9D5-2215-033F-E996-B1BCB34452AF}" dt="2024-11-21T07:30:33.572" v="312" actId="20577"/>
          <ac:spMkLst>
            <pc:docMk/>
            <pc:sldMk cId="1208798148" sldId="277"/>
            <ac:spMk id="4" creationId="{5CF5B751-2EE6-A76B-FAF2-6A9831D98431}"/>
          </ac:spMkLst>
        </pc:spChg>
        <pc:spChg chg="mod">
          <ac:chgData name="Zayd O'Donovan - 739352" userId="S::739352@student.cavc.ac.uk::f03cb8d3-99da-4e40-8da5-49cd332d740b" providerId="AD" clId="Web-{94E7F9D5-2215-033F-E996-B1BCB34452AF}" dt="2024-11-20T22:58:33.901" v="146" actId="20577"/>
          <ac:spMkLst>
            <pc:docMk/>
            <pc:sldMk cId="1208798148" sldId="277"/>
            <ac:spMk id="9" creationId="{D2178AA9-9685-FB55-71F4-BDCD4F49D84F}"/>
          </ac:spMkLst>
        </pc:spChg>
        <pc:picChg chg="add mod">
          <ac:chgData name="Zayd O'Donovan - 739352" userId="S::739352@student.cavc.ac.uk::f03cb8d3-99da-4e40-8da5-49cd332d740b" providerId="AD" clId="Web-{94E7F9D5-2215-033F-E996-B1BCB34452AF}" dt="2024-11-20T22:58:54.558" v="155" actId="1076"/>
          <ac:picMkLst>
            <pc:docMk/>
            <pc:sldMk cId="1208798148" sldId="277"/>
            <ac:picMk id="2" creationId="{7B3E873D-445A-6504-C2DC-4991F51F38E2}"/>
          </ac:picMkLst>
        </pc:picChg>
        <pc:picChg chg="add mod">
          <ac:chgData name="Zayd O'Donovan - 739352" userId="S::739352@student.cavc.ac.uk::f03cb8d3-99da-4e40-8da5-49cd332d740b" providerId="AD" clId="Web-{94E7F9D5-2215-033F-E996-B1BCB34452AF}" dt="2024-11-20T22:58:59.699" v="156" actId="688"/>
          <ac:picMkLst>
            <pc:docMk/>
            <pc:sldMk cId="1208798148" sldId="277"/>
            <ac:picMk id="3" creationId="{007F79AE-579A-1750-3A6F-4AE9313D2671}"/>
          </ac:picMkLst>
        </pc:picChg>
      </pc:sldChg>
      <pc:sldChg chg="addSp delSp modSp">
        <pc:chgData name="Zayd O'Donovan - 739352" userId="S::739352@student.cavc.ac.uk::f03cb8d3-99da-4e40-8da5-49cd332d740b" providerId="AD" clId="Web-{94E7F9D5-2215-033F-E996-B1BCB34452AF}" dt="2024-11-21T16:58:43.944" v="429" actId="1076"/>
        <pc:sldMkLst>
          <pc:docMk/>
          <pc:sldMk cId="1631278294" sldId="278"/>
        </pc:sldMkLst>
        <pc:spChg chg="add mod">
          <ac:chgData name="Zayd O'Donovan - 739352" userId="S::739352@student.cavc.ac.uk::f03cb8d3-99da-4e40-8da5-49cd332d740b" providerId="AD" clId="Web-{94E7F9D5-2215-033F-E996-B1BCB34452AF}" dt="2024-11-21T16:58:43.944" v="429" actId="1076"/>
          <ac:spMkLst>
            <pc:docMk/>
            <pc:sldMk cId="1631278294" sldId="278"/>
            <ac:spMk id="4" creationId="{A3A0D300-D5C1-EF8F-CAE1-28A008690C26}"/>
          </ac:spMkLst>
        </pc:spChg>
        <pc:spChg chg="add mod">
          <ac:chgData name="Zayd O'Donovan - 739352" userId="S::739352@student.cavc.ac.uk::f03cb8d3-99da-4e40-8da5-49cd332d740b" providerId="AD" clId="Web-{94E7F9D5-2215-033F-E996-B1BCB34452AF}" dt="2024-11-21T07:28:59.351" v="310" actId="1076"/>
          <ac:spMkLst>
            <pc:docMk/>
            <pc:sldMk cId="1631278294" sldId="278"/>
            <ac:spMk id="7" creationId="{0DB539C4-2842-6CF2-DBA4-E55A4ECD6BD2}"/>
          </ac:spMkLst>
        </pc:spChg>
        <pc:picChg chg="add mod">
          <ac:chgData name="Zayd O'Donovan - 739352" userId="S::739352@student.cavc.ac.uk::f03cb8d3-99da-4e40-8da5-49cd332d740b" providerId="AD" clId="Web-{94E7F9D5-2215-033F-E996-B1BCB34452AF}" dt="2024-11-21T07:28:32.772" v="305" actId="1076"/>
          <ac:picMkLst>
            <pc:docMk/>
            <pc:sldMk cId="1631278294" sldId="278"/>
            <ac:picMk id="3" creationId="{676BDECE-3143-2630-1008-EB34C9D88A72}"/>
          </ac:picMkLst>
        </pc:picChg>
        <pc:picChg chg="add del">
          <ac:chgData name="Zayd O'Donovan - 739352" userId="S::739352@student.cavc.ac.uk::f03cb8d3-99da-4e40-8da5-49cd332d740b" providerId="AD" clId="Web-{94E7F9D5-2215-033F-E996-B1BCB34452AF}" dt="2024-11-21T07:28:41.663" v="307"/>
          <ac:picMkLst>
            <pc:docMk/>
            <pc:sldMk cId="1631278294" sldId="278"/>
            <ac:picMk id="5" creationId="{52DD7BD2-861A-873B-D0A5-D4DD9A193BB8}"/>
          </ac:picMkLst>
        </pc:picChg>
      </pc:sldChg>
      <pc:sldChg chg="del">
        <pc:chgData name="Zayd O'Donovan - 739352" userId="S::739352@student.cavc.ac.uk::f03cb8d3-99da-4e40-8da5-49cd332d740b" providerId="AD" clId="Web-{94E7F9D5-2215-033F-E996-B1BCB34452AF}" dt="2024-11-21T07:24:12.999" v="261"/>
        <pc:sldMkLst>
          <pc:docMk/>
          <pc:sldMk cId="3061809143" sldId="279"/>
        </pc:sldMkLst>
      </pc:sldChg>
    </pc:docChg>
  </pc:docChgLst>
  <pc:docChgLst>
    <pc:chgData clId="Web-{BF3CADDD-3484-20FC-47E9-6EDADBC61D63}"/>
    <pc:docChg chg="modSld">
      <pc:chgData name="" userId="" providerId="" clId="Web-{BF3CADDD-3484-20FC-47E9-6EDADBC61D63}" dt="2024-11-20T18:06:00.713" v="2" actId="14100"/>
      <pc:docMkLst>
        <pc:docMk/>
      </pc:docMkLst>
      <pc:sldChg chg="modSp">
        <pc:chgData name="" userId="" providerId="" clId="Web-{BF3CADDD-3484-20FC-47E9-6EDADBC61D63}" dt="2024-11-20T18:06:00.713" v="2" actId="14100"/>
        <pc:sldMkLst>
          <pc:docMk/>
          <pc:sldMk cId="4140793644" sldId="259"/>
        </pc:sldMkLst>
        <pc:spChg chg="mod">
          <ac:chgData name="" userId="" providerId="" clId="Web-{BF3CADDD-3484-20FC-47E9-6EDADBC61D63}" dt="2024-11-20T18:06:00.713" v="2" actId="14100"/>
          <ac:spMkLst>
            <pc:docMk/>
            <pc:sldMk cId="4140793644" sldId="259"/>
            <ac:spMk id="6" creationId="{DD0FA3F8-6B3A-5FB2-A746-5B1F40781F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173468" y="993921"/>
            <a:ext cx="4574378" cy="4746479"/>
          </a:xfrm>
        </p:spPr>
        <p:txBody>
          <a:bodyPr anchor="t">
            <a:normAutofit/>
          </a:bodyPr>
          <a:lstStyle>
            <a:lvl1pPr algn="l">
              <a:defRPr sz="405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178486" y="6225755"/>
            <a:ext cx="4574378" cy="1800645"/>
          </a:xfrm>
        </p:spPr>
        <p:txBody>
          <a:bodyPr anchor="b">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11/22/2024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11757064"/>
      </p:ext>
    </p:extLst>
  </p:cSld>
  <p:clrMapOvr>
    <a:masterClrMapping/>
  </p:clrMapOvr>
  <p:extLst>
    <p:ext uri="{DCECCB84-F9BA-43D5-87BE-67443E8EF086}">
      <p15:sldGuideLst xmlns:p15="http://schemas.microsoft.com/office/powerpoint/2012/main">
        <p15:guide id="5" orient="horz" pos="2880" userDrawn="1">
          <p15:clr>
            <a:srgbClr val="FBAE40"/>
          </p15:clr>
        </p15:guide>
        <p15:guide id="6"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173468" y="1009935"/>
            <a:ext cx="6117724" cy="1619533"/>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188701" y="2629469"/>
            <a:ext cx="6102491" cy="539693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11/22/2024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9863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5264717" y="1007976"/>
            <a:ext cx="1281123" cy="711782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471487" y="1007976"/>
            <a:ext cx="4629423" cy="71178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11/22/2024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49406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11/22/2024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310619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191328" y="2991611"/>
            <a:ext cx="5150412" cy="5034788"/>
          </a:xfrm>
        </p:spPr>
        <p:txBody>
          <a:bodyPr anchor="b">
            <a:normAutofit/>
          </a:bodyPr>
          <a:lstStyle>
            <a:lvl1pPr>
              <a:defRPr sz="495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191327" y="1117601"/>
            <a:ext cx="5150413" cy="1874011"/>
          </a:xfrm>
        </p:spPr>
        <p:txBody>
          <a:bodyPr>
            <a:normAutofit/>
          </a:bodyPr>
          <a:lstStyle>
            <a:lvl1pPr marL="0" indent="0">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11/22/2024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62160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170548" y="1000836"/>
            <a:ext cx="6101188" cy="1738867"/>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594540" y="2767000"/>
            <a:ext cx="2571350"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3588503" y="2767000"/>
            <a:ext cx="2683232"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11/22/2024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57660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171928" y="991738"/>
            <a:ext cx="6054902" cy="1367149"/>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59454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594541" y="3571463"/>
            <a:ext cx="2571349" cy="46756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365548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3655481" y="3571462"/>
            <a:ext cx="2571349" cy="4675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11/22/2024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962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173468" y="1010355"/>
            <a:ext cx="4072665" cy="4730045"/>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11/22/2024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91740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11/22/2024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6173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178535" y="1022181"/>
            <a:ext cx="2222857" cy="2014171"/>
          </a:xfrm>
        </p:spPr>
        <p:txBody>
          <a:bodyPr anchor="t"/>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2871788" y="936603"/>
            <a:ext cx="3515618" cy="708979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182224" y="3036353"/>
            <a:ext cx="2110920" cy="49900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11/22/2024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6199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179422" y="1021133"/>
            <a:ext cx="2247577" cy="2366371"/>
          </a:xfrm>
        </p:spPr>
        <p:txBody>
          <a:bodyPr anchor="t"/>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2871788" y="1117601"/>
            <a:ext cx="3515618" cy="69087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191327" y="3403599"/>
            <a:ext cx="2101817" cy="4622799"/>
          </a:xfrm>
        </p:spPr>
        <p:txBody>
          <a:bodyPr anchor="b"/>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191327" y="84270"/>
            <a:ext cx="1543050" cy="424295"/>
          </a:xfrm>
        </p:spPr>
        <p:txBody>
          <a:bodyPr/>
          <a:lstStyle/>
          <a:p>
            <a:fld id="{3220A08F-2B1D-4498-A043-7C299B1C2561}" type="datetimeFigureOut">
              <a:rPr lang="en-US" dirty="0"/>
              <a:t>11/22/2024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4057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173468" y="826936"/>
            <a:ext cx="5600670" cy="19183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188701" y="3075709"/>
            <a:ext cx="5600670" cy="51602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191327" y="84270"/>
            <a:ext cx="1543050" cy="424295"/>
          </a:xfrm>
          <a:prstGeom prst="rect">
            <a:avLst/>
          </a:prstGeom>
        </p:spPr>
        <p:txBody>
          <a:bodyPr vert="horz" lIns="91440" tIns="45720" rIns="91440" bIns="45720" rtlCol="0" anchor="ctr"/>
          <a:lstStyle>
            <a:lvl1pPr algn="l">
              <a:defRPr sz="600">
                <a:solidFill>
                  <a:schemeClr val="tx1"/>
                </a:solidFill>
              </a:defRPr>
            </a:lvl1pPr>
          </a:lstStyle>
          <a:p>
            <a:fld id="{567E9B64-DC09-41C8-9DE3-DA74AF8D2F97}" type="datetimeFigureOut">
              <a:rPr lang="en-US" dirty="0"/>
              <a:t>11/22/2024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4131009" y="8566349"/>
            <a:ext cx="2283714" cy="486833"/>
          </a:xfrm>
          <a:prstGeom prst="rect">
            <a:avLst/>
          </a:prstGeom>
        </p:spPr>
        <p:txBody>
          <a:bodyPr vert="horz" lIns="91440" tIns="45720" rIns="91440" bIns="45720" rtlCol="0" anchor="ctr"/>
          <a:lstStyle>
            <a:lvl1pPr algn="r">
              <a:defRPr sz="6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6414722" y="8567756"/>
            <a:ext cx="241745" cy="486833"/>
          </a:xfrm>
          <a:prstGeom prst="rect">
            <a:avLst/>
          </a:prstGeom>
        </p:spPr>
        <p:txBody>
          <a:bodyPr vert="horz" lIns="91440" tIns="45720" rIns="91440" bIns="45720" rtlCol="0" anchor="ctr"/>
          <a:lstStyle>
            <a:lvl1pPr algn="r">
              <a:defRPr sz="6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41701793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704" userDrawn="1">
          <p15:clr>
            <a:srgbClr val="F26B43"/>
          </p15:clr>
        </p15:guide>
        <p15:guide id="19" orient="horz" pos="2880" userDrawn="1">
          <p15:clr>
            <a:srgbClr val="F26B43"/>
          </p15:clr>
        </p15:guide>
        <p15:guide id="20"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divided099.github.io/divided/WMC-All-Weeks-_Walkthrough_.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sv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hyperlink" Target="https://discord.gg/5BvCVv3yy9" TargetMode="External"/><Relationship Id="rId13" Type="http://schemas.openxmlformats.org/officeDocument/2006/relationships/hyperlink" Target="https://snapchat.com/t/5PJRrQW4" TargetMode="External"/><Relationship Id="rId18" Type="http://schemas.openxmlformats.org/officeDocument/2006/relationships/hyperlink" Target="https://linktr.ee/cantstopdivided" TargetMode="External"/><Relationship Id="rId3" Type="http://schemas.openxmlformats.org/officeDocument/2006/relationships/hyperlink" Target="https://medium.com/@divided099" TargetMode="External"/><Relationship Id="rId7" Type="http://schemas.openxmlformats.org/officeDocument/2006/relationships/hyperlink" Target="https://gbatemp.net/members/divided099.695336" TargetMode="External"/><Relationship Id="rId12" Type="http://schemas.openxmlformats.org/officeDocument/2006/relationships/hyperlink" Target="https://reddit.com/user/BenRemedy" TargetMode="External"/><Relationship Id="rId17" Type="http://schemas.openxmlformats.org/officeDocument/2006/relationships/hyperlink" Target="https://zayd099.carrd.co/#cvrefs" TargetMode="External"/><Relationship Id="rId2" Type="http://schemas.openxmlformats.org/officeDocument/2006/relationships/hyperlink" Target="https://github.com/divided099" TargetMode="External"/><Relationship Id="rId16" Type="http://schemas.openxmlformats.org/officeDocument/2006/relationships/hyperlink" Target="https://zayd099.carrd.co" TargetMode="External"/><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doomworld.com/user/51175-divided2" TargetMode="External"/><Relationship Id="rId11" Type="http://schemas.openxmlformats.org/officeDocument/2006/relationships/hyperlink" Target="https://discord.com/users/1155952637674541147" TargetMode="External"/><Relationship Id="rId5" Type="http://schemas.openxmlformats.org/officeDocument/2006/relationships/hyperlink" Target="https://spacehey.com/divided099" TargetMode="External"/><Relationship Id="rId15" Type="http://schemas.openxmlformats.org/officeDocument/2006/relationships/hyperlink" Target="mailto:ZaydOD@mail.com" TargetMode="External"/><Relationship Id="rId10" Type="http://schemas.openxmlformats.org/officeDocument/2006/relationships/hyperlink" Target="https://t.me/divided099" TargetMode="External"/><Relationship Id="rId19" Type="http://schemas.openxmlformats.org/officeDocument/2006/relationships/hyperlink" Target="https://zayd099.carrd.co/#cv_page9_1" TargetMode="External"/><Relationship Id="rId4" Type="http://schemas.openxmlformats.org/officeDocument/2006/relationships/hyperlink" Target="https://youtube.com/@CantStopDivided" TargetMode="External"/><Relationship Id="rId9" Type="http://schemas.openxmlformats.org/officeDocument/2006/relationships/hyperlink" Target="https://www.facebook.com/profile.php?id=100083365003168" TargetMode="External"/><Relationship Id="rId14" Type="http://schemas.openxmlformats.org/officeDocument/2006/relationships/hyperlink" Target="mailto:ZaydZOD@proton.m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zayd099.carrd.co#allofmyprojects" TargetMode="External"/><Relationship Id="rId2" Type="http://schemas.openxmlformats.org/officeDocument/2006/relationships/hyperlink" Target="https://zayd099.carrd.co#someofmyprojects"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zayd099.carrd.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zayd099.carrd.co/#currentlyongo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3.jpe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6719" y="4135289"/>
            <a:ext cx="6292109" cy="1566714"/>
          </a:xfrm>
        </p:spPr>
        <p:txBody>
          <a:bodyPr>
            <a:noAutofit/>
          </a:bodyPr>
          <a:lstStyle/>
          <a:p>
            <a:r>
              <a:rPr lang="en-US" sz="4700" dirty="0">
                <a:solidFill>
                  <a:srgbClr val="B8F1FF"/>
                </a:solidFill>
              </a:rPr>
              <a:t>Zayd O'Donovan</a:t>
            </a:r>
            <a:endParaRPr lang="en-US" sz="4700" dirty="0"/>
          </a:p>
        </p:txBody>
      </p:sp>
      <p:sp>
        <p:nvSpPr>
          <p:cNvPr id="14" name="TextBox 13">
            <a:extLst>
              <a:ext uri="{FF2B5EF4-FFF2-40B4-BE49-F238E27FC236}">
                <a16:creationId xmlns:a16="http://schemas.microsoft.com/office/drawing/2014/main" id="{B0BF2204-C0A9-B18E-DB2C-08FA4D72FD92}"/>
              </a:ext>
            </a:extLst>
          </p:cNvPr>
          <p:cNvSpPr txBox="1"/>
          <p:nvPr/>
        </p:nvSpPr>
        <p:spPr>
          <a:xfrm>
            <a:off x="948362" y="8498106"/>
            <a:ext cx="4952358"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t>The following CV was last updated at:</a:t>
            </a:r>
          </a:p>
          <a:p>
            <a:pPr algn="ctr"/>
            <a:r>
              <a:rPr lang="en-US" dirty="0">
                <a:solidFill>
                  <a:schemeClr val="bg2">
                    <a:lumMod val="25000"/>
                    <a:lumOff val="75000"/>
                  </a:schemeClr>
                </a:solidFill>
                <a:ea typeface="+mn-lt"/>
                <a:cs typeface="+mn-lt"/>
              </a:rPr>
              <a:t>2024-11-22 16:10:04</a:t>
            </a:r>
            <a:endParaRPr lang="en-US" dirty="0"/>
          </a:p>
        </p:txBody>
      </p:sp>
      <p:pic>
        <p:nvPicPr>
          <p:cNvPr id="4" name="Picture 3" descr="A cat lying on a stuffed animal&#10;&#10;Description automatically generated">
            <a:extLst>
              <a:ext uri="{FF2B5EF4-FFF2-40B4-BE49-F238E27FC236}">
                <a16:creationId xmlns:a16="http://schemas.microsoft.com/office/drawing/2014/main" id="{5EE0C6A8-2F04-D135-2EA4-62E1F24F584C}"/>
              </a:ext>
            </a:extLst>
          </p:cNvPr>
          <p:cNvPicPr>
            <a:picLocks noChangeAspect="1"/>
          </p:cNvPicPr>
          <p:nvPr/>
        </p:nvPicPr>
        <p:blipFill>
          <a:blip r:embed="rId2"/>
          <a:srcRect t="2191" b="2191"/>
          <a:stretch>
            <a:fillRect/>
          </a:stretch>
        </p:blipFill>
        <p:spPr>
          <a:xfrm>
            <a:off x="1503189" y="289352"/>
            <a:ext cx="3832412" cy="36667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97BEC333-F268-06C4-93E1-C630EB19DD71}"/>
              </a:ext>
            </a:extLst>
          </p:cNvPr>
          <p:cNvSpPr txBox="1"/>
          <p:nvPr/>
        </p:nvSpPr>
        <p:spPr>
          <a:xfrm>
            <a:off x="1633652" y="6541576"/>
            <a:ext cx="46431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200" dirty="0">
              <a:solidFill>
                <a:srgbClr val="C391FF"/>
              </a:solidFill>
              <a:ea typeface="+mn-lt"/>
              <a:cs typeface="+mn-lt"/>
            </a:endParaRPr>
          </a:p>
          <a:p>
            <a:endParaRPr lang="en-US" dirty="0"/>
          </a:p>
        </p:txBody>
      </p:sp>
      <p:pic>
        <p:nvPicPr>
          <p:cNvPr id="6" name="Picture 5" descr="A qr code on a white background&#10;&#10;Description automatically generated">
            <a:extLst>
              <a:ext uri="{FF2B5EF4-FFF2-40B4-BE49-F238E27FC236}">
                <a16:creationId xmlns:a16="http://schemas.microsoft.com/office/drawing/2014/main" id="{0970F011-12C2-52CE-B982-3ACD53C0F100}"/>
              </a:ext>
            </a:extLst>
          </p:cNvPr>
          <p:cNvPicPr>
            <a:picLocks noChangeAspect="1"/>
          </p:cNvPicPr>
          <p:nvPr/>
        </p:nvPicPr>
        <p:blipFill>
          <a:blip r:embed="rId4"/>
          <a:stretch>
            <a:fillRect/>
          </a:stretch>
        </p:blipFill>
        <p:spPr>
          <a:xfrm>
            <a:off x="2732634" y="7088520"/>
            <a:ext cx="1392731" cy="1407747"/>
          </a:xfrm>
          <a:prstGeom prst="rect">
            <a:avLst/>
          </a:prstGeom>
        </p:spPr>
      </p:pic>
      <p:sp>
        <p:nvSpPr>
          <p:cNvPr id="3" name="TextBox 2">
            <a:extLst>
              <a:ext uri="{FF2B5EF4-FFF2-40B4-BE49-F238E27FC236}">
                <a16:creationId xmlns:a16="http://schemas.microsoft.com/office/drawing/2014/main" id="{2D351FC5-0000-ABC3-6FE1-35953EC0C171}"/>
              </a:ext>
            </a:extLst>
          </p:cNvPr>
          <p:cNvSpPr txBox="1"/>
          <p:nvPr/>
        </p:nvSpPr>
        <p:spPr>
          <a:xfrm>
            <a:off x="2592000" y="47160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000" b="1" dirty="0">
                <a:solidFill>
                  <a:srgbClr val="F5BFFF"/>
                </a:solidFill>
              </a:rPr>
              <a:t>(CV)</a:t>
            </a:r>
          </a:p>
        </p:txBody>
      </p:sp>
    </p:spTree>
    <p:extLst>
      <p:ext uri="{BB962C8B-B14F-4D97-AF65-F5344CB8AC3E}">
        <p14:creationId xmlns:p14="http://schemas.microsoft.com/office/powerpoint/2010/main" val="115001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Emotional Intelligence (EQ)</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AD73DE68-D9C6-579D-7EE5-675B1C47A44E}"/>
              </a:ext>
            </a:extLst>
          </p:cNvPr>
          <p:cNvSpPr/>
          <p:nvPr/>
        </p:nvSpPr>
        <p:spPr>
          <a:xfrm>
            <a:off x="2282311" y="176025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8A81B97A-2904-6788-ED88-22D839E25A57}"/>
              </a:ext>
            </a:extLst>
          </p:cNvPr>
          <p:cNvSpPr txBox="1"/>
          <p:nvPr/>
        </p:nvSpPr>
        <p:spPr>
          <a:xfrm>
            <a:off x="2283079" y="175472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Therapeutic and Counseling Skills</a:t>
            </a:r>
            <a:endParaRPr lang="en-US" dirty="0"/>
          </a:p>
        </p:txBody>
      </p:sp>
      <p:sp>
        <p:nvSpPr>
          <p:cNvPr id="26" name="TextBox 15">
            <a:extLst>
              <a:ext uri="{FF2B5EF4-FFF2-40B4-BE49-F238E27FC236}">
                <a16:creationId xmlns:a16="http://schemas.microsoft.com/office/drawing/2014/main" id="{D41B1CC2-2367-8A9B-E8C9-EAB603A59428}"/>
              </a:ext>
            </a:extLst>
          </p:cNvPr>
          <p:cNvSpPr txBox="1"/>
          <p:nvPr/>
        </p:nvSpPr>
        <p:spPr>
          <a:xfrm>
            <a:off x="2285637" y="2074689"/>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7" name="Rectangle 5">
            <a:extLst>
              <a:ext uri="{FF2B5EF4-FFF2-40B4-BE49-F238E27FC236}">
                <a16:creationId xmlns:a16="http://schemas.microsoft.com/office/drawing/2014/main" id="{9B04440F-B438-FA4B-3C52-91C376902715}"/>
              </a:ext>
            </a:extLst>
          </p:cNvPr>
          <p:cNvSpPr/>
          <p:nvPr/>
        </p:nvSpPr>
        <p:spPr>
          <a:xfrm>
            <a:off x="495773" y="3297062"/>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3">
            <a:extLst>
              <a:ext uri="{FF2B5EF4-FFF2-40B4-BE49-F238E27FC236}">
                <a16:creationId xmlns:a16="http://schemas.microsoft.com/office/drawing/2014/main" id="{460411AF-49A4-69CE-517C-737BCBC016AE}"/>
              </a:ext>
            </a:extLst>
          </p:cNvPr>
          <p:cNvSpPr txBox="1"/>
          <p:nvPr/>
        </p:nvSpPr>
        <p:spPr>
          <a:xfrm>
            <a:off x="496541" y="3291532"/>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Interpersonal and Support Skills</a:t>
            </a:r>
          </a:p>
        </p:txBody>
      </p:sp>
      <p:sp>
        <p:nvSpPr>
          <p:cNvPr id="30" name="TextBox 15">
            <a:extLst>
              <a:ext uri="{FF2B5EF4-FFF2-40B4-BE49-F238E27FC236}">
                <a16:creationId xmlns:a16="http://schemas.microsoft.com/office/drawing/2014/main" id="{FE4FC53B-0F3C-86F1-DDC4-74D7BA31F6B3}"/>
              </a:ext>
            </a:extLst>
          </p:cNvPr>
          <p:cNvSpPr txBox="1"/>
          <p:nvPr/>
        </p:nvSpPr>
        <p:spPr>
          <a:xfrm>
            <a:off x="499099" y="3611496"/>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1" name="Rectangle 5">
            <a:extLst>
              <a:ext uri="{FF2B5EF4-FFF2-40B4-BE49-F238E27FC236}">
                <a16:creationId xmlns:a16="http://schemas.microsoft.com/office/drawing/2014/main" id="{55B1B740-5DAA-A835-910B-B02EB7A7A382}"/>
              </a:ext>
            </a:extLst>
          </p:cNvPr>
          <p:cNvSpPr/>
          <p:nvPr/>
        </p:nvSpPr>
        <p:spPr>
          <a:xfrm>
            <a:off x="2090209" y="479544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13">
            <a:extLst>
              <a:ext uri="{FF2B5EF4-FFF2-40B4-BE49-F238E27FC236}">
                <a16:creationId xmlns:a16="http://schemas.microsoft.com/office/drawing/2014/main" id="{8E7FFDD7-9D9B-AC26-0E89-DC7589AB7DE0}"/>
              </a:ext>
            </a:extLst>
          </p:cNvPr>
          <p:cNvSpPr txBox="1"/>
          <p:nvPr/>
        </p:nvSpPr>
        <p:spPr>
          <a:xfrm>
            <a:off x="2090977" y="478991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Leadership and Guidance</a:t>
            </a:r>
            <a:endParaRPr lang="en-US" dirty="0"/>
          </a:p>
        </p:txBody>
      </p:sp>
      <p:sp>
        <p:nvSpPr>
          <p:cNvPr id="34" name="TextBox 15">
            <a:extLst>
              <a:ext uri="{FF2B5EF4-FFF2-40B4-BE49-F238E27FC236}">
                <a16:creationId xmlns:a16="http://schemas.microsoft.com/office/drawing/2014/main" id="{F9534E7D-E1E1-6BCD-35FB-50004F468E28}"/>
              </a:ext>
            </a:extLst>
          </p:cNvPr>
          <p:cNvSpPr txBox="1"/>
          <p:nvPr/>
        </p:nvSpPr>
        <p:spPr>
          <a:xfrm>
            <a:off x="2093535" y="51098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5" name="Rectangle 5">
            <a:extLst>
              <a:ext uri="{FF2B5EF4-FFF2-40B4-BE49-F238E27FC236}">
                <a16:creationId xmlns:a16="http://schemas.microsoft.com/office/drawing/2014/main" id="{7D9D5266-1E9F-0A8D-109E-5393FD3B92ED}"/>
              </a:ext>
            </a:extLst>
          </p:cNvPr>
          <p:cNvSpPr/>
          <p:nvPr/>
        </p:nvSpPr>
        <p:spPr>
          <a:xfrm>
            <a:off x="591822" y="6216994"/>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TextBox 13">
            <a:extLst>
              <a:ext uri="{FF2B5EF4-FFF2-40B4-BE49-F238E27FC236}">
                <a16:creationId xmlns:a16="http://schemas.microsoft.com/office/drawing/2014/main" id="{2B7E8555-4416-DF3F-5DE5-2200924B5201}"/>
              </a:ext>
            </a:extLst>
          </p:cNvPr>
          <p:cNvSpPr txBox="1"/>
          <p:nvPr/>
        </p:nvSpPr>
        <p:spPr>
          <a:xfrm>
            <a:off x="592590" y="6211464"/>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Patience and Calmness</a:t>
            </a:r>
          </a:p>
        </p:txBody>
      </p:sp>
      <p:sp>
        <p:nvSpPr>
          <p:cNvPr id="38" name="TextBox 15">
            <a:extLst>
              <a:ext uri="{FF2B5EF4-FFF2-40B4-BE49-F238E27FC236}">
                <a16:creationId xmlns:a16="http://schemas.microsoft.com/office/drawing/2014/main" id="{F2E08AC6-E9F3-64C8-974E-F4CB8BD7D98A}"/>
              </a:ext>
            </a:extLst>
          </p:cNvPr>
          <p:cNvSpPr txBox="1"/>
          <p:nvPr/>
        </p:nvSpPr>
        <p:spPr>
          <a:xfrm>
            <a:off x="595148" y="653142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B5659213-1899-5052-008A-AF0A58899F73}"/>
              </a:ext>
            </a:extLst>
          </p:cNvPr>
          <p:cNvSpPr/>
          <p:nvPr/>
        </p:nvSpPr>
        <p:spPr>
          <a:xfrm>
            <a:off x="2359149" y="7580909"/>
            <a:ext cx="4256954" cy="1010450"/>
          </a:xfrm>
          <a:prstGeom prst="snip2DiagRect">
            <a:avLst/>
          </a:prstGeom>
          <a:solidFill>
            <a:schemeClr val="bg1"/>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A8C8172F-0CCF-9AEA-F088-959972FEC55E}"/>
              </a:ext>
            </a:extLst>
          </p:cNvPr>
          <p:cNvSpPr txBox="1"/>
          <p:nvPr/>
        </p:nvSpPr>
        <p:spPr>
          <a:xfrm>
            <a:off x="2359917" y="7575379"/>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Squeaky Voice</a:t>
            </a:r>
          </a:p>
        </p:txBody>
      </p:sp>
      <p:sp>
        <p:nvSpPr>
          <p:cNvPr id="4" name="TextBox 15">
            <a:extLst>
              <a:ext uri="{FF2B5EF4-FFF2-40B4-BE49-F238E27FC236}">
                <a16:creationId xmlns:a16="http://schemas.microsoft.com/office/drawing/2014/main" id="{F5217E3D-3880-A3E0-8A3F-928EF2A64C82}"/>
              </a:ext>
            </a:extLst>
          </p:cNvPr>
          <p:cNvSpPr txBox="1"/>
          <p:nvPr/>
        </p:nvSpPr>
        <p:spPr>
          <a:xfrm>
            <a:off x="2362475" y="7895343"/>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13" name="Picture 12" descr="The anime scream by Maha Almheiri">
            <a:extLst>
              <a:ext uri="{FF2B5EF4-FFF2-40B4-BE49-F238E27FC236}">
                <a16:creationId xmlns:a16="http://schemas.microsoft.com/office/drawing/2014/main" id="{C24AE5F8-D861-FA2A-9C15-ED86A02D4797}"/>
              </a:ext>
            </a:extLst>
          </p:cNvPr>
          <p:cNvPicPr>
            <a:picLocks noChangeAspect="1"/>
          </p:cNvPicPr>
          <p:nvPr/>
        </p:nvPicPr>
        <p:blipFill>
          <a:blip r:embed="rId2"/>
          <a:stretch>
            <a:fillRect/>
          </a:stretch>
        </p:blipFill>
        <p:spPr>
          <a:xfrm>
            <a:off x="617400" y="7401057"/>
            <a:ext cx="1663199" cy="1685886"/>
          </a:xfrm>
          <a:prstGeom prst="rect">
            <a:avLst/>
          </a:prstGeom>
        </p:spPr>
      </p:pic>
      <p:sp>
        <p:nvSpPr>
          <p:cNvPr id="14" name="TextBox 13">
            <a:extLst>
              <a:ext uri="{FF2B5EF4-FFF2-40B4-BE49-F238E27FC236}">
                <a16:creationId xmlns:a16="http://schemas.microsoft.com/office/drawing/2014/main" id="{0B86B7F1-AF2E-D7AB-FBF9-0E752FC29480}"/>
              </a:ext>
            </a:extLst>
          </p:cNvPr>
          <p:cNvSpPr txBox="1"/>
          <p:nvPr/>
        </p:nvSpPr>
        <p:spPr>
          <a:xfrm>
            <a:off x="594000" y="1746000"/>
            <a:ext cx="135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
        <p:nvSpPr>
          <p:cNvPr id="15" name="TextBox 14">
            <a:extLst>
              <a:ext uri="{FF2B5EF4-FFF2-40B4-BE49-F238E27FC236}">
                <a16:creationId xmlns:a16="http://schemas.microsoft.com/office/drawing/2014/main" id="{B410D5A9-7278-BAF7-1448-D10AE26E4DA1}"/>
              </a:ext>
            </a:extLst>
          </p:cNvPr>
          <p:cNvSpPr txBox="1"/>
          <p:nvPr/>
        </p:nvSpPr>
        <p:spPr>
          <a:xfrm>
            <a:off x="5165999" y="3132000"/>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endParaRPr lang="en-US" dirty="0"/>
          </a:p>
        </p:txBody>
      </p:sp>
      <p:sp>
        <p:nvSpPr>
          <p:cNvPr id="16" name="TextBox 15">
            <a:extLst>
              <a:ext uri="{FF2B5EF4-FFF2-40B4-BE49-F238E27FC236}">
                <a16:creationId xmlns:a16="http://schemas.microsoft.com/office/drawing/2014/main" id="{F467C8BE-2575-6D2F-977E-CE1B035C3877}"/>
              </a:ext>
            </a:extLst>
          </p:cNvPr>
          <p:cNvSpPr txBox="1"/>
          <p:nvPr/>
        </p:nvSpPr>
        <p:spPr>
          <a:xfrm>
            <a:off x="503998" y="4571999"/>
            <a:ext cx="144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Tree>
    <p:extLst>
      <p:ext uri="{BB962C8B-B14F-4D97-AF65-F5344CB8AC3E}">
        <p14:creationId xmlns:p14="http://schemas.microsoft.com/office/powerpoint/2010/main" val="119691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Video Editing | Advanced Level</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 years worth of experience)</a:t>
            </a:r>
          </a:p>
        </p:txBody>
      </p:sp>
      <p:sp>
        <p:nvSpPr>
          <p:cNvPr id="11" name="Rectangle 5">
            <a:extLst>
              <a:ext uri="{FF2B5EF4-FFF2-40B4-BE49-F238E27FC236}">
                <a16:creationId xmlns:a16="http://schemas.microsoft.com/office/drawing/2014/main" id="{2C720A02-A035-A2CC-2ED0-5AE0FC2D0486}"/>
              </a:ext>
            </a:extLst>
          </p:cNvPr>
          <p:cNvSpPr/>
          <p:nvPr/>
        </p:nvSpPr>
        <p:spPr>
          <a:xfrm>
            <a:off x="956816" y="1856306"/>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3">
            <a:extLst>
              <a:ext uri="{FF2B5EF4-FFF2-40B4-BE49-F238E27FC236}">
                <a16:creationId xmlns:a16="http://schemas.microsoft.com/office/drawing/2014/main" id="{638D921B-4695-CDE8-1AC1-89344A23F65E}"/>
              </a:ext>
            </a:extLst>
          </p:cNvPr>
          <p:cNvSpPr txBox="1"/>
          <p:nvPr/>
        </p:nvSpPr>
        <p:spPr>
          <a:xfrm>
            <a:off x="996003" y="1908405"/>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Game Development | Intermediate Level</a:t>
            </a:r>
          </a:p>
        </p:txBody>
      </p:sp>
      <p:sp>
        <p:nvSpPr>
          <p:cNvPr id="14" name="TextBox 15">
            <a:extLst>
              <a:ext uri="{FF2B5EF4-FFF2-40B4-BE49-F238E27FC236}">
                <a16:creationId xmlns:a16="http://schemas.microsoft.com/office/drawing/2014/main" id="{0788AD41-BA66-9ADC-9A85-1B3AD69FF9BA}"/>
              </a:ext>
            </a:extLst>
          </p:cNvPr>
          <p:cNvSpPr txBox="1"/>
          <p:nvPr/>
        </p:nvSpPr>
        <p:spPr>
          <a:xfrm>
            <a:off x="1036982" y="26317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15" name="Rectangle 5">
            <a:extLst>
              <a:ext uri="{FF2B5EF4-FFF2-40B4-BE49-F238E27FC236}">
                <a16:creationId xmlns:a16="http://schemas.microsoft.com/office/drawing/2014/main" id="{051C3848-4DB3-23CF-E2B0-62A10E428B1B}"/>
              </a:ext>
            </a:extLst>
          </p:cNvPr>
          <p:cNvSpPr/>
          <p:nvPr/>
        </p:nvSpPr>
        <p:spPr>
          <a:xfrm>
            <a:off x="438143" y="3815734"/>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3">
            <a:extLst>
              <a:ext uri="{FF2B5EF4-FFF2-40B4-BE49-F238E27FC236}">
                <a16:creationId xmlns:a16="http://schemas.microsoft.com/office/drawing/2014/main" id="{05D1024E-8CD1-C694-85E1-641A1E4DD74A}"/>
              </a:ext>
            </a:extLst>
          </p:cNvPr>
          <p:cNvSpPr txBox="1"/>
          <p:nvPr/>
        </p:nvSpPr>
        <p:spPr>
          <a:xfrm>
            <a:off x="477330" y="3867833"/>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Graphics Design | Intermediate Level</a:t>
            </a:r>
          </a:p>
        </p:txBody>
      </p:sp>
      <p:sp>
        <p:nvSpPr>
          <p:cNvPr id="18" name="TextBox 15">
            <a:extLst>
              <a:ext uri="{FF2B5EF4-FFF2-40B4-BE49-F238E27FC236}">
                <a16:creationId xmlns:a16="http://schemas.microsoft.com/office/drawing/2014/main" id="{D0F65FBA-06BB-12A1-C7CD-D3B121AB0289}"/>
              </a:ext>
            </a:extLst>
          </p:cNvPr>
          <p:cNvSpPr txBox="1"/>
          <p:nvPr/>
        </p:nvSpPr>
        <p:spPr>
          <a:xfrm>
            <a:off x="518309" y="459121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 years worth of experience)</a:t>
            </a:r>
          </a:p>
        </p:txBody>
      </p:sp>
      <p:sp>
        <p:nvSpPr>
          <p:cNvPr id="20" name="Rectangle 5">
            <a:extLst>
              <a:ext uri="{FF2B5EF4-FFF2-40B4-BE49-F238E27FC236}">
                <a16:creationId xmlns:a16="http://schemas.microsoft.com/office/drawing/2014/main" id="{FFA4A7A6-14E9-383B-5EFA-4124DED33F80}"/>
              </a:ext>
            </a:extLst>
          </p:cNvPr>
          <p:cNvSpPr/>
          <p:nvPr/>
        </p:nvSpPr>
        <p:spPr>
          <a:xfrm>
            <a:off x="457353" y="5717532"/>
            <a:ext cx="5716920" cy="135623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13">
            <a:extLst>
              <a:ext uri="{FF2B5EF4-FFF2-40B4-BE49-F238E27FC236}">
                <a16:creationId xmlns:a16="http://schemas.microsoft.com/office/drawing/2014/main" id="{3DEBFD44-1064-7DF5-D326-F5FEF95E4849}"/>
              </a:ext>
            </a:extLst>
          </p:cNvPr>
          <p:cNvSpPr txBox="1"/>
          <p:nvPr/>
        </p:nvSpPr>
        <p:spPr>
          <a:xfrm>
            <a:off x="592590" y="5846472"/>
            <a:ext cx="54134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PowerPoints and Presentations | Advanced Level</a:t>
            </a:r>
          </a:p>
        </p:txBody>
      </p:sp>
      <p:sp>
        <p:nvSpPr>
          <p:cNvPr id="39" name="TextBox 15">
            <a:extLst>
              <a:ext uri="{FF2B5EF4-FFF2-40B4-BE49-F238E27FC236}">
                <a16:creationId xmlns:a16="http://schemas.microsoft.com/office/drawing/2014/main" id="{084545CD-785B-F2A6-9081-5D59021C3DE9}"/>
              </a:ext>
            </a:extLst>
          </p:cNvPr>
          <p:cNvSpPr txBox="1"/>
          <p:nvPr/>
        </p:nvSpPr>
        <p:spPr>
          <a:xfrm>
            <a:off x="595150" y="6262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3" name="Picture 2" descr="Video editing - Free music and multimedia icons">
            <a:extLst>
              <a:ext uri="{FF2B5EF4-FFF2-40B4-BE49-F238E27FC236}">
                <a16:creationId xmlns:a16="http://schemas.microsoft.com/office/drawing/2014/main" id="{EBB47838-270B-495C-4501-B74ACFA9A76A}"/>
              </a:ext>
            </a:extLst>
          </p:cNvPr>
          <p:cNvPicPr>
            <a:picLocks noChangeAspect="1"/>
          </p:cNvPicPr>
          <p:nvPr/>
        </p:nvPicPr>
        <p:blipFill>
          <a:blip r:embed="rId2"/>
          <a:stretch>
            <a:fillRect/>
          </a:stretch>
        </p:blipFill>
        <p:spPr>
          <a:xfrm>
            <a:off x="4181400" y="158400"/>
            <a:ext cx="1447200" cy="1411200"/>
          </a:xfrm>
          <a:prstGeom prst="rect">
            <a:avLst/>
          </a:prstGeom>
        </p:spPr>
      </p:pic>
      <p:pic>
        <p:nvPicPr>
          <p:cNvPr id="4" name="Picture 3" descr="Game development - Free computer icons">
            <a:extLst>
              <a:ext uri="{FF2B5EF4-FFF2-40B4-BE49-F238E27FC236}">
                <a16:creationId xmlns:a16="http://schemas.microsoft.com/office/drawing/2014/main" id="{F53D6EF5-367B-EF1A-6E16-A26CAC424FC5}"/>
              </a:ext>
            </a:extLst>
          </p:cNvPr>
          <p:cNvPicPr>
            <a:picLocks noChangeAspect="1"/>
          </p:cNvPicPr>
          <p:nvPr/>
        </p:nvPicPr>
        <p:blipFill>
          <a:blip r:embed="rId3"/>
          <a:stretch>
            <a:fillRect/>
          </a:stretch>
        </p:blipFill>
        <p:spPr>
          <a:xfrm>
            <a:off x="5063400" y="2318400"/>
            <a:ext cx="1609200" cy="1393200"/>
          </a:xfrm>
          <a:prstGeom prst="rect">
            <a:avLst/>
          </a:prstGeom>
        </p:spPr>
      </p:pic>
      <p:pic>
        <p:nvPicPr>
          <p:cNvPr id="5" name="Picture 4" descr="Graphic design - Free art and design icons">
            <a:extLst>
              <a:ext uri="{FF2B5EF4-FFF2-40B4-BE49-F238E27FC236}">
                <a16:creationId xmlns:a16="http://schemas.microsoft.com/office/drawing/2014/main" id="{BD54F86A-5DE9-12B0-5C55-266851C4F166}"/>
              </a:ext>
            </a:extLst>
          </p:cNvPr>
          <p:cNvPicPr>
            <a:picLocks noChangeAspect="1"/>
          </p:cNvPicPr>
          <p:nvPr/>
        </p:nvPicPr>
        <p:blipFill>
          <a:blip r:embed="rId4"/>
          <a:stretch>
            <a:fillRect/>
          </a:stretch>
        </p:blipFill>
        <p:spPr>
          <a:xfrm>
            <a:off x="4757400" y="4046400"/>
            <a:ext cx="1573200" cy="1357200"/>
          </a:xfrm>
          <a:prstGeom prst="rect">
            <a:avLst/>
          </a:prstGeom>
        </p:spPr>
      </p:pic>
      <p:pic>
        <p:nvPicPr>
          <p:cNvPr id="9" name="Picture 8" descr="File:.pptx icon (2019).svg - Wikipedia">
            <a:extLst>
              <a:ext uri="{FF2B5EF4-FFF2-40B4-BE49-F238E27FC236}">
                <a16:creationId xmlns:a16="http://schemas.microsoft.com/office/drawing/2014/main" id="{ABCFE008-77BC-06DC-BA66-81DB96CCA491}"/>
              </a:ext>
            </a:extLst>
          </p:cNvPr>
          <p:cNvPicPr>
            <a:picLocks noChangeAspect="1"/>
          </p:cNvPicPr>
          <p:nvPr/>
        </p:nvPicPr>
        <p:blipFill>
          <a:blip r:embed="rId5"/>
          <a:stretch>
            <a:fillRect/>
          </a:stretch>
        </p:blipFill>
        <p:spPr>
          <a:xfrm>
            <a:off x="4469400" y="6206400"/>
            <a:ext cx="1699200" cy="1627200"/>
          </a:xfrm>
          <a:prstGeom prst="rect">
            <a:avLst/>
          </a:prstGeom>
        </p:spPr>
      </p:pic>
    </p:spTree>
    <p:extLst>
      <p:ext uri="{BB962C8B-B14F-4D97-AF65-F5344CB8AC3E}">
        <p14:creationId xmlns:p14="http://schemas.microsoft.com/office/powerpoint/2010/main" val="220564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6445D0-C34E-9928-42C7-112CE2E5EAAC}"/>
              </a:ext>
            </a:extLst>
          </p:cNvPr>
          <p:cNvSpPr/>
          <p:nvPr/>
        </p:nvSpPr>
        <p:spPr>
          <a:xfrm>
            <a:off x="342094" y="2278930"/>
            <a:ext cx="5774550" cy="683879"/>
          </a:xfrm>
          <a:prstGeom prst="snip2DiagRect">
            <a:avLst/>
          </a:prstGeom>
          <a:solidFill>
            <a:schemeClr val="accent1">
              <a:lumMod val="20000"/>
              <a:lumOff val="8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chemeClr val="tx2">
                    <a:lumMod val="49000"/>
                  </a:schemeClr>
                </a:solidFill>
              </a:rPr>
              <a:t>Education</a:t>
            </a:r>
          </a:p>
        </p:txBody>
      </p:sp>
      <p:sp>
        <p:nvSpPr>
          <p:cNvPr id="5" name="TextBox 4">
            <a:extLst>
              <a:ext uri="{FF2B5EF4-FFF2-40B4-BE49-F238E27FC236}">
                <a16:creationId xmlns:a16="http://schemas.microsoft.com/office/drawing/2014/main" id="{49B4BD96-6255-AE0F-5156-E6F385AB6B23}"/>
              </a:ext>
            </a:extLst>
          </p:cNvPr>
          <p:cNvSpPr txBox="1"/>
          <p:nvPr/>
        </p:nvSpPr>
        <p:spPr>
          <a:xfrm>
            <a:off x="410481" y="2286001"/>
            <a:ext cx="57591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Studied at </a:t>
            </a:r>
            <a:r>
              <a:rPr lang="en-US" b="1" dirty="0">
                <a:solidFill>
                  <a:schemeClr val="bg1"/>
                </a:solidFill>
              </a:rPr>
              <a:t>Cantonian High School</a:t>
            </a:r>
            <a:r>
              <a:rPr lang="en-US" dirty="0">
                <a:solidFill>
                  <a:schemeClr val="bg1"/>
                </a:solidFill>
              </a:rPr>
              <a:t>.</a:t>
            </a:r>
          </a:p>
          <a:p>
            <a:r>
              <a:rPr lang="en-US" dirty="0">
                <a:solidFill>
                  <a:schemeClr val="bg1"/>
                </a:solidFill>
              </a:rPr>
              <a:t>2020-2023</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00078D5-D8A0-E7A6-47DC-E651526CE36A}"/>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5</a:t>
            </a:r>
          </a:p>
        </p:txBody>
      </p:sp>
      <p:sp>
        <p:nvSpPr>
          <p:cNvPr id="19" name="TextBox 18">
            <a:extLst>
              <a:ext uri="{FF2B5EF4-FFF2-40B4-BE49-F238E27FC236}">
                <a16:creationId xmlns:a16="http://schemas.microsoft.com/office/drawing/2014/main" id="{DE295CA4-3347-B498-3F06-0F546EB8392B}"/>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43652FAC-FD21-5D63-FE68-09B3401D5D01}"/>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240824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309816" y="1193944"/>
            <a:ext cx="6310244"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C391FF"/>
                </a:solidFill>
              </a:rPr>
              <a:t>Experiences and Quests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C2054F-FE9F-226E-8815-2C315DFD3A56}"/>
              </a:ext>
            </a:extLst>
          </p:cNvPr>
          <p:cNvSpPr txBox="1"/>
          <p:nvPr/>
        </p:nvSpPr>
        <p:spPr>
          <a:xfrm>
            <a:off x="705123" y="2715422"/>
            <a:ext cx="55046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Over at </a:t>
            </a:r>
            <a:r>
              <a:rPr lang="en-US" sz="2000" b="1" dirty="0"/>
              <a:t>Wales Millenium Centre</a:t>
            </a:r>
            <a:r>
              <a:rPr lang="en-US" sz="2000" dirty="0"/>
              <a:t> (</a:t>
            </a:r>
            <a:r>
              <a:rPr lang="en-US" sz="2000" b="1" dirty="0"/>
              <a:t>WMC</a:t>
            </a:r>
            <a:r>
              <a:rPr lang="en-US" sz="2000" dirty="0"/>
              <a:t>), I've been introduced to various different creative fields and pathways, such as creative VR, event security, event management, creative writing, film making, video editing, flip books, and I've even had been introduced to </a:t>
            </a:r>
            <a:r>
              <a:rPr lang="en-US" sz="2000" b="1" dirty="0"/>
              <a:t>It's My Shout</a:t>
            </a:r>
            <a:r>
              <a:rPr lang="en-US" sz="2000" dirty="0"/>
              <a:t> and </a:t>
            </a:r>
            <a:r>
              <a:rPr lang="en-US" sz="2000" b="1" dirty="0"/>
              <a:t>BBC</a:t>
            </a:r>
            <a:r>
              <a:rPr lang="en-US" sz="2000" dirty="0"/>
              <a:t>.</a:t>
            </a:r>
          </a:p>
          <a:p>
            <a:endParaRPr lang="en-US" sz="2000" dirty="0"/>
          </a:p>
          <a:p>
            <a:r>
              <a:rPr lang="en-US" sz="2000" dirty="0"/>
              <a:t>If you think that's cool, I've done so much more at </a:t>
            </a:r>
            <a:r>
              <a:rPr lang="en-US" sz="2000" b="1" dirty="0"/>
              <a:t>WMC</a:t>
            </a:r>
            <a:r>
              <a:rPr lang="en-US" sz="2000" dirty="0"/>
              <a:t>!</a:t>
            </a:r>
          </a:p>
          <a:p>
            <a:endParaRPr lang="en-US" sz="2000" dirty="0"/>
          </a:p>
          <a:p>
            <a:r>
              <a:rPr lang="en-US" sz="2000" b="1" dirty="0">
                <a:solidFill>
                  <a:srgbClr val="FFFF00"/>
                </a:solidFill>
              </a:rPr>
              <a:t>Scan here to learn more: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dirty="0">
              <a:ea typeface="+mn-lt"/>
              <a:cs typeface="+mn-lt"/>
            </a:endParaRPr>
          </a:p>
          <a:p>
            <a:endParaRPr lang="en-US" dirty="0"/>
          </a:p>
        </p:txBody>
      </p:sp>
      <p:sp>
        <p:nvSpPr>
          <p:cNvPr id="7" name="TextBox 6">
            <a:extLst>
              <a:ext uri="{FF2B5EF4-FFF2-40B4-BE49-F238E27FC236}">
                <a16:creationId xmlns:a16="http://schemas.microsoft.com/office/drawing/2014/main" id="{2214D827-B4F3-5034-9739-C1642C797452}"/>
              </a:ext>
            </a:extLst>
          </p:cNvPr>
          <p:cNvSpPr txBox="1"/>
          <p:nvPr/>
        </p:nvSpPr>
        <p:spPr>
          <a:xfrm>
            <a:off x="1133683" y="2056192"/>
            <a:ext cx="548640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u="sng" dirty="0"/>
              <a:t>Wales Millenium Centre (WMC)</a:t>
            </a:r>
          </a:p>
        </p:txBody>
      </p:sp>
      <p:sp>
        <p:nvSpPr>
          <p:cNvPr id="8" name="TextBox 7">
            <a:extLst>
              <a:ext uri="{FF2B5EF4-FFF2-40B4-BE49-F238E27FC236}">
                <a16:creationId xmlns:a16="http://schemas.microsoft.com/office/drawing/2014/main" id="{E49437FC-16A9-2492-77AE-61F37CB3DB2D}"/>
              </a:ext>
            </a:extLst>
          </p:cNvPr>
          <p:cNvSpPr txBox="1"/>
          <p:nvPr/>
        </p:nvSpPr>
        <p:spPr>
          <a:xfrm>
            <a:off x="-1967" y="7915462"/>
            <a:ext cx="733441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500" dirty="0">
                <a:ea typeface="+mn-lt"/>
                <a:cs typeface="+mn-lt"/>
                <a:hlinkClick r:id="rId2"/>
              </a:rPr>
              <a:t>www.divided099.github.io/divided/WMC-All-Weeks-_Walkthrough_.html</a:t>
            </a:r>
            <a:endParaRPr lang="en-US" dirty="0">
              <a:ea typeface="+mn-lt"/>
              <a:cs typeface="+mn-lt"/>
            </a:endParaRPr>
          </a:p>
          <a:p>
            <a:endParaRPr lang="en-US" sz="1500" dirty="0"/>
          </a:p>
        </p:txBody>
      </p:sp>
      <p:pic>
        <p:nvPicPr>
          <p:cNvPr id="9" name="Picture 8" descr="QR Code">
            <a:extLst>
              <a:ext uri="{FF2B5EF4-FFF2-40B4-BE49-F238E27FC236}">
                <a16:creationId xmlns:a16="http://schemas.microsoft.com/office/drawing/2014/main" id="{309BB524-CB7F-32E9-EB6A-BFF11766890F}"/>
              </a:ext>
            </a:extLst>
          </p:cNvPr>
          <p:cNvPicPr>
            <a:picLocks noChangeAspect="1"/>
          </p:cNvPicPr>
          <p:nvPr/>
        </p:nvPicPr>
        <p:blipFill>
          <a:blip r:embed="rId3"/>
          <a:stretch>
            <a:fillRect/>
          </a:stretch>
        </p:blipFill>
        <p:spPr>
          <a:xfrm>
            <a:off x="1709697" y="6637084"/>
            <a:ext cx="1248656" cy="1267866"/>
          </a:xfrm>
          <a:prstGeom prst="rect">
            <a:avLst/>
          </a:prstGeom>
        </p:spPr>
      </p:pic>
      <p:sp>
        <p:nvSpPr>
          <p:cNvPr id="10" name="Title 1">
            <a:extLst>
              <a:ext uri="{FF2B5EF4-FFF2-40B4-BE49-F238E27FC236}">
                <a16:creationId xmlns:a16="http://schemas.microsoft.com/office/drawing/2014/main" id="{B009D5C0-E32D-AEEC-5B44-941E036F34E5}"/>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6</a:t>
            </a:r>
          </a:p>
        </p:txBody>
      </p:sp>
    </p:spTree>
    <p:extLst>
      <p:ext uri="{BB962C8B-B14F-4D97-AF65-F5344CB8AC3E}">
        <p14:creationId xmlns:p14="http://schemas.microsoft.com/office/powerpoint/2010/main" val="362053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dirty="0">
                <a:solidFill>
                  <a:srgbClr val="FF4A74"/>
                </a:solidFill>
                <a:ea typeface="+mj-lt"/>
                <a:cs typeface="+mj-lt"/>
              </a:rPr>
              <a:t>Qualifications</a:t>
            </a:r>
            <a:r>
              <a:rPr lang="en-US" sz="3000" b="1" dirty="0">
                <a:solidFill>
                  <a:srgbClr val="FF4A74"/>
                </a:solidFill>
              </a:rPr>
              <a:t> and Certifications</a:t>
            </a:r>
            <a:endParaRPr lang="en-US" dirty="0"/>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9F6A6A-0BDE-4F0F-9833-55D477D588B4}"/>
              </a:ext>
            </a:extLst>
          </p:cNvPr>
          <p:cNvSpPr txBox="1"/>
          <p:nvPr/>
        </p:nvSpPr>
        <p:spPr>
          <a:xfrm>
            <a:off x="648000" y="22860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None.</a:t>
            </a:r>
          </a:p>
        </p:txBody>
      </p:sp>
      <p:sp>
        <p:nvSpPr>
          <p:cNvPr id="18" name="TextBox 17">
            <a:extLst>
              <a:ext uri="{FF2B5EF4-FFF2-40B4-BE49-F238E27FC236}">
                <a16:creationId xmlns:a16="http://schemas.microsoft.com/office/drawing/2014/main" id="{C90E9917-E9C6-9F78-7543-04CAE604D64E}"/>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0" name="Picture 19" descr="A qr code on a white background&#10;&#10;Description automatically generated">
            <a:extLst>
              <a:ext uri="{FF2B5EF4-FFF2-40B4-BE49-F238E27FC236}">
                <a16:creationId xmlns:a16="http://schemas.microsoft.com/office/drawing/2014/main" id="{FCBBFF52-5D8B-057E-89E1-48D863C72A35}"/>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31783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2500" b="1" dirty="0">
                <a:solidFill>
                  <a:schemeClr val="accent3">
                    <a:lumMod val="40000"/>
                    <a:lumOff val="60000"/>
                  </a:schemeClr>
                </a:solidFill>
              </a:rPr>
              <a:t>Stuff I do:</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186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1938528"/>
            <a:ext cx="6309360"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Blog Article Writing:</a:t>
            </a:r>
          </a:p>
          <a:p>
            <a:r>
              <a:rPr lang="en-US" sz="1600" dirty="0"/>
              <a:t>I write online blog posts, about tech, finance, cyber security, console modding.</a:t>
            </a:r>
          </a:p>
          <a:p>
            <a:endParaRPr lang="en-US" sz="1600" dirty="0"/>
          </a:p>
          <a:p>
            <a:r>
              <a:rPr lang="en-US" b="1" dirty="0"/>
              <a:t>Content Creation:</a:t>
            </a:r>
          </a:p>
          <a:p>
            <a:r>
              <a:rPr lang="en-US" sz="1600" dirty="0"/>
              <a:t>I produce and create content for pretty much all the well known social media platforms out there, and the even the less known smaller platforms, my content is often associated with video games, memes, online dramas, game modding, console modding, and a lot more, my content tends to shift into a lot of different things, and it's hard to pin-point what I do exactly.</a:t>
            </a:r>
          </a:p>
          <a:p>
            <a:endParaRPr lang="en-US" dirty="0"/>
          </a:p>
          <a:p>
            <a:r>
              <a:rPr lang="en-US" b="1" dirty="0"/>
              <a:t>Discord Server Owner/Admin/Mod:</a:t>
            </a:r>
          </a:p>
          <a:p>
            <a:r>
              <a:rPr lang="en-US" sz="1600" dirty="0"/>
              <a:t>I've been part of many Discord servers in the past, as either admin, mod, or many other roles, and have even been the owner.</a:t>
            </a:r>
          </a:p>
        </p:txBody>
      </p:sp>
      <p:pic>
        <p:nvPicPr>
          <p:cNvPr id="7" name="Picture 6" descr="blog Vector Icons free download in SVG, PNG Format">
            <a:extLst>
              <a:ext uri="{FF2B5EF4-FFF2-40B4-BE49-F238E27FC236}">
                <a16:creationId xmlns:a16="http://schemas.microsoft.com/office/drawing/2014/main" id="{A06D59E0-E09D-3C6D-DE51-CCA85E3F2BCA}"/>
              </a:ext>
            </a:extLst>
          </p:cNvPr>
          <p:cNvPicPr>
            <a:picLocks noChangeAspect="1"/>
          </p:cNvPicPr>
          <p:nvPr/>
        </p:nvPicPr>
        <p:blipFill>
          <a:blip r:embed="rId4"/>
          <a:stretch>
            <a:fillRect/>
          </a:stretch>
        </p:blipFill>
        <p:spPr>
          <a:xfrm rot="-600000">
            <a:off x="401400" y="1040400"/>
            <a:ext cx="907200" cy="907200"/>
          </a:xfrm>
          <a:prstGeom prst="rect">
            <a:avLst/>
          </a:prstGeom>
        </p:spPr>
      </p:pic>
      <p:pic>
        <p:nvPicPr>
          <p:cNvPr id="10" name="Picture 9" descr="Content creator - Free computer icons">
            <a:extLst>
              <a:ext uri="{FF2B5EF4-FFF2-40B4-BE49-F238E27FC236}">
                <a16:creationId xmlns:a16="http://schemas.microsoft.com/office/drawing/2014/main" id="{6326C4E3-DF94-31FB-6088-3A407B965013}"/>
              </a:ext>
            </a:extLst>
          </p:cNvPr>
          <p:cNvPicPr>
            <a:picLocks noChangeAspect="1"/>
          </p:cNvPicPr>
          <p:nvPr/>
        </p:nvPicPr>
        <p:blipFill>
          <a:blip r:embed="rId5"/>
          <a:stretch>
            <a:fillRect/>
          </a:stretch>
        </p:blipFill>
        <p:spPr>
          <a:xfrm rot="660000">
            <a:off x="5333400" y="4568400"/>
            <a:ext cx="943200" cy="853200"/>
          </a:xfrm>
          <a:prstGeom prst="rect">
            <a:avLst/>
          </a:prstGeom>
        </p:spPr>
      </p:pic>
      <p:pic>
        <p:nvPicPr>
          <p:cNvPr id="11" name="Graphic 10" descr="Discord Icon Vector SVG Icon - SVG Repo">
            <a:extLst>
              <a:ext uri="{FF2B5EF4-FFF2-40B4-BE49-F238E27FC236}">
                <a16:creationId xmlns:a16="http://schemas.microsoft.com/office/drawing/2014/main" id="{F6227BDB-81DF-11AE-BAF7-C2A15FB7FD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0000">
            <a:off x="1049400" y="5864400"/>
            <a:ext cx="1393200" cy="1483200"/>
          </a:xfrm>
          <a:prstGeom prst="rect">
            <a:avLst/>
          </a:prstGeom>
        </p:spPr>
      </p:pic>
      <p:sp>
        <p:nvSpPr>
          <p:cNvPr id="13" name="Title 1">
            <a:extLst>
              <a:ext uri="{FF2B5EF4-FFF2-40B4-BE49-F238E27FC236}">
                <a16:creationId xmlns:a16="http://schemas.microsoft.com/office/drawing/2014/main" id="{8B4CB4CF-7F99-6BC2-1F48-68BD02D69007}"/>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8</a:t>
            </a:r>
          </a:p>
        </p:txBody>
      </p:sp>
    </p:spTree>
    <p:extLst>
      <p:ext uri="{BB962C8B-B14F-4D97-AF65-F5344CB8AC3E}">
        <p14:creationId xmlns:p14="http://schemas.microsoft.com/office/powerpoint/2010/main" val="271745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330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310896"/>
            <a:ext cx="630936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Doom Modding:</a:t>
            </a:r>
          </a:p>
          <a:p>
            <a:r>
              <a:rPr lang="en-US" sz="1600" dirty="0"/>
              <a:t>I make mods for Doom 1 and Doom 2, the original video games.</a:t>
            </a:r>
          </a:p>
          <a:p>
            <a:endParaRPr lang="en-US" sz="1600" dirty="0"/>
          </a:p>
          <a:p>
            <a:endParaRPr lang="en-US" sz="1600" dirty="0"/>
          </a:p>
          <a:p>
            <a:endParaRPr lang="en-US" sz="1600" dirty="0"/>
          </a:p>
          <a:p>
            <a:endParaRPr lang="en-US" sz="1600" dirty="0"/>
          </a:p>
          <a:p>
            <a:r>
              <a:rPr lang="en-US" b="1" dirty="0"/>
              <a:t>Web Automation Programs:</a:t>
            </a:r>
          </a:p>
          <a:p>
            <a:r>
              <a:rPr lang="en-US" sz="1600" dirty="0"/>
              <a:t>I tend to make automation scripts and programs, that tend to use programming frameworks such as: </a:t>
            </a:r>
            <a:r>
              <a:rPr lang="en-US" sz="1600" b="1" dirty="0"/>
              <a:t>Python</a:t>
            </a:r>
            <a:r>
              <a:rPr lang="en-US" sz="1600" dirty="0"/>
              <a:t>, </a:t>
            </a:r>
            <a:r>
              <a:rPr lang="en-US" sz="1600" b="1" dirty="0"/>
              <a:t>CURL</a:t>
            </a:r>
            <a:r>
              <a:rPr lang="en-US" sz="1600" dirty="0"/>
              <a:t>, </a:t>
            </a:r>
            <a:r>
              <a:rPr lang="en-US" sz="1600" b="1" dirty="0"/>
              <a:t>BASH,</a:t>
            </a:r>
            <a:r>
              <a:rPr lang="en-US" sz="1600" dirty="0"/>
              <a:t> and many more.</a:t>
            </a:r>
          </a:p>
          <a:p>
            <a:endParaRPr lang="en-US" sz="1600" dirty="0"/>
          </a:p>
          <a:p>
            <a:r>
              <a:rPr lang="en-US" sz="1600" dirty="0"/>
              <a:t>I've coded and scripted many automation programs for specific websites, I once even tried to make one to automatically apply for jobs for me with </a:t>
            </a:r>
            <a:r>
              <a:rPr lang="en-US" sz="1600" b="1" dirty="0"/>
              <a:t>Python</a:t>
            </a:r>
            <a:r>
              <a:rPr lang="en-US" sz="1600" dirty="0"/>
              <a:t> and </a:t>
            </a:r>
            <a:r>
              <a:rPr lang="en-US" sz="1600" b="1" dirty="0"/>
              <a:t>CURL</a:t>
            </a:r>
            <a:r>
              <a:rPr lang="en-US" sz="1600" dirty="0"/>
              <a:t>, you might be able to find some of these on my </a:t>
            </a:r>
            <a:r>
              <a:rPr lang="en-US" sz="1600" b="1" dirty="0"/>
              <a:t>GitHub,</a:t>
            </a:r>
            <a:r>
              <a:rPr lang="en-US" sz="1600" dirty="0"/>
              <a:t> but keep in mind, most of this work isn't publicly documented, meaning only I have access to them.</a:t>
            </a:r>
          </a:p>
        </p:txBody>
      </p:sp>
      <p:pic>
        <p:nvPicPr>
          <p:cNvPr id="2" name="Picture 1" descr="Doom - SteamGridDB">
            <a:extLst>
              <a:ext uri="{FF2B5EF4-FFF2-40B4-BE49-F238E27FC236}">
                <a16:creationId xmlns:a16="http://schemas.microsoft.com/office/drawing/2014/main" id="{7B3E873D-445A-6504-C2DC-4991F51F38E2}"/>
              </a:ext>
            </a:extLst>
          </p:cNvPr>
          <p:cNvPicPr>
            <a:picLocks noChangeAspect="1"/>
          </p:cNvPicPr>
          <p:nvPr/>
        </p:nvPicPr>
        <p:blipFill>
          <a:blip r:embed="rId4"/>
          <a:stretch>
            <a:fillRect/>
          </a:stretch>
        </p:blipFill>
        <p:spPr>
          <a:xfrm rot="-360000">
            <a:off x="454122" y="890017"/>
            <a:ext cx="1069200" cy="1051200"/>
          </a:xfrm>
          <a:prstGeom prst="rect">
            <a:avLst/>
          </a:prstGeom>
        </p:spPr>
      </p:pic>
      <p:pic>
        <p:nvPicPr>
          <p:cNvPr id="3" name="Picture 2" descr="Hacker in black hoodie and sunglasses using laptop on background | Premium  AI-generated image">
            <a:extLst>
              <a:ext uri="{FF2B5EF4-FFF2-40B4-BE49-F238E27FC236}">
                <a16:creationId xmlns:a16="http://schemas.microsoft.com/office/drawing/2014/main" id="{007F79AE-579A-1750-3A6F-4AE9313D2671}"/>
              </a:ext>
            </a:extLst>
          </p:cNvPr>
          <p:cNvPicPr>
            <a:picLocks noChangeAspect="1"/>
          </p:cNvPicPr>
          <p:nvPr/>
        </p:nvPicPr>
        <p:blipFill>
          <a:blip r:embed="rId5"/>
          <a:stretch>
            <a:fillRect/>
          </a:stretch>
        </p:blipFill>
        <p:spPr>
          <a:xfrm rot="480000">
            <a:off x="3173400" y="4712400"/>
            <a:ext cx="2815200" cy="2149200"/>
          </a:xfrm>
          <a:prstGeom prst="rect">
            <a:avLst/>
          </a:prstGeom>
        </p:spPr>
      </p:pic>
    </p:spTree>
    <p:extLst>
      <p:ext uri="{BB962C8B-B14F-4D97-AF65-F5344CB8AC3E}">
        <p14:creationId xmlns:p14="http://schemas.microsoft.com/office/powerpoint/2010/main" val="120879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solidFill>
                  <a:srgbClr val="69FFAC"/>
                </a:solidFill>
              </a:rPr>
              <a:t>Socials and contact info</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195998-E1DA-5E16-788C-94E7F66EEF7D}"/>
              </a:ext>
            </a:extLst>
          </p:cNvPr>
          <p:cNvSpPr txBox="1"/>
          <p:nvPr/>
        </p:nvSpPr>
        <p:spPr>
          <a:xfrm>
            <a:off x="393812" y="2811114"/>
            <a:ext cx="6354693" cy="5001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GitHub: </a:t>
            </a:r>
            <a:r>
              <a:rPr lang="en-US" sz="1500" dirty="0">
                <a:ea typeface="+mn-lt"/>
                <a:cs typeface="+mn-lt"/>
                <a:hlinkClick r:id="rId2"/>
              </a:rPr>
              <a:t>https://github.com/divided099</a:t>
            </a:r>
            <a:endParaRPr lang="en-US"/>
          </a:p>
          <a:p>
            <a:r>
              <a:rPr lang="en-US" sz="1500" dirty="0"/>
              <a:t>Medium: </a:t>
            </a:r>
            <a:r>
              <a:rPr lang="en-US" sz="1500" dirty="0">
                <a:ea typeface="+mn-lt"/>
                <a:cs typeface="+mn-lt"/>
                <a:hlinkClick r:id="rId3"/>
              </a:rPr>
              <a:t>https://medium.com/@divided099</a:t>
            </a:r>
          </a:p>
          <a:p>
            <a:r>
              <a:rPr lang="en-US" sz="1500" dirty="0"/>
              <a:t>YouTube: </a:t>
            </a:r>
            <a:r>
              <a:rPr lang="en-US" sz="1500" dirty="0">
                <a:ea typeface="+mn-lt"/>
                <a:cs typeface="+mn-lt"/>
                <a:hlinkClick r:id="rId4"/>
              </a:rPr>
              <a:t>https://youtube.com/@CantStopDivided</a:t>
            </a:r>
          </a:p>
          <a:p>
            <a:endParaRPr lang="en-US" sz="1500" dirty="0"/>
          </a:p>
          <a:p>
            <a:r>
              <a:rPr lang="en-US" sz="1400" dirty="0"/>
              <a:t>SpaceHey:</a:t>
            </a:r>
            <a:r>
              <a:rPr lang="en-US" sz="1400" dirty="0">
                <a:solidFill>
                  <a:srgbClr val="FFFF00"/>
                </a:solidFill>
              </a:rPr>
              <a:t> </a:t>
            </a:r>
            <a:r>
              <a:rPr lang="en-US" sz="1400" dirty="0">
                <a:hlinkClick r:id="rId5"/>
              </a:rPr>
              <a:t>https://spacehey.com/divided099</a:t>
            </a:r>
            <a:endParaRPr lang="en-US"/>
          </a:p>
          <a:p>
            <a:r>
              <a:rPr lang="en-US" sz="1500" dirty="0"/>
              <a:t>DoomWorld: </a:t>
            </a:r>
            <a:r>
              <a:rPr lang="en-US" sz="1500" dirty="0">
                <a:ea typeface="+mn-lt"/>
                <a:cs typeface="+mn-lt"/>
                <a:hlinkClick r:id="rId6"/>
              </a:rPr>
              <a:t>https://doomworld.com/user/51175-divided2</a:t>
            </a:r>
          </a:p>
          <a:p>
            <a:r>
              <a:rPr lang="en-US" sz="1500" dirty="0"/>
              <a:t>GBATemp: </a:t>
            </a:r>
            <a:r>
              <a:rPr lang="en-US" sz="1500" dirty="0">
                <a:ea typeface="+mn-lt"/>
                <a:cs typeface="+mn-lt"/>
                <a:hlinkClick r:id="rId7"/>
              </a:rPr>
              <a:t>https://gbatemp.net/members/divided099.695336</a:t>
            </a:r>
          </a:p>
          <a:p>
            <a:r>
              <a:rPr lang="en-US" sz="1500" dirty="0"/>
              <a:t>Personal Discord Server: </a:t>
            </a:r>
            <a:r>
              <a:rPr lang="en-US" sz="1500" dirty="0">
                <a:ea typeface="+mn-lt"/>
                <a:cs typeface="+mn-lt"/>
                <a:hlinkClick r:id="rId8"/>
              </a:rPr>
              <a:t>https://discord.gg/5BvCVv3yy9</a:t>
            </a:r>
            <a:endParaRPr lang="en-US" sz="1500">
              <a:ea typeface="+mn-lt"/>
              <a:cs typeface="+mn-lt"/>
            </a:endParaRPr>
          </a:p>
          <a:p>
            <a:br>
              <a:rPr lang="en-US" sz="1500" dirty="0"/>
            </a:br>
            <a:r>
              <a:rPr lang="en-US" sz="1700" b="1" dirty="0">
                <a:solidFill>
                  <a:srgbClr val="FF40F2"/>
                </a:solidFill>
              </a:rPr>
              <a:t>Contact me:</a:t>
            </a:r>
          </a:p>
          <a:p>
            <a:endParaRPr lang="en-US" sz="1500" dirty="0"/>
          </a:p>
          <a:p>
            <a:r>
              <a:rPr lang="en-US" sz="1500" dirty="0"/>
              <a:t>Facebook: </a:t>
            </a:r>
            <a:r>
              <a:rPr lang="en-US" sz="1500" dirty="0">
                <a:hlinkClick r:id="rId9"/>
              </a:rPr>
              <a:t>https://facebook.com/profile.php?id=100083365003168</a:t>
            </a:r>
            <a:endParaRPr lang="en-US" sz="1500">
              <a:latin typeface="Calibri"/>
              <a:cs typeface="Calibri"/>
            </a:endParaRPr>
          </a:p>
          <a:p>
            <a:r>
              <a:rPr lang="en-US" sz="1500" dirty="0"/>
              <a:t>Telegram: </a:t>
            </a:r>
            <a:r>
              <a:rPr lang="en-US" sz="1500" dirty="0">
                <a:hlinkClick r:id="rId10"/>
              </a:rPr>
              <a:t>https://t.me/divided099</a:t>
            </a:r>
            <a:endParaRPr lang="en-US" sz="1500">
              <a:latin typeface="Calibri"/>
              <a:cs typeface="Calibri"/>
            </a:endParaRPr>
          </a:p>
          <a:p>
            <a:r>
              <a:rPr lang="en-US" sz="1500" dirty="0"/>
              <a:t>Discord: </a:t>
            </a:r>
            <a:r>
              <a:rPr lang="en-US" sz="1500" dirty="0">
                <a:hlinkClick r:id="rId11"/>
              </a:rPr>
              <a:t>https://discord.com/users/1155952637674541147</a:t>
            </a:r>
            <a:endParaRPr lang="en-US"/>
          </a:p>
          <a:p>
            <a:r>
              <a:rPr lang="en-US" sz="1500" dirty="0"/>
              <a:t>Reddit: </a:t>
            </a:r>
            <a:r>
              <a:rPr lang="en-US" sz="1500" dirty="0">
                <a:ea typeface="+mn-lt"/>
                <a:cs typeface="+mn-lt"/>
                <a:hlinkClick r:id="rId12"/>
              </a:rPr>
              <a:t>https://reddit.com/user/BenRemedy</a:t>
            </a:r>
          </a:p>
          <a:p>
            <a:r>
              <a:rPr lang="en-US" sz="1500" dirty="0"/>
              <a:t>Snapchat: </a:t>
            </a:r>
            <a:r>
              <a:rPr lang="en-US" sz="1500" dirty="0">
                <a:hlinkClick r:id="rId13"/>
              </a:rPr>
              <a:t>https://snapchat.com/t/5PJRrQW4</a:t>
            </a:r>
            <a:endParaRPr lang="en-US" sz="1500" dirty="0"/>
          </a:p>
          <a:p>
            <a:endParaRPr lang="en-US" sz="1500" dirty="0">
              <a:ea typeface="+mn-lt"/>
              <a:cs typeface="+mn-lt"/>
            </a:endParaRPr>
          </a:p>
          <a:p>
            <a:r>
              <a:rPr lang="en-US" sz="1500" dirty="0"/>
              <a:t>Phone Number: +447842535744</a:t>
            </a:r>
          </a:p>
          <a:p>
            <a:r>
              <a:rPr lang="en-US" sz="1500" dirty="0"/>
              <a:t>Email Address: </a:t>
            </a:r>
            <a:r>
              <a:rPr lang="en-US" sz="1500" dirty="0">
                <a:hlinkClick r:id="rId14"/>
              </a:rPr>
              <a:t>ZaydZOD@proton.me</a:t>
            </a:r>
            <a:endParaRPr lang="en-US" sz="1500" dirty="0"/>
          </a:p>
          <a:p>
            <a:r>
              <a:rPr lang="en-US" sz="1500" dirty="0"/>
              <a:t>Secondary Email Address: </a:t>
            </a:r>
            <a:r>
              <a:rPr lang="en-US" sz="1500" dirty="0">
                <a:hlinkClick r:id="rId15"/>
              </a:rPr>
              <a:t>ZaydOD@mail.com</a:t>
            </a:r>
          </a:p>
          <a:p>
            <a:endParaRPr lang="en-US" dirty="0"/>
          </a:p>
        </p:txBody>
      </p:sp>
      <p:sp>
        <p:nvSpPr>
          <p:cNvPr id="9" name="TextBox 8">
            <a:extLst>
              <a:ext uri="{FF2B5EF4-FFF2-40B4-BE49-F238E27FC236}">
                <a16:creationId xmlns:a16="http://schemas.microsoft.com/office/drawing/2014/main" id="{39D5D68D-73F8-5CDD-3290-0B10768CD684}"/>
              </a:ext>
            </a:extLst>
          </p:cNvPr>
          <p:cNvSpPr txBox="1"/>
          <p:nvPr/>
        </p:nvSpPr>
        <p:spPr>
          <a:xfrm>
            <a:off x="389463" y="1814744"/>
            <a:ext cx="625864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rPr>
              <a:t>Personal Website:</a:t>
            </a:r>
            <a:r>
              <a:rPr lang="en-US" sz="1400" dirty="0"/>
              <a:t> </a:t>
            </a:r>
            <a:r>
              <a:rPr lang="en-US" sz="1400" dirty="0">
                <a:ea typeface="+mn-lt"/>
                <a:cs typeface="+mn-lt"/>
                <a:hlinkClick r:id="rId16"/>
              </a:rPr>
              <a:t>https://zayd099.carrd.co</a:t>
            </a:r>
            <a:endParaRPr lang="en-US" sz="1400" dirty="0"/>
          </a:p>
          <a:p>
            <a:r>
              <a:rPr lang="en-US" sz="1400" dirty="0">
                <a:solidFill>
                  <a:srgbClr val="FFFF00"/>
                </a:solidFill>
              </a:rPr>
              <a:t>Refs: </a:t>
            </a:r>
            <a:r>
              <a:rPr lang="en-US" sz="1400" dirty="0">
                <a:solidFill>
                  <a:srgbClr val="FFFFFF"/>
                </a:solidFill>
                <a:hlinkClick r:id="rId17"/>
              </a:rPr>
              <a:t>https://zayd099.carrd.co/#cvrefs</a:t>
            </a:r>
            <a:endParaRPr lang="en-US" sz="1400" dirty="0"/>
          </a:p>
          <a:p>
            <a:r>
              <a:rPr lang="en-US" sz="1400" dirty="0">
                <a:solidFill>
                  <a:srgbClr val="FFFF00"/>
                </a:solidFill>
              </a:rPr>
              <a:t>Linktree: </a:t>
            </a:r>
            <a:r>
              <a:rPr lang="en-US" sz="1400" dirty="0">
                <a:solidFill>
                  <a:srgbClr val="FFFF00"/>
                </a:solidFill>
                <a:ea typeface="+mn-lt"/>
                <a:cs typeface="+mn-lt"/>
                <a:hlinkClick r:id="rId18"/>
              </a:rPr>
              <a:t>https://linktr.ee/cantstopdivided</a:t>
            </a:r>
          </a:p>
        </p:txBody>
      </p:sp>
      <p:sp>
        <p:nvSpPr>
          <p:cNvPr id="4" name="TextBox 3">
            <a:extLst>
              <a:ext uri="{FF2B5EF4-FFF2-40B4-BE49-F238E27FC236}">
                <a16:creationId xmlns:a16="http://schemas.microsoft.com/office/drawing/2014/main" id="{BC8687A8-B7E6-1F43-D411-D5583024789C}"/>
              </a:ext>
            </a:extLst>
          </p:cNvPr>
          <p:cNvSpPr txBox="1"/>
          <p:nvPr/>
        </p:nvSpPr>
        <p:spPr>
          <a:xfrm>
            <a:off x="193008" y="8098788"/>
            <a:ext cx="504841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00"/>
                </a:solidFill>
              </a:rPr>
              <a:t>This page is also viewable on my website:</a:t>
            </a:r>
          </a:p>
          <a:p>
            <a:r>
              <a:rPr lang="en-US" dirty="0">
                <a:solidFill>
                  <a:srgbClr val="FFFF00"/>
                </a:solidFill>
                <a:ea typeface="+mn-lt"/>
                <a:cs typeface="+mn-lt"/>
                <a:hlinkClick r:id="rId19"/>
              </a:rPr>
              <a:t>https://zayd099.carrd.co/#cv_page9_1</a:t>
            </a:r>
            <a:endParaRPr lang="en-US"/>
          </a:p>
          <a:p>
            <a:endParaRPr lang="en-US" dirty="0"/>
          </a:p>
          <a:p>
            <a:endParaRPr lang="en-US" dirty="0"/>
          </a:p>
        </p:txBody>
      </p:sp>
      <p:pic>
        <p:nvPicPr>
          <p:cNvPr id="10" name="Picture 9" descr="A qr code on a white background&#10;&#10;Description automatically generated">
            <a:extLst>
              <a:ext uri="{FF2B5EF4-FFF2-40B4-BE49-F238E27FC236}">
                <a16:creationId xmlns:a16="http://schemas.microsoft.com/office/drawing/2014/main" id="{FF685102-7BB0-A17A-6408-7F98EF7AFB8D}"/>
              </a:ext>
            </a:extLst>
          </p:cNvPr>
          <p:cNvPicPr>
            <a:picLocks noChangeAspect="1"/>
          </p:cNvPicPr>
          <p:nvPr/>
        </p:nvPicPr>
        <p:blipFill>
          <a:blip r:embed="rId20"/>
          <a:stretch>
            <a:fillRect/>
          </a:stretch>
        </p:blipFill>
        <p:spPr>
          <a:xfrm>
            <a:off x="4497560" y="7821077"/>
            <a:ext cx="1147803" cy="1070769"/>
          </a:xfrm>
          <a:prstGeom prst="rect">
            <a:avLst/>
          </a:prstGeom>
          <a:effectLst>
            <a:outerShdw blurRad="50800" dist="38100" dir="2700000">
              <a:srgbClr val="92D050">
                <a:alpha val="40000"/>
              </a:srgbClr>
            </a:outerShdw>
          </a:effectLst>
        </p:spPr>
      </p:pic>
      <p:sp>
        <p:nvSpPr>
          <p:cNvPr id="7" name="Title 1">
            <a:extLst>
              <a:ext uri="{FF2B5EF4-FFF2-40B4-BE49-F238E27FC236}">
                <a16:creationId xmlns:a16="http://schemas.microsoft.com/office/drawing/2014/main" id="{DF547ED9-1219-B635-6016-0EEBDDEE236B}"/>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9</a:t>
            </a:r>
          </a:p>
        </p:txBody>
      </p:sp>
    </p:spTree>
    <p:extLst>
      <p:ext uri="{BB962C8B-B14F-4D97-AF65-F5344CB8AC3E}">
        <p14:creationId xmlns:p14="http://schemas.microsoft.com/office/powerpoint/2010/main" val="412565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t>Hobbies and interests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B9578E-3448-3FC5-9919-81145DFEAD4C}"/>
              </a:ext>
            </a:extLst>
          </p:cNvPr>
          <p:cNvSpPr txBox="1"/>
          <p:nvPr/>
        </p:nvSpPr>
        <p:spPr>
          <a:xfrm>
            <a:off x="402336" y="256032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Prefer not to say.</a:t>
            </a:r>
            <a:endParaRPr lang="en-US" dirty="0"/>
          </a:p>
        </p:txBody>
      </p:sp>
      <p:sp>
        <p:nvSpPr>
          <p:cNvPr id="8" name="Title 1">
            <a:extLst>
              <a:ext uri="{FF2B5EF4-FFF2-40B4-BE49-F238E27FC236}">
                <a16:creationId xmlns:a16="http://schemas.microsoft.com/office/drawing/2014/main" id="{1214F098-E728-6F6E-933D-2257DACB4C2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10</a:t>
            </a:r>
          </a:p>
        </p:txBody>
      </p:sp>
      <p:sp>
        <p:nvSpPr>
          <p:cNvPr id="30" name="TextBox 29">
            <a:extLst>
              <a:ext uri="{FF2B5EF4-FFF2-40B4-BE49-F238E27FC236}">
                <a16:creationId xmlns:a16="http://schemas.microsoft.com/office/drawing/2014/main" id="{C1E31EF5-9FF6-16A0-780F-C816C6E4CF2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32" name="Picture 31" descr="A qr code on a white background&#10;&#10;Description automatically generated">
            <a:extLst>
              <a:ext uri="{FF2B5EF4-FFF2-40B4-BE49-F238E27FC236}">
                <a16:creationId xmlns:a16="http://schemas.microsoft.com/office/drawing/2014/main" id="{CFEA1CB4-FCE2-7E6E-A554-63262F17A9DD}"/>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97360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t>Additional</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64AC3E-C443-EEBD-6C84-910A88B2CDE0}"/>
              </a:ext>
            </a:extLst>
          </p:cNvPr>
          <p:cNvSpPr txBox="1"/>
          <p:nvPr/>
        </p:nvSpPr>
        <p:spPr>
          <a:xfrm>
            <a:off x="402336" y="2128032"/>
            <a:ext cx="6919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Some of my projects: </a:t>
            </a:r>
            <a:r>
              <a:rPr lang="en-US" sz="1500" dirty="0">
                <a:ea typeface="+mn-lt"/>
                <a:cs typeface="+mn-lt"/>
                <a:hlinkClick r:id="rId2"/>
              </a:rPr>
              <a:t>https://zayd099.carrd.co#someofmyprojects</a:t>
            </a:r>
          </a:p>
          <a:p>
            <a:r>
              <a:rPr lang="en-US" sz="1500" dirty="0">
                <a:ea typeface="+mn-lt"/>
                <a:cs typeface="+mn-lt"/>
              </a:rPr>
              <a:t>All of my projects: </a:t>
            </a:r>
            <a:r>
              <a:rPr lang="en-US" sz="1500" dirty="0">
                <a:ea typeface="+mn-lt"/>
                <a:cs typeface="+mn-lt"/>
                <a:hlinkClick r:id="rId3"/>
              </a:rPr>
              <a:t>https://zayd099.carrd.co#allofmyprojects</a:t>
            </a:r>
            <a:endParaRPr lang="en-US" dirty="0"/>
          </a:p>
          <a:p>
            <a:endParaRPr lang="en-US" dirty="0">
              <a:ea typeface="+mn-lt"/>
              <a:cs typeface="+mn-lt"/>
            </a:endParaRPr>
          </a:p>
        </p:txBody>
      </p:sp>
      <p:sp>
        <p:nvSpPr>
          <p:cNvPr id="8" name="Title 1">
            <a:extLst>
              <a:ext uri="{FF2B5EF4-FFF2-40B4-BE49-F238E27FC236}">
                <a16:creationId xmlns:a16="http://schemas.microsoft.com/office/drawing/2014/main" id="{94B1C12A-3988-E381-7E1F-191939F97283}"/>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11</a:t>
            </a:r>
          </a:p>
        </p:txBody>
      </p:sp>
      <p:sp>
        <p:nvSpPr>
          <p:cNvPr id="22" name="TextBox 21">
            <a:extLst>
              <a:ext uri="{FF2B5EF4-FFF2-40B4-BE49-F238E27FC236}">
                <a16:creationId xmlns:a16="http://schemas.microsoft.com/office/drawing/2014/main" id="{4A9F4A7E-95B3-184C-4B01-2B8FDCC9CB3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4">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4" name="Picture 23" descr="A qr code on a white background&#10;&#10;Description automatically generated">
            <a:extLst>
              <a:ext uri="{FF2B5EF4-FFF2-40B4-BE49-F238E27FC236}">
                <a16:creationId xmlns:a16="http://schemas.microsoft.com/office/drawing/2014/main" id="{E38D94A4-D187-2875-B06A-D1D0E333E25B}"/>
              </a:ext>
            </a:extLst>
          </p:cNvPr>
          <p:cNvPicPr>
            <a:picLocks noChangeAspect="1"/>
          </p:cNvPicPr>
          <p:nvPr/>
        </p:nvPicPr>
        <p:blipFill>
          <a:blip r:embed="rId5"/>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52409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3" name="Title 1">
            <a:extLst>
              <a:ext uri="{FF2B5EF4-FFF2-40B4-BE49-F238E27FC236}">
                <a16:creationId xmlns:a16="http://schemas.microsoft.com/office/drawing/2014/main" id="{B6195FAE-7CAB-4832-B820-1173C0CC98F4}"/>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a:t>
            </a:r>
          </a:p>
        </p:txBody>
      </p:sp>
      <p:sp>
        <p:nvSpPr>
          <p:cNvPr id="6" name="Rectangle 5">
            <a:extLst>
              <a:ext uri="{FF2B5EF4-FFF2-40B4-BE49-F238E27FC236}">
                <a16:creationId xmlns:a16="http://schemas.microsoft.com/office/drawing/2014/main" id="{3639249E-6C5A-FF24-494B-EBD21608B45C}"/>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C37550C-BDB5-401D-6836-9C8ADF20945D}"/>
              </a:ext>
            </a:extLst>
          </p:cNvPr>
          <p:cNvSpPr txBox="1">
            <a:spLocks/>
          </p:cNvSpPr>
          <p:nvPr/>
        </p:nvSpPr>
        <p:spPr>
          <a:xfrm>
            <a:off x="-1080686" y="131627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F06EFF"/>
                </a:solidFill>
              </a:rPr>
              <a:t>Introduction</a:t>
            </a:r>
            <a:endParaRPr lang="en-US" dirty="0"/>
          </a:p>
        </p:txBody>
      </p:sp>
      <p:sp>
        <p:nvSpPr>
          <p:cNvPr id="11" name="TextBox 10">
            <a:extLst>
              <a:ext uri="{FF2B5EF4-FFF2-40B4-BE49-F238E27FC236}">
                <a16:creationId xmlns:a16="http://schemas.microsoft.com/office/drawing/2014/main" id="{DD64EC24-3522-C4BA-9102-6C3CBA13B550}"/>
              </a:ext>
            </a:extLst>
          </p:cNvPr>
          <p:cNvSpPr txBox="1"/>
          <p:nvPr/>
        </p:nvSpPr>
        <p:spPr>
          <a:xfrm>
            <a:off x="198209" y="5449338"/>
            <a:ext cx="50868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06EFF"/>
                </a:solidFill>
              </a:rPr>
              <a:t>Currently ongoing:</a:t>
            </a:r>
          </a:p>
        </p:txBody>
      </p:sp>
      <p:sp>
        <p:nvSpPr>
          <p:cNvPr id="13" name="TextBox 12">
            <a:extLst>
              <a:ext uri="{FF2B5EF4-FFF2-40B4-BE49-F238E27FC236}">
                <a16:creationId xmlns:a16="http://schemas.microsoft.com/office/drawing/2014/main" id="{2BA3AEA3-DA45-DC3B-BD7E-E4713458B7D0}"/>
              </a:ext>
            </a:extLst>
          </p:cNvPr>
          <p:cNvSpPr txBox="1"/>
          <p:nvPr/>
        </p:nvSpPr>
        <p:spPr>
          <a:xfrm>
            <a:off x="257705" y="1980994"/>
            <a:ext cx="61241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 I'm Zayd!</a:t>
            </a:r>
          </a:p>
          <a:p>
            <a:endParaRPr lang="en-US" dirty="0"/>
          </a:p>
          <a:p>
            <a:r>
              <a:rPr lang="en-US" dirty="0"/>
              <a:t>This is my very first CV, and I'm tracking myself up for a part time job, or a job of any kind that I'm fit for, ideally I'm aiming for retail, or maybe a coffee barista, or to work in some little shop or something, you get what I'm saying hehe.</a:t>
            </a:r>
          </a:p>
          <a:p>
            <a:endParaRPr lang="en-US" dirty="0"/>
          </a:p>
          <a:p>
            <a:r>
              <a:rPr lang="en-US" dirty="0"/>
              <a:t>I also believe that I could become the very best retailer or barista guy at the till serving those customers! (read my skills. </a:t>
            </a:r>
            <a:r>
              <a:rPr lang="en-US" b="1" dirty="0">
                <a:solidFill>
                  <a:srgbClr val="FF4245"/>
                </a:solidFill>
              </a:rPr>
              <a:t>Page 4</a:t>
            </a:r>
            <a:r>
              <a:rPr lang="en-US" dirty="0">
                <a:solidFill>
                  <a:srgbClr val="FF4245"/>
                </a:solidFill>
              </a:rPr>
              <a:t> </a:t>
            </a:r>
            <a:r>
              <a:rPr lang="en-US" dirty="0"/>
              <a:t>please 🙄).</a:t>
            </a:r>
          </a:p>
        </p:txBody>
      </p:sp>
      <p:sp>
        <p:nvSpPr>
          <p:cNvPr id="7" name="TextBox 6">
            <a:extLst>
              <a:ext uri="{FF2B5EF4-FFF2-40B4-BE49-F238E27FC236}">
                <a16:creationId xmlns:a16="http://schemas.microsoft.com/office/drawing/2014/main" id="{AFA3F5A2-45E9-40B5-6F7E-D6AD1640A84A}"/>
              </a:ext>
            </a:extLst>
          </p:cNvPr>
          <p:cNvSpPr txBox="1"/>
          <p:nvPr/>
        </p:nvSpPr>
        <p:spPr>
          <a:xfrm>
            <a:off x="227077" y="6157375"/>
            <a:ext cx="6623636" cy="2385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Events, projects, situations, currently happening in my life, such as education, projects, freelance, side work, anything alone those lines, can be found here on my personal website:</a:t>
            </a:r>
          </a:p>
          <a:p>
            <a:endParaRPr lang="en-US" dirty="0">
              <a:ea typeface="+mn-lt"/>
              <a:cs typeface="+mn-lt"/>
            </a:endParaRPr>
          </a:p>
          <a:p>
            <a:r>
              <a:rPr lang="en-US" dirty="0">
                <a:ea typeface="+mn-lt"/>
                <a:cs typeface="+mn-lt"/>
                <a:hlinkClick r:id="rId2"/>
              </a:rPr>
              <a:t>https://zayd099.carrd.co/#currentlyongoing</a:t>
            </a:r>
            <a:endParaRPr lang="en-US" dirty="0"/>
          </a:p>
          <a:p>
            <a:endParaRPr lang="en-US" dirty="0"/>
          </a:p>
          <a:p>
            <a:endParaRPr lang="en-US" dirty="0"/>
          </a:p>
        </p:txBody>
      </p:sp>
      <p:pic>
        <p:nvPicPr>
          <p:cNvPr id="9" name="Picture 8" descr="A qr code with black squares&#10;&#10;Description automatically generated">
            <a:extLst>
              <a:ext uri="{FF2B5EF4-FFF2-40B4-BE49-F238E27FC236}">
                <a16:creationId xmlns:a16="http://schemas.microsoft.com/office/drawing/2014/main" id="{497BE09A-3A70-FE22-D5AF-9DA05EBAE2C3}"/>
              </a:ext>
            </a:extLst>
          </p:cNvPr>
          <p:cNvPicPr>
            <a:picLocks noChangeAspect="1"/>
          </p:cNvPicPr>
          <p:nvPr/>
        </p:nvPicPr>
        <p:blipFill>
          <a:blip r:embed="rId3"/>
          <a:stretch>
            <a:fillRect/>
          </a:stretch>
        </p:blipFill>
        <p:spPr>
          <a:xfrm>
            <a:off x="2177811" y="7768021"/>
            <a:ext cx="1158732" cy="1265522"/>
          </a:xfrm>
          <a:prstGeom prst="rect">
            <a:avLst/>
          </a:prstGeom>
        </p:spPr>
      </p:pic>
    </p:spTree>
    <p:extLst>
      <p:ext uri="{BB962C8B-B14F-4D97-AF65-F5344CB8AC3E}">
        <p14:creationId xmlns:p14="http://schemas.microsoft.com/office/powerpoint/2010/main" val="161076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solidFill>
                  <a:srgbClr val="FF40F2"/>
                </a:solidFill>
              </a:rPr>
              <a:t>Leaving note</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B767B5-81D9-D42A-8E08-38B8C37AD5A2}"/>
              </a:ext>
            </a:extLst>
          </p:cNvPr>
          <p:cNvSpPr txBox="1"/>
          <p:nvPr/>
        </p:nvSpPr>
        <p:spPr>
          <a:xfrm>
            <a:off x="310896" y="1865376"/>
            <a:ext cx="62910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the person that didn't properly read my CV with the same amount of </a:t>
            </a:r>
            <a:r>
              <a:rPr lang="en-US" dirty="0">
                <a:ea typeface="+mn-lt"/>
                <a:cs typeface="+mn-lt"/>
              </a:rPr>
              <a:t>enthusiasm</a:t>
            </a:r>
            <a:r>
              <a:rPr lang="en-US" dirty="0"/>
              <a:t> I read it to myself in, I hope you have an amazing day, and I hope you can grant me the job.</a:t>
            </a:r>
          </a:p>
          <a:p>
            <a:endParaRPr lang="en-US" dirty="0"/>
          </a:p>
          <a:p>
            <a:r>
              <a:rPr lang="en-US" dirty="0"/>
              <a:t>In case I haven't told you yet, my name is Zayd, and you can refer to me as any of the nicknames provided on </a:t>
            </a:r>
            <a:r>
              <a:rPr lang="en-US" b="1" dirty="0">
                <a:solidFill>
                  <a:srgbClr val="69FFAC"/>
                </a:solidFill>
              </a:rPr>
              <a:t>Page 3</a:t>
            </a:r>
            <a:r>
              <a:rPr lang="en-US" dirty="0"/>
              <a:t>.</a:t>
            </a:r>
          </a:p>
        </p:txBody>
      </p:sp>
      <p:sp>
        <p:nvSpPr>
          <p:cNvPr id="5" name="TextBox 4">
            <a:extLst>
              <a:ext uri="{FF2B5EF4-FFF2-40B4-BE49-F238E27FC236}">
                <a16:creationId xmlns:a16="http://schemas.microsoft.com/office/drawing/2014/main" id="{859BE4CA-26BD-2EDF-F440-B9A631BD792E}"/>
              </a:ext>
            </a:extLst>
          </p:cNvPr>
          <p:cNvSpPr txBox="1"/>
          <p:nvPr/>
        </p:nvSpPr>
        <p:spPr>
          <a:xfrm>
            <a:off x="310896" y="4407408"/>
            <a:ext cx="59070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Thank you so much for giving me a chance, by reading through all of this shit!</a:t>
            </a:r>
          </a:p>
          <a:p>
            <a:endParaRPr lang="en-US" dirty="0"/>
          </a:p>
          <a:p>
            <a:r>
              <a:rPr lang="en-US" dirty="0"/>
              <a:t>Enjoy your day, sir or mam or something more you :3</a:t>
            </a:r>
          </a:p>
        </p:txBody>
      </p:sp>
      <p:pic>
        <p:nvPicPr>
          <p:cNvPr id="9" name="Picture 8" descr="A cat lying on a stuffed animal&#10;&#10;Description automatically generated">
            <a:extLst>
              <a:ext uri="{FF2B5EF4-FFF2-40B4-BE49-F238E27FC236}">
                <a16:creationId xmlns:a16="http://schemas.microsoft.com/office/drawing/2014/main" id="{3A8FD6F5-EEFA-3252-6438-58D4DD92CD3F}"/>
              </a:ext>
            </a:extLst>
          </p:cNvPr>
          <p:cNvPicPr>
            <a:picLocks noChangeAspect="1"/>
          </p:cNvPicPr>
          <p:nvPr/>
        </p:nvPicPr>
        <p:blipFill>
          <a:blip r:embed="rId2"/>
          <a:srcRect t="2191" b="2191"/>
          <a:stretch>
            <a:fillRect/>
          </a:stretch>
        </p:blipFill>
        <p:spPr>
          <a:xfrm>
            <a:off x="1928987" y="5779352"/>
            <a:ext cx="2966445" cy="3014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itle 1">
            <a:extLst>
              <a:ext uri="{FF2B5EF4-FFF2-40B4-BE49-F238E27FC236}">
                <a16:creationId xmlns:a16="http://schemas.microsoft.com/office/drawing/2014/main" id="{4F058556-275A-6231-8A21-A801F28E2B99}"/>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12</a:t>
            </a:r>
          </a:p>
        </p:txBody>
      </p:sp>
    </p:spTree>
    <p:extLst>
      <p:ext uri="{BB962C8B-B14F-4D97-AF65-F5344CB8AC3E}">
        <p14:creationId xmlns:p14="http://schemas.microsoft.com/office/powerpoint/2010/main" val="208231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with black squares&#10;&#10;Description automatically generated">
            <a:extLst>
              <a:ext uri="{FF2B5EF4-FFF2-40B4-BE49-F238E27FC236}">
                <a16:creationId xmlns:a16="http://schemas.microsoft.com/office/drawing/2014/main" id="{676BDECE-3143-2630-1008-EB34C9D88A72}"/>
              </a:ext>
            </a:extLst>
          </p:cNvPr>
          <p:cNvPicPr>
            <a:picLocks noChangeAspect="1"/>
          </p:cNvPicPr>
          <p:nvPr/>
        </p:nvPicPr>
        <p:blipFill>
          <a:blip r:embed="rId2"/>
          <a:stretch>
            <a:fillRect/>
          </a:stretch>
        </p:blipFill>
        <p:spPr>
          <a:xfrm>
            <a:off x="1399272" y="2284222"/>
            <a:ext cx="4067321" cy="4337321"/>
          </a:xfrm>
          <a:prstGeom prst="rect">
            <a:avLst/>
          </a:prstGeom>
        </p:spPr>
      </p:pic>
      <p:sp>
        <p:nvSpPr>
          <p:cNvPr id="7" name="TextBox 6">
            <a:extLst>
              <a:ext uri="{FF2B5EF4-FFF2-40B4-BE49-F238E27FC236}">
                <a16:creationId xmlns:a16="http://schemas.microsoft.com/office/drawing/2014/main" id="{0DB539C4-2842-6CF2-DBA4-E55A4ECD6BD2}"/>
              </a:ext>
            </a:extLst>
          </p:cNvPr>
          <p:cNvSpPr txBox="1"/>
          <p:nvPr/>
        </p:nvSpPr>
        <p:spPr>
          <a:xfrm>
            <a:off x="1710493" y="1708803"/>
            <a:ext cx="46431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200" dirty="0">
              <a:solidFill>
                <a:srgbClr val="C391FF"/>
              </a:solidFill>
              <a:ea typeface="+mn-lt"/>
              <a:cs typeface="+mn-lt"/>
            </a:endParaRPr>
          </a:p>
          <a:p>
            <a:endParaRPr lang="en-US" dirty="0"/>
          </a:p>
        </p:txBody>
      </p:sp>
      <p:sp>
        <p:nvSpPr>
          <p:cNvPr id="4" name="Title 1">
            <a:extLst>
              <a:ext uri="{FF2B5EF4-FFF2-40B4-BE49-F238E27FC236}">
                <a16:creationId xmlns:a16="http://schemas.microsoft.com/office/drawing/2014/main" id="{A3A0D300-D5C1-EF8F-CAE1-28A008690C26}"/>
              </a:ext>
            </a:extLst>
          </p:cNvPr>
          <p:cNvSpPr>
            <a:spLocks noGrp="1"/>
          </p:cNvSpPr>
          <p:nvPr>
            <p:ph type="ctrTitle"/>
          </p:nvPr>
        </p:nvSpPr>
        <p:spPr>
          <a:xfrm>
            <a:off x="1036719" y="7450012"/>
            <a:ext cx="6292109" cy="882714"/>
          </a:xfrm>
        </p:spPr>
        <p:txBody>
          <a:bodyPr>
            <a:noAutofit/>
          </a:bodyPr>
          <a:lstStyle/>
          <a:p>
            <a:r>
              <a:rPr lang="en-US" sz="4700" dirty="0">
                <a:solidFill>
                  <a:srgbClr val="B8F1FF"/>
                </a:solidFill>
              </a:rPr>
              <a:t>Zayd O'Donovan</a:t>
            </a:r>
          </a:p>
        </p:txBody>
      </p:sp>
    </p:spTree>
    <p:extLst>
      <p:ext uri="{BB962C8B-B14F-4D97-AF65-F5344CB8AC3E}">
        <p14:creationId xmlns:p14="http://schemas.microsoft.com/office/powerpoint/2010/main" val="16312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solidFill>
                  <a:schemeClr val="accent3">
                    <a:lumMod val="40000"/>
                    <a:lumOff val="60000"/>
                  </a:schemeClr>
                </a:solidFill>
              </a:rPr>
              <a:t>Basic information about me:</a:t>
            </a:r>
          </a:p>
        </p:txBody>
      </p:sp>
      <p:sp>
        <p:nvSpPr>
          <p:cNvPr id="6" name="Title 1">
            <a:extLst>
              <a:ext uri="{FF2B5EF4-FFF2-40B4-BE49-F238E27FC236}">
                <a16:creationId xmlns:a16="http://schemas.microsoft.com/office/drawing/2014/main" id="{DD0FA3F8-6B3A-5FB2-A746-5B1F40781F0D}"/>
              </a:ext>
            </a:extLst>
          </p:cNvPr>
          <p:cNvSpPr txBox="1">
            <a:spLocks/>
          </p:cNvSpPr>
          <p:nvPr/>
        </p:nvSpPr>
        <p:spPr>
          <a:xfrm>
            <a:off x="199110" y="1872557"/>
            <a:ext cx="6466536" cy="539923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endParaRPr lang="en-US" sz="2000" dirty="0"/>
          </a:p>
          <a:p>
            <a:pPr algn="l"/>
            <a:r>
              <a:rPr lang="en-US" sz="1900" dirty="0"/>
              <a:t>Nicknames: Zed, Z, Divided, Divide, Angel, Death.</a:t>
            </a:r>
          </a:p>
          <a:p>
            <a:pPr algn="l"/>
            <a:endParaRPr lang="en-US" sz="1900" dirty="0"/>
          </a:p>
          <a:p>
            <a:pPr algn="l"/>
            <a:r>
              <a:rPr lang="en-US" sz="1900" dirty="0"/>
              <a:t>Pronouns: any pronouns (he/him </a:t>
            </a:r>
            <a:r>
              <a:rPr lang="en-US" sz="1900" dirty="0">
                <a:ea typeface="+mj-lt"/>
                <a:cs typeface="+mj-lt"/>
              </a:rPr>
              <a:t>preferred</a:t>
            </a:r>
            <a:r>
              <a:rPr lang="en-US" sz="1900" dirty="0"/>
              <a:t>)</a:t>
            </a:r>
          </a:p>
          <a:p>
            <a:pPr algn="l"/>
            <a:r>
              <a:rPr lang="en-US" sz="1900" dirty="0"/>
              <a:t>Gender: Cisgender Male</a:t>
            </a:r>
          </a:p>
          <a:p>
            <a:pPr algn="l"/>
            <a:endParaRPr lang="en-US" sz="1900" dirty="0"/>
          </a:p>
          <a:p>
            <a:pPr algn="l"/>
            <a:r>
              <a:rPr lang="en-US" sz="1900" dirty="0"/>
              <a:t>Date of birth: 23/06/2009</a:t>
            </a:r>
          </a:p>
          <a:p>
            <a:pPr algn="l"/>
            <a:r>
              <a:rPr lang="en-US" sz="1900" dirty="0"/>
              <a:t>Age: 15</a:t>
            </a:r>
          </a:p>
          <a:p>
            <a:pPr algn="l"/>
            <a:endParaRPr lang="en-US" sz="1900" dirty="0"/>
          </a:p>
          <a:p>
            <a:pPr algn="l"/>
            <a:r>
              <a:rPr lang="en-US" sz="1900" dirty="0">
                <a:ea typeface="+mj-lt"/>
                <a:cs typeface="+mj-lt"/>
              </a:rPr>
              <a:t>Languages: English UK, English US, English Canadian.</a:t>
            </a:r>
          </a:p>
          <a:p>
            <a:pPr algn="l"/>
            <a:endParaRPr lang="en-US" sz="1900" dirty="0">
              <a:ea typeface="+mj-lt"/>
              <a:cs typeface="+mj-lt"/>
            </a:endParaRPr>
          </a:p>
          <a:p>
            <a:pPr algn="l"/>
            <a:r>
              <a:rPr lang="en-US" sz="1900" dirty="0">
                <a:ea typeface="+mj-lt"/>
                <a:cs typeface="+mj-lt"/>
              </a:rPr>
              <a:t>Country: United Kingdom (UK)</a:t>
            </a:r>
          </a:p>
          <a:p>
            <a:pPr algn="l"/>
            <a:r>
              <a:rPr lang="en-US" sz="1900" dirty="0">
                <a:ea typeface="+mj-lt"/>
                <a:cs typeface="+mj-lt"/>
              </a:rPr>
              <a:t>Region: Wales</a:t>
            </a:r>
          </a:p>
          <a:p>
            <a:pPr algn="l"/>
            <a:r>
              <a:rPr lang="en-US" sz="1900" dirty="0">
                <a:ea typeface="+mj-lt"/>
                <a:cs typeface="+mj-lt"/>
              </a:rPr>
              <a:t>City: Cardiff</a:t>
            </a:r>
          </a:p>
          <a:p>
            <a:pPr algn="l"/>
            <a:r>
              <a:rPr lang="en-US" sz="1900" dirty="0">
                <a:ea typeface="+mj-lt"/>
                <a:cs typeface="+mj-lt"/>
              </a:rPr>
              <a:t>Postal Code/ZIP Code: CF119NY</a:t>
            </a:r>
          </a:p>
          <a:p>
            <a:pPr algn="l"/>
            <a:r>
              <a:rPr lang="en-US" sz="1900" dirty="0">
                <a:ea typeface="+mj-lt"/>
                <a:cs typeface="+mj-lt"/>
              </a:rPr>
              <a:t>House Address: 14 Springfield Place</a:t>
            </a:r>
          </a:p>
          <a:p>
            <a:pPr algn="l"/>
            <a:r>
              <a:rPr lang="en-US" sz="1900" dirty="0">
                <a:ea typeface="+mj-lt"/>
                <a:cs typeface="+mj-lt"/>
              </a:rPr>
              <a:t>House Number: 14</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C8E92CE-0F74-D783-E3A2-65323D693E58}"/>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2</a:t>
            </a:r>
          </a:p>
        </p:txBody>
      </p:sp>
      <p:sp>
        <p:nvSpPr>
          <p:cNvPr id="7" name="TextBox 6">
            <a:extLst>
              <a:ext uri="{FF2B5EF4-FFF2-40B4-BE49-F238E27FC236}">
                <a16:creationId xmlns:a16="http://schemas.microsoft.com/office/drawing/2014/main" id="{A50B229C-619D-C953-2B6E-F6968AB56B3F}"/>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11" name="Picture 10" descr="A qr code on a white background&#10;&#10;Description automatically generated">
            <a:extLst>
              <a:ext uri="{FF2B5EF4-FFF2-40B4-BE49-F238E27FC236}">
                <a16:creationId xmlns:a16="http://schemas.microsoft.com/office/drawing/2014/main" id="{2AA2C8CC-3966-9E03-B9A3-DA59F4921970}"/>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414079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9" name="Title 1">
            <a:extLst>
              <a:ext uri="{FF2B5EF4-FFF2-40B4-BE49-F238E27FC236}">
                <a16:creationId xmlns:a16="http://schemas.microsoft.com/office/drawing/2014/main" id="{4C22B4A9-95FD-9351-6737-82751ECA8A4A}"/>
              </a:ext>
            </a:extLst>
          </p:cNvPr>
          <p:cNvSpPr txBox="1">
            <a:spLocks/>
          </p:cNvSpPr>
          <p:nvPr/>
        </p:nvSpPr>
        <p:spPr>
          <a:xfrm>
            <a:off x="1432452" y="2291069"/>
            <a:ext cx="4879188" cy="345594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r>
              <a:rPr lang="en-US" sz="2000" dirty="0">
                <a:solidFill>
                  <a:srgbClr val="FFFF00"/>
                </a:solidFill>
              </a:rPr>
              <a:t>1:   </a:t>
            </a:r>
            <a:r>
              <a:rPr lang="en-US" sz="2000" dirty="0">
                <a:solidFill>
                  <a:srgbClr val="F06EFF"/>
                </a:solidFill>
              </a:rPr>
              <a:t>Introduction (1)</a:t>
            </a:r>
            <a:endParaRPr lang="en-US" sz="2000" dirty="0">
              <a:solidFill>
                <a:srgbClr val="FFFFFF"/>
              </a:solidFill>
            </a:endParaRPr>
          </a:p>
          <a:p>
            <a:pPr algn="l"/>
            <a:r>
              <a:rPr lang="en-US" sz="2000" dirty="0">
                <a:solidFill>
                  <a:srgbClr val="FFFF00"/>
                </a:solidFill>
              </a:rPr>
              <a:t>2:  </a:t>
            </a:r>
            <a:r>
              <a:rPr lang="en-US" sz="2000" dirty="0">
                <a:solidFill>
                  <a:schemeClr val="accent3">
                    <a:lumMod val="40000"/>
                    <a:lumOff val="60000"/>
                  </a:schemeClr>
                </a:solidFill>
              </a:rPr>
              <a:t>Basic information about me (1)</a:t>
            </a:r>
          </a:p>
          <a:p>
            <a:pPr algn="l"/>
            <a:r>
              <a:rPr lang="en-US" sz="2000" dirty="0">
                <a:solidFill>
                  <a:srgbClr val="FFFF00"/>
                </a:solidFill>
              </a:rPr>
              <a:t>3:  Index (1)</a:t>
            </a:r>
            <a:endParaRPr lang="en-US" dirty="0"/>
          </a:p>
          <a:p>
            <a:pPr algn="l"/>
            <a:r>
              <a:rPr lang="en-US" sz="2000" dirty="0">
                <a:solidFill>
                  <a:srgbClr val="FFDC5E"/>
                </a:solidFill>
              </a:rPr>
              <a:t>4:  </a:t>
            </a:r>
            <a:r>
              <a:rPr lang="en-US" sz="2000" dirty="0">
                <a:solidFill>
                  <a:srgbClr val="FF4245"/>
                </a:solidFill>
              </a:rPr>
              <a:t>Skills (7)</a:t>
            </a:r>
          </a:p>
          <a:p>
            <a:pPr algn="l"/>
            <a:r>
              <a:rPr lang="en-US" sz="2000" dirty="0">
                <a:solidFill>
                  <a:srgbClr val="FFFF00"/>
                </a:solidFill>
              </a:rPr>
              <a:t>5:  </a:t>
            </a:r>
            <a:r>
              <a:rPr lang="en-US" sz="2000" dirty="0">
                <a:solidFill>
                  <a:schemeClr val="tx2">
                    <a:lumMod val="49000"/>
                  </a:schemeClr>
                </a:solidFill>
              </a:rPr>
              <a:t>Education</a:t>
            </a:r>
          </a:p>
          <a:p>
            <a:pPr algn="l"/>
            <a:r>
              <a:rPr lang="en-US" sz="2000" dirty="0">
                <a:solidFill>
                  <a:srgbClr val="FFFF00"/>
                </a:solidFill>
              </a:rPr>
              <a:t>6:  </a:t>
            </a:r>
            <a:r>
              <a:rPr lang="en-US" sz="2000" dirty="0">
                <a:solidFill>
                  <a:srgbClr val="C391FF"/>
                </a:solidFill>
              </a:rPr>
              <a:t>Experiences and quests (1)</a:t>
            </a:r>
          </a:p>
          <a:p>
            <a:pPr algn="l"/>
            <a:r>
              <a:rPr lang="en-US" sz="2000" dirty="0">
                <a:solidFill>
                  <a:srgbClr val="FFFF00"/>
                </a:solidFill>
              </a:rPr>
              <a:t>7: </a:t>
            </a:r>
            <a:r>
              <a:rPr lang="en-US" sz="2000" dirty="0">
                <a:solidFill>
                  <a:srgbClr val="FFFF00"/>
                </a:solidFill>
                <a:ea typeface="+mj-lt"/>
                <a:cs typeface="+mj-lt"/>
              </a:rPr>
              <a:t> </a:t>
            </a:r>
            <a:r>
              <a:rPr lang="en-US" sz="2000" dirty="0">
                <a:solidFill>
                  <a:srgbClr val="FF4A74"/>
                </a:solidFill>
                <a:ea typeface="+mj-lt"/>
                <a:cs typeface="+mj-lt"/>
              </a:rPr>
              <a:t>Qualifications and c</a:t>
            </a:r>
            <a:r>
              <a:rPr lang="en-US" sz="2000" b="1" dirty="0">
                <a:solidFill>
                  <a:srgbClr val="FF4A74"/>
                </a:solidFill>
                <a:ea typeface="+mj-lt"/>
                <a:cs typeface="+mj-lt"/>
              </a:rPr>
              <a:t>ertifications (1)</a:t>
            </a:r>
          </a:p>
          <a:p>
            <a:pPr algn="l"/>
            <a:r>
              <a:rPr lang="en-US" sz="2000" b="1" dirty="0">
                <a:solidFill>
                  <a:srgbClr val="FFFF00"/>
                </a:solidFill>
                <a:ea typeface="+mj-lt"/>
                <a:cs typeface="+mj-lt"/>
              </a:rPr>
              <a:t>8:  </a:t>
            </a:r>
            <a:r>
              <a:rPr lang="en-US" sz="2000" b="1" dirty="0">
                <a:solidFill>
                  <a:srgbClr val="B8F1FF"/>
                </a:solidFill>
                <a:ea typeface="+mj-lt"/>
                <a:cs typeface="+mj-lt"/>
              </a:rPr>
              <a:t>Stuff I do (2)</a:t>
            </a:r>
          </a:p>
          <a:p>
            <a:pPr algn="l"/>
            <a:r>
              <a:rPr lang="en-US" sz="2000" dirty="0">
                <a:solidFill>
                  <a:srgbClr val="FFFF00"/>
                </a:solidFill>
                <a:ea typeface="+mj-lt"/>
                <a:cs typeface="+mj-lt"/>
              </a:rPr>
              <a:t>9:  </a:t>
            </a:r>
            <a:r>
              <a:rPr lang="en-US" sz="2000" dirty="0">
                <a:solidFill>
                  <a:srgbClr val="69FFAC"/>
                </a:solidFill>
                <a:ea typeface="+mj-lt"/>
                <a:cs typeface="+mj-lt"/>
              </a:rPr>
              <a:t>Socials and contact info (1)</a:t>
            </a:r>
          </a:p>
          <a:p>
            <a:pPr algn="l"/>
            <a:r>
              <a:rPr lang="en-US" sz="2000" dirty="0">
                <a:solidFill>
                  <a:srgbClr val="FFFF00"/>
                </a:solidFill>
                <a:ea typeface="+mj-lt"/>
                <a:cs typeface="+mj-lt"/>
              </a:rPr>
              <a:t>10: </a:t>
            </a:r>
            <a:r>
              <a:rPr lang="en-US" sz="2000" dirty="0">
                <a:ea typeface="+mj-lt"/>
                <a:cs typeface="+mj-lt"/>
              </a:rPr>
              <a:t>Hobbies and interests (1)</a:t>
            </a:r>
          </a:p>
          <a:p>
            <a:pPr algn="l"/>
            <a:r>
              <a:rPr lang="en-US" sz="2000" dirty="0">
                <a:solidFill>
                  <a:srgbClr val="FFFF00"/>
                </a:solidFill>
                <a:ea typeface="+mj-lt"/>
                <a:cs typeface="+mj-lt"/>
              </a:rPr>
              <a:t>11:  Additional </a:t>
            </a:r>
            <a:r>
              <a:rPr lang="en-US" sz="2000" dirty="0">
                <a:ea typeface="+mj-lt"/>
                <a:cs typeface="+mj-lt"/>
              </a:rPr>
              <a:t>(1)</a:t>
            </a:r>
          </a:p>
          <a:p>
            <a:pPr algn="l"/>
            <a:r>
              <a:rPr lang="en-US" sz="2000" dirty="0">
                <a:solidFill>
                  <a:srgbClr val="FFFF00"/>
                </a:solidFill>
                <a:ea typeface="+mj-lt"/>
                <a:cs typeface="+mj-lt"/>
              </a:rPr>
              <a:t>12: </a:t>
            </a:r>
            <a:r>
              <a:rPr lang="en-US" sz="2000" dirty="0">
                <a:solidFill>
                  <a:srgbClr val="FF40F2"/>
                </a:solidFill>
                <a:ea typeface="+mj-lt"/>
                <a:cs typeface="+mj-lt"/>
              </a:rPr>
              <a:t>Leaving note :3 (1)</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398490" y="1373904"/>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FFFF00"/>
                </a:solidFill>
              </a:rPr>
              <a:t>Index</a:t>
            </a:r>
          </a:p>
        </p:txBody>
      </p:sp>
      <p:sp>
        <p:nvSpPr>
          <p:cNvPr id="7" name="Rectangle 6">
            <a:extLst>
              <a:ext uri="{FF2B5EF4-FFF2-40B4-BE49-F238E27FC236}">
                <a16:creationId xmlns:a16="http://schemas.microsoft.com/office/drawing/2014/main" id="{BC9044E3-91A5-FC69-D3DF-074ACFEFD584}"/>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6F742-6B00-0416-2AA8-B625250D6BCA}"/>
              </a:ext>
            </a:extLst>
          </p:cNvPr>
          <p:cNvSpPr txBox="1"/>
          <p:nvPr/>
        </p:nvSpPr>
        <p:spPr>
          <a:xfrm>
            <a:off x="639187" y="6383184"/>
            <a:ext cx="589365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t>Feel free to take a look at my </a:t>
            </a:r>
            <a:r>
              <a:rPr lang="en-US" sz="1900" b="1" dirty="0"/>
              <a:t>CV</a:t>
            </a:r>
            <a:r>
              <a:rPr lang="en-US" sz="1900" dirty="0"/>
              <a:t> in whatever order you'd like to do so in.</a:t>
            </a:r>
          </a:p>
        </p:txBody>
      </p:sp>
      <p:sp>
        <p:nvSpPr>
          <p:cNvPr id="8" name="Title 1">
            <a:extLst>
              <a:ext uri="{FF2B5EF4-FFF2-40B4-BE49-F238E27FC236}">
                <a16:creationId xmlns:a16="http://schemas.microsoft.com/office/drawing/2014/main" id="{F42A0DF5-14D3-421A-47A6-77C1D700011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3</a:t>
            </a:r>
          </a:p>
        </p:txBody>
      </p:sp>
      <p:sp>
        <p:nvSpPr>
          <p:cNvPr id="19" name="TextBox 18">
            <a:extLst>
              <a:ext uri="{FF2B5EF4-FFF2-40B4-BE49-F238E27FC236}">
                <a16:creationId xmlns:a16="http://schemas.microsoft.com/office/drawing/2014/main" id="{62B5D205-52EB-30C6-1B0A-3E6B2E2F07F9}"/>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3700FD05-624A-B27D-C816-9E344199720A}"/>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94648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FF4245"/>
                </a:solidFill>
              </a:rPr>
              <a:t>Skills</a:t>
            </a:r>
          </a:p>
        </p:txBody>
      </p:sp>
      <p:sp>
        <p:nvSpPr>
          <p:cNvPr id="7" name="Rectangle 5">
            <a:extLst>
              <a:ext uri="{FF2B5EF4-FFF2-40B4-BE49-F238E27FC236}">
                <a16:creationId xmlns:a16="http://schemas.microsoft.com/office/drawing/2014/main" id="{69CDA32A-F20C-670D-5589-4B2B222F8A21}"/>
              </a:ext>
            </a:extLst>
          </p:cNvPr>
          <p:cNvSpPr/>
          <p:nvPr/>
        </p:nvSpPr>
        <p:spPr>
          <a:xfrm>
            <a:off x="399724" y="2278929"/>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B631560-D960-2613-E3F5-9876484B5E6D}"/>
              </a:ext>
            </a:extLst>
          </p:cNvPr>
          <p:cNvSpPr txBox="1"/>
          <p:nvPr/>
        </p:nvSpPr>
        <p:spPr>
          <a:xfrm>
            <a:off x="400492" y="2273399"/>
            <a:ext cx="42415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Python Programming</a:t>
            </a:r>
          </a:p>
          <a:p>
            <a:r>
              <a:rPr lang="en-US" dirty="0"/>
              <a:t>(3+ years worth of experience)</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se links below to save image.">
            <a:extLst>
              <a:ext uri="{FF2B5EF4-FFF2-40B4-BE49-F238E27FC236}">
                <a16:creationId xmlns:a16="http://schemas.microsoft.com/office/drawing/2014/main" id="{AF55F122-080A-0D91-48FA-13EDFF37C27C}"/>
              </a:ext>
            </a:extLst>
          </p:cNvPr>
          <p:cNvPicPr>
            <a:picLocks noChangeAspect="1"/>
          </p:cNvPicPr>
          <p:nvPr/>
        </p:nvPicPr>
        <p:blipFill>
          <a:blip r:embed="rId2"/>
          <a:stretch>
            <a:fillRect/>
          </a:stretch>
        </p:blipFill>
        <p:spPr>
          <a:xfrm rot="780000">
            <a:off x="3637885" y="1799004"/>
            <a:ext cx="1593040" cy="1500620"/>
          </a:xfrm>
          <a:prstGeom prst="rect">
            <a:avLst/>
          </a:prstGeom>
        </p:spPr>
      </p:pic>
      <p:sp>
        <p:nvSpPr>
          <p:cNvPr id="17" name="Rectangle 5">
            <a:extLst>
              <a:ext uri="{FF2B5EF4-FFF2-40B4-BE49-F238E27FC236}">
                <a16:creationId xmlns:a16="http://schemas.microsoft.com/office/drawing/2014/main" id="{BE8D8B80-48AC-98D8-2864-2BC1BBC2B6BA}"/>
              </a:ext>
            </a:extLst>
          </p:cNvPr>
          <p:cNvSpPr/>
          <p:nvPr/>
        </p:nvSpPr>
        <p:spPr>
          <a:xfrm>
            <a:off x="707085" y="3604425"/>
            <a:ext cx="5851391" cy="122176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C704A3-C2D1-FA36-5669-30376C27CA1D}"/>
              </a:ext>
            </a:extLst>
          </p:cNvPr>
          <p:cNvSpPr txBox="1"/>
          <p:nvPr/>
        </p:nvSpPr>
        <p:spPr>
          <a:xfrm>
            <a:off x="707853" y="3598895"/>
            <a:ext cx="55478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AI Prompting and AI Manipulation/Exploitation</a:t>
            </a:r>
          </a:p>
          <a:p>
            <a:r>
              <a:rPr lang="en-US" dirty="0"/>
              <a:t>(3+ years worth of experience)</a:t>
            </a:r>
          </a:p>
        </p:txBody>
      </p:sp>
      <p:sp>
        <p:nvSpPr>
          <p:cNvPr id="20" name="Rectangle 5">
            <a:extLst>
              <a:ext uri="{FF2B5EF4-FFF2-40B4-BE49-F238E27FC236}">
                <a16:creationId xmlns:a16="http://schemas.microsoft.com/office/drawing/2014/main" id="{437CD3E0-8C9F-00A9-451A-CC76359CBE9F}"/>
              </a:ext>
            </a:extLst>
          </p:cNvPr>
          <p:cNvSpPr/>
          <p:nvPr/>
        </p:nvSpPr>
        <p:spPr>
          <a:xfrm>
            <a:off x="265252" y="5314121"/>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C3BD65B-78CF-8D1B-D960-FBA1B6034DDA}"/>
              </a:ext>
            </a:extLst>
          </p:cNvPr>
          <p:cNvSpPr txBox="1"/>
          <p:nvPr/>
        </p:nvSpPr>
        <p:spPr>
          <a:xfrm>
            <a:off x="266020" y="5308591"/>
            <a:ext cx="42415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Web Design</a:t>
            </a:r>
          </a:p>
          <a:p>
            <a:r>
              <a:rPr lang="en-US" dirty="0"/>
              <a:t>(1+ years worth of experience)</a:t>
            </a:r>
          </a:p>
        </p:txBody>
      </p:sp>
      <p:pic>
        <p:nvPicPr>
          <p:cNvPr id="5" name="Picture 4" descr="Is 'The Terminator' a Slasher Movie? – Creepy Catalog">
            <a:extLst>
              <a:ext uri="{FF2B5EF4-FFF2-40B4-BE49-F238E27FC236}">
                <a16:creationId xmlns:a16="http://schemas.microsoft.com/office/drawing/2014/main" id="{E1F6CDAF-D89A-4FB7-9F43-4AC672133787}"/>
              </a:ext>
            </a:extLst>
          </p:cNvPr>
          <p:cNvPicPr>
            <a:picLocks noChangeAspect="1"/>
          </p:cNvPicPr>
          <p:nvPr/>
        </p:nvPicPr>
        <p:blipFill>
          <a:blip r:embed="rId3"/>
          <a:stretch>
            <a:fillRect/>
          </a:stretch>
        </p:blipFill>
        <p:spPr>
          <a:xfrm rot="-360000">
            <a:off x="5081400" y="3078492"/>
            <a:ext cx="1591199" cy="1493015"/>
          </a:xfrm>
          <a:prstGeom prst="rect">
            <a:avLst/>
          </a:prstGeom>
        </p:spPr>
      </p:pic>
      <p:pic>
        <p:nvPicPr>
          <p:cNvPr id="6" name="Picture 5" descr="Web design - Free computer icons">
            <a:extLst>
              <a:ext uri="{FF2B5EF4-FFF2-40B4-BE49-F238E27FC236}">
                <a16:creationId xmlns:a16="http://schemas.microsoft.com/office/drawing/2014/main" id="{E9AA70DE-9CC2-D221-BBB0-D3176503075D}"/>
              </a:ext>
            </a:extLst>
          </p:cNvPr>
          <p:cNvPicPr>
            <a:picLocks noChangeAspect="1"/>
          </p:cNvPicPr>
          <p:nvPr/>
        </p:nvPicPr>
        <p:blipFill>
          <a:blip r:embed="rId4"/>
          <a:stretch>
            <a:fillRect/>
          </a:stretch>
        </p:blipFill>
        <p:spPr>
          <a:xfrm rot="840000">
            <a:off x="3911400" y="5126400"/>
            <a:ext cx="889200" cy="1015200"/>
          </a:xfrm>
          <a:prstGeom prst="rect">
            <a:avLst/>
          </a:prstGeom>
        </p:spPr>
      </p:pic>
      <p:sp>
        <p:nvSpPr>
          <p:cNvPr id="11" name="Title 1">
            <a:extLst>
              <a:ext uri="{FF2B5EF4-FFF2-40B4-BE49-F238E27FC236}">
                <a16:creationId xmlns:a16="http://schemas.microsoft.com/office/drawing/2014/main" id="{E3415B63-4BB9-C8C6-7F3F-8451A7030B1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4</a:t>
            </a:r>
          </a:p>
        </p:txBody>
      </p:sp>
    </p:spTree>
    <p:extLst>
      <p:ext uri="{BB962C8B-B14F-4D97-AF65-F5344CB8AC3E}">
        <p14:creationId xmlns:p14="http://schemas.microsoft.com/office/powerpoint/2010/main" val="419168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OSINT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(4+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2167050" y="1875516"/>
            <a:ext cx="421853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Search Query Manipulation/Exploitation</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Scraping</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3976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Startup Beginner Skills in Web Development</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055115" y="564776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3403" y="6678036"/>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Python Flask | Beginner Level</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56729" y="705010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pic>
        <p:nvPicPr>
          <p:cNvPr id="3" name="Picture 2" descr="What's OSINT &amp; Why Are Public Records Important To Private Investigators?">
            <a:extLst>
              <a:ext uri="{FF2B5EF4-FFF2-40B4-BE49-F238E27FC236}">
                <a16:creationId xmlns:a16="http://schemas.microsoft.com/office/drawing/2014/main" id="{4FE7387C-AE31-C8DD-EB46-E81A0B4D2A1A}"/>
              </a:ext>
            </a:extLst>
          </p:cNvPr>
          <p:cNvPicPr>
            <a:picLocks noChangeAspect="1"/>
          </p:cNvPicPr>
          <p:nvPr/>
        </p:nvPicPr>
        <p:blipFill>
          <a:blip r:embed="rId2"/>
          <a:stretch>
            <a:fillRect/>
          </a:stretch>
        </p:blipFill>
        <p:spPr>
          <a:xfrm rot="420000">
            <a:off x="4019400" y="32400"/>
            <a:ext cx="1195200" cy="1339200"/>
          </a:xfrm>
          <a:prstGeom prst="rect">
            <a:avLst/>
          </a:prstGeom>
        </p:spPr>
      </p:pic>
      <p:pic>
        <p:nvPicPr>
          <p:cNvPr id="4" name="Picture 3" descr="What Is Google Dorking and How to Protect Yourself?">
            <a:extLst>
              <a:ext uri="{FF2B5EF4-FFF2-40B4-BE49-F238E27FC236}">
                <a16:creationId xmlns:a16="http://schemas.microsoft.com/office/drawing/2014/main" id="{81F93CCE-F1ED-DB50-9F1B-4BA8BE52A162}"/>
              </a:ext>
            </a:extLst>
          </p:cNvPr>
          <p:cNvPicPr>
            <a:picLocks noChangeAspect="1"/>
          </p:cNvPicPr>
          <p:nvPr/>
        </p:nvPicPr>
        <p:blipFill>
          <a:blip r:embed="rId3"/>
          <a:stretch>
            <a:fillRect/>
          </a:stretch>
        </p:blipFill>
        <p:spPr>
          <a:xfrm rot="-780000">
            <a:off x="671400" y="1796400"/>
            <a:ext cx="1321200" cy="1447200"/>
          </a:xfrm>
          <a:prstGeom prst="rect">
            <a:avLst/>
          </a:prstGeom>
        </p:spPr>
      </p:pic>
      <p:pic>
        <p:nvPicPr>
          <p:cNvPr id="5" name="Picture 4" descr="Web crawler - Free arrows icons">
            <a:extLst>
              <a:ext uri="{FF2B5EF4-FFF2-40B4-BE49-F238E27FC236}">
                <a16:creationId xmlns:a16="http://schemas.microsoft.com/office/drawing/2014/main" id="{025AC86D-2A01-9042-9C41-DB075BECDE8C}"/>
              </a:ext>
            </a:extLst>
          </p:cNvPr>
          <p:cNvPicPr>
            <a:picLocks noChangeAspect="1"/>
          </p:cNvPicPr>
          <p:nvPr/>
        </p:nvPicPr>
        <p:blipFill>
          <a:blip r:embed="rId4"/>
          <a:stretch>
            <a:fillRect/>
          </a:stretch>
        </p:blipFill>
        <p:spPr>
          <a:xfrm rot="1380000">
            <a:off x="4240514" y="3030940"/>
            <a:ext cx="1717200" cy="1843200"/>
          </a:xfrm>
          <a:prstGeom prst="rect">
            <a:avLst/>
          </a:prstGeom>
        </p:spPr>
      </p:pic>
      <p:pic>
        <p:nvPicPr>
          <p:cNvPr id="9" name="Picture 8" descr="Web Developer png images | PNGWing">
            <a:extLst>
              <a:ext uri="{FF2B5EF4-FFF2-40B4-BE49-F238E27FC236}">
                <a16:creationId xmlns:a16="http://schemas.microsoft.com/office/drawing/2014/main" id="{46A195AC-9084-26A9-244A-FE3881BC097D}"/>
              </a:ext>
            </a:extLst>
          </p:cNvPr>
          <p:cNvPicPr>
            <a:picLocks noChangeAspect="1"/>
          </p:cNvPicPr>
          <p:nvPr/>
        </p:nvPicPr>
        <p:blipFill>
          <a:blip r:embed="rId5"/>
          <a:stretch>
            <a:fillRect/>
          </a:stretch>
        </p:blipFill>
        <p:spPr>
          <a:xfrm rot="-540000">
            <a:off x="608780" y="5006449"/>
            <a:ext cx="1321200" cy="1277460"/>
          </a:xfrm>
          <a:prstGeom prst="rect">
            <a:avLst/>
          </a:prstGeom>
        </p:spPr>
      </p:pic>
      <p:pic>
        <p:nvPicPr>
          <p:cNvPr id="10" name="Picture 9" descr="Use links below to save image.">
            <a:extLst>
              <a:ext uri="{FF2B5EF4-FFF2-40B4-BE49-F238E27FC236}">
                <a16:creationId xmlns:a16="http://schemas.microsoft.com/office/drawing/2014/main" id="{8858570A-0B64-6FB2-5E0B-A3223C5A7118}"/>
              </a:ext>
            </a:extLst>
          </p:cNvPr>
          <p:cNvPicPr>
            <a:picLocks noChangeAspect="1"/>
          </p:cNvPicPr>
          <p:nvPr/>
        </p:nvPicPr>
        <p:blipFill>
          <a:blip r:embed="rId6"/>
          <a:stretch>
            <a:fillRect/>
          </a:stretch>
        </p:blipFill>
        <p:spPr>
          <a:xfrm rot="720000">
            <a:off x="4935692" y="6496918"/>
            <a:ext cx="1356000" cy="1536000"/>
          </a:xfrm>
          <a:prstGeom prst="rect">
            <a:avLst/>
          </a:prstGeom>
        </p:spPr>
      </p:pic>
      <p:pic>
        <p:nvPicPr>
          <p:cNvPr id="12" name="Picture 11" descr="Use links below to save image.">
            <a:extLst>
              <a:ext uri="{FF2B5EF4-FFF2-40B4-BE49-F238E27FC236}">
                <a16:creationId xmlns:a16="http://schemas.microsoft.com/office/drawing/2014/main" id="{1D385979-D4AE-7227-94BF-CADE6CC6D9D4}"/>
              </a:ext>
            </a:extLst>
          </p:cNvPr>
          <p:cNvPicPr>
            <a:picLocks noChangeAspect="1"/>
          </p:cNvPicPr>
          <p:nvPr/>
        </p:nvPicPr>
        <p:blipFill>
          <a:blip r:embed="rId7"/>
          <a:stretch>
            <a:fillRect/>
          </a:stretch>
        </p:blipFill>
        <p:spPr>
          <a:xfrm rot="780000">
            <a:off x="5742273" y="6625108"/>
            <a:ext cx="873040" cy="852620"/>
          </a:xfrm>
          <a:prstGeom prst="rect">
            <a:avLst/>
          </a:prstGeom>
        </p:spPr>
      </p:pic>
    </p:spTree>
    <p:extLst>
      <p:ext uri="{BB962C8B-B14F-4D97-AF65-F5344CB8AC3E}">
        <p14:creationId xmlns:p14="http://schemas.microsoft.com/office/powerpoint/2010/main" val="116295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Creeping people out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1878899" y="1875516"/>
            <a:ext cx="4487475"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weird and creepy</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1144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Making people feel uncomfortable</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420700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Making people feel disturbed</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112745" y="568618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2193" y="6678036"/>
            <a:ext cx="4238954" cy="1720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Causing people to develop homicidal thoughts due to how annoying I can be</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37519" y="76946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Poker Face Eyebrow Raise : r/WojakTemplate">
            <a:extLst>
              <a:ext uri="{FF2B5EF4-FFF2-40B4-BE49-F238E27FC236}">
                <a16:creationId xmlns:a16="http://schemas.microsoft.com/office/drawing/2014/main" id="{266F7F5D-CD07-657D-C4B0-0B0A46EEAFC5}"/>
              </a:ext>
            </a:extLst>
          </p:cNvPr>
          <p:cNvPicPr>
            <a:picLocks noChangeAspect="1"/>
          </p:cNvPicPr>
          <p:nvPr/>
        </p:nvPicPr>
        <p:blipFill>
          <a:blip r:embed="rId2"/>
          <a:stretch>
            <a:fillRect/>
          </a:stretch>
        </p:blipFill>
        <p:spPr>
          <a:xfrm rot="960000">
            <a:off x="4909087" y="194175"/>
            <a:ext cx="1143825" cy="1051650"/>
          </a:xfrm>
          <a:prstGeom prst="rect">
            <a:avLst/>
          </a:prstGeom>
        </p:spPr>
      </p:pic>
      <p:pic>
        <p:nvPicPr>
          <p:cNvPr id="3" name="Picture 2" descr="The resemblance of Todd to the Wojak meme is uncanny. : r/TheBoys">
            <a:extLst>
              <a:ext uri="{FF2B5EF4-FFF2-40B4-BE49-F238E27FC236}">
                <a16:creationId xmlns:a16="http://schemas.microsoft.com/office/drawing/2014/main" id="{22D93206-7FDC-23EB-7397-0FEF314A30FE}"/>
              </a:ext>
            </a:extLst>
          </p:cNvPr>
          <p:cNvPicPr>
            <a:picLocks noChangeAspect="1"/>
          </p:cNvPicPr>
          <p:nvPr/>
        </p:nvPicPr>
        <p:blipFill>
          <a:blip r:embed="rId3"/>
          <a:stretch>
            <a:fillRect/>
          </a:stretch>
        </p:blipFill>
        <p:spPr>
          <a:xfrm rot="-660000">
            <a:off x="241741" y="1660519"/>
            <a:ext cx="1322775" cy="1613700"/>
          </a:xfrm>
          <a:prstGeom prst="rect">
            <a:avLst/>
          </a:prstGeom>
        </p:spPr>
      </p:pic>
      <p:pic>
        <p:nvPicPr>
          <p:cNvPr id="4" name="Picture 3" descr="Wojak scared | Wojak">
            <a:extLst>
              <a:ext uri="{FF2B5EF4-FFF2-40B4-BE49-F238E27FC236}">
                <a16:creationId xmlns:a16="http://schemas.microsoft.com/office/drawing/2014/main" id="{6A7CFF07-0D6B-D8BC-82D6-FBF2D81FD919}"/>
              </a:ext>
            </a:extLst>
          </p:cNvPr>
          <p:cNvPicPr>
            <a:picLocks noChangeAspect="1"/>
          </p:cNvPicPr>
          <p:nvPr/>
        </p:nvPicPr>
        <p:blipFill>
          <a:blip r:embed="rId4"/>
          <a:stretch>
            <a:fillRect/>
          </a:stretch>
        </p:blipFill>
        <p:spPr>
          <a:xfrm rot="540000">
            <a:off x="5099400" y="3285296"/>
            <a:ext cx="1645199" cy="1637407"/>
          </a:xfrm>
          <a:prstGeom prst="rect">
            <a:avLst/>
          </a:prstGeom>
        </p:spPr>
      </p:pic>
      <p:pic>
        <p:nvPicPr>
          <p:cNvPr id="5" name="Picture 4" descr="wojak scared Blank Template - Imgflip">
            <a:extLst>
              <a:ext uri="{FF2B5EF4-FFF2-40B4-BE49-F238E27FC236}">
                <a16:creationId xmlns:a16="http://schemas.microsoft.com/office/drawing/2014/main" id="{57719DB0-EC58-E60C-83EF-57B30D19AFD2}"/>
              </a:ext>
            </a:extLst>
          </p:cNvPr>
          <p:cNvPicPr>
            <a:picLocks noChangeAspect="1"/>
          </p:cNvPicPr>
          <p:nvPr/>
        </p:nvPicPr>
        <p:blipFill>
          <a:blip r:embed="rId5"/>
          <a:stretch>
            <a:fillRect/>
          </a:stretch>
        </p:blipFill>
        <p:spPr>
          <a:xfrm rot="-1380000">
            <a:off x="567316" y="5086740"/>
            <a:ext cx="1213200" cy="1195200"/>
          </a:xfrm>
          <a:prstGeom prst="rect">
            <a:avLst/>
          </a:prstGeom>
        </p:spPr>
      </p:pic>
      <p:pic>
        <p:nvPicPr>
          <p:cNvPr id="7" name="Picture 6" descr="480 Wojak ideas in 2024 | troll face, memes, reaction pictures">
            <a:extLst>
              <a:ext uri="{FF2B5EF4-FFF2-40B4-BE49-F238E27FC236}">
                <a16:creationId xmlns:a16="http://schemas.microsoft.com/office/drawing/2014/main" id="{71073B1E-B73A-DA4C-41C3-B0DC5CDC7C61}"/>
              </a:ext>
            </a:extLst>
          </p:cNvPr>
          <p:cNvPicPr>
            <a:picLocks noChangeAspect="1"/>
          </p:cNvPicPr>
          <p:nvPr/>
        </p:nvPicPr>
        <p:blipFill>
          <a:blip r:embed="rId6"/>
          <a:stretch>
            <a:fillRect/>
          </a:stretch>
        </p:blipFill>
        <p:spPr>
          <a:xfrm rot="480000">
            <a:off x="4569849" y="6581010"/>
            <a:ext cx="1825199" cy="2159694"/>
          </a:xfrm>
          <a:prstGeom prst="rect">
            <a:avLst/>
          </a:prstGeom>
        </p:spPr>
      </p:pic>
    </p:spTree>
    <p:extLst>
      <p:ext uri="{BB962C8B-B14F-4D97-AF65-F5344CB8AC3E}">
        <p14:creationId xmlns:p14="http://schemas.microsoft.com/office/powerpoint/2010/main" val="393568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Pissing people off</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506FD21E-314D-10D8-D01D-B7E3048E7162}"/>
              </a:ext>
            </a:extLst>
          </p:cNvPr>
          <p:cNvSpPr/>
          <p:nvPr/>
        </p:nvSpPr>
        <p:spPr>
          <a:xfrm>
            <a:off x="1859689" y="187551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1876DE8F-1204-120F-9EA9-014FCAE276BF}"/>
              </a:ext>
            </a:extLst>
          </p:cNvPr>
          <p:cNvSpPr txBox="1"/>
          <p:nvPr/>
        </p:nvSpPr>
        <p:spPr>
          <a:xfrm>
            <a:off x="1860457" y="186998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unpredictable</a:t>
            </a:r>
            <a:endParaRPr lang="en-US" dirty="0" err="1"/>
          </a:p>
        </p:txBody>
      </p:sp>
      <p:sp>
        <p:nvSpPr>
          <p:cNvPr id="4" name="TextBox 15">
            <a:extLst>
              <a:ext uri="{FF2B5EF4-FFF2-40B4-BE49-F238E27FC236}">
                <a16:creationId xmlns:a16="http://schemas.microsoft.com/office/drawing/2014/main" id="{1BC297D5-C5F2-D60B-9E46-E9E0EE31EDBD}"/>
              </a:ext>
            </a:extLst>
          </p:cNvPr>
          <p:cNvSpPr txBox="1"/>
          <p:nvPr/>
        </p:nvSpPr>
        <p:spPr>
          <a:xfrm>
            <a:off x="1863015" y="2247580"/>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5" name="Rectangle 5">
            <a:extLst>
              <a:ext uri="{FF2B5EF4-FFF2-40B4-BE49-F238E27FC236}">
                <a16:creationId xmlns:a16="http://schemas.microsoft.com/office/drawing/2014/main" id="{671E2325-4420-206C-5AF8-535FEE540D15}"/>
              </a:ext>
            </a:extLst>
          </p:cNvPr>
          <p:cNvSpPr/>
          <p:nvPr/>
        </p:nvSpPr>
        <p:spPr>
          <a:xfrm>
            <a:off x="438143" y="333548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13">
            <a:extLst>
              <a:ext uri="{FF2B5EF4-FFF2-40B4-BE49-F238E27FC236}">
                <a16:creationId xmlns:a16="http://schemas.microsoft.com/office/drawing/2014/main" id="{D373BFEE-D48E-928F-C80B-110F6A8C68C5}"/>
              </a:ext>
            </a:extLst>
          </p:cNvPr>
          <p:cNvSpPr txBox="1"/>
          <p:nvPr/>
        </p:nvSpPr>
        <p:spPr>
          <a:xfrm>
            <a:off x="438911" y="332995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Putting people in shock reactions and surprises</a:t>
            </a:r>
            <a:endParaRPr lang="en-US" dirty="0"/>
          </a:p>
        </p:txBody>
      </p:sp>
      <p:sp>
        <p:nvSpPr>
          <p:cNvPr id="9" name="TextBox 15">
            <a:extLst>
              <a:ext uri="{FF2B5EF4-FFF2-40B4-BE49-F238E27FC236}">
                <a16:creationId xmlns:a16="http://schemas.microsoft.com/office/drawing/2014/main" id="{0EA03CEC-BD24-475F-93EE-926A8DD8780E}"/>
              </a:ext>
            </a:extLst>
          </p:cNvPr>
          <p:cNvSpPr txBox="1"/>
          <p:nvPr/>
        </p:nvSpPr>
        <p:spPr>
          <a:xfrm>
            <a:off x="441469" y="3918858"/>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0" name="Rectangle 5">
            <a:extLst>
              <a:ext uri="{FF2B5EF4-FFF2-40B4-BE49-F238E27FC236}">
                <a16:creationId xmlns:a16="http://schemas.microsoft.com/office/drawing/2014/main" id="{7868E1B1-F362-A17F-0FE7-43F900751C73}"/>
              </a:ext>
            </a:extLst>
          </p:cNvPr>
          <p:cNvSpPr/>
          <p:nvPr/>
        </p:nvSpPr>
        <p:spPr>
          <a:xfrm>
            <a:off x="1859689" y="4833869"/>
            <a:ext cx="4468265" cy="1855693"/>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3">
            <a:extLst>
              <a:ext uri="{FF2B5EF4-FFF2-40B4-BE49-F238E27FC236}">
                <a16:creationId xmlns:a16="http://schemas.microsoft.com/office/drawing/2014/main" id="{A6E3AD7E-9952-33E0-65EC-10DDFCA501E4}"/>
              </a:ext>
            </a:extLst>
          </p:cNvPr>
          <p:cNvSpPr txBox="1"/>
          <p:nvPr/>
        </p:nvSpPr>
        <p:spPr>
          <a:xfrm>
            <a:off x="2071767" y="4828339"/>
            <a:ext cx="376133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Escaping and evading problems instead of dealing with them</a:t>
            </a:r>
            <a:endParaRPr lang="en-US" dirty="0"/>
          </a:p>
        </p:txBody>
      </p:sp>
      <p:sp>
        <p:nvSpPr>
          <p:cNvPr id="12" name="TextBox 15">
            <a:extLst>
              <a:ext uri="{FF2B5EF4-FFF2-40B4-BE49-F238E27FC236}">
                <a16:creationId xmlns:a16="http://schemas.microsoft.com/office/drawing/2014/main" id="{D55A7E4F-1135-3915-96EB-CC14A006BF44}"/>
              </a:ext>
            </a:extLst>
          </p:cNvPr>
          <p:cNvSpPr txBox="1"/>
          <p:nvPr/>
        </p:nvSpPr>
        <p:spPr>
          <a:xfrm>
            <a:off x="2074326" y="5839866"/>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3" name="Rectangle 5">
            <a:extLst>
              <a:ext uri="{FF2B5EF4-FFF2-40B4-BE49-F238E27FC236}">
                <a16:creationId xmlns:a16="http://schemas.microsoft.com/office/drawing/2014/main" id="{A3DE93CB-3535-732E-14C3-56FF5E0ED998}"/>
              </a:ext>
            </a:extLst>
          </p:cNvPr>
          <p:cNvSpPr/>
          <p:nvPr/>
        </p:nvSpPr>
        <p:spPr>
          <a:xfrm>
            <a:off x="418932" y="698539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3">
            <a:extLst>
              <a:ext uri="{FF2B5EF4-FFF2-40B4-BE49-F238E27FC236}">
                <a16:creationId xmlns:a16="http://schemas.microsoft.com/office/drawing/2014/main" id="{9D7DBBF4-DE51-5C5E-4963-24DD9352A32B}"/>
              </a:ext>
            </a:extLst>
          </p:cNvPr>
          <p:cNvSpPr txBox="1"/>
          <p:nvPr/>
        </p:nvSpPr>
        <p:spPr>
          <a:xfrm>
            <a:off x="419700" y="697986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Cuddling blahajs</a:t>
            </a:r>
            <a:endParaRPr lang="en-US" dirty="0" err="1"/>
          </a:p>
        </p:txBody>
      </p:sp>
      <p:sp>
        <p:nvSpPr>
          <p:cNvPr id="15" name="TextBox 15">
            <a:extLst>
              <a:ext uri="{FF2B5EF4-FFF2-40B4-BE49-F238E27FC236}">
                <a16:creationId xmlns:a16="http://schemas.microsoft.com/office/drawing/2014/main" id="{45214390-8A45-35E0-4EC2-FF3AF366E629}"/>
              </a:ext>
            </a:extLst>
          </p:cNvPr>
          <p:cNvSpPr txBox="1"/>
          <p:nvPr/>
        </p:nvSpPr>
        <p:spPr>
          <a:xfrm>
            <a:off x="422258" y="7357462"/>
            <a:ext cx="353081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16" name="Picture 15" descr="MemeAtlas">
            <a:extLst>
              <a:ext uri="{FF2B5EF4-FFF2-40B4-BE49-F238E27FC236}">
                <a16:creationId xmlns:a16="http://schemas.microsoft.com/office/drawing/2014/main" id="{5F3FC2D2-F9F0-9AE6-A93B-D4B95C61068D}"/>
              </a:ext>
            </a:extLst>
          </p:cNvPr>
          <p:cNvPicPr>
            <a:picLocks noChangeAspect="1"/>
          </p:cNvPicPr>
          <p:nvPr/>
        </p:nvPicPr>
        <p:blipFill>
          <a:blip r:embed="rId2"/>
          <a:stretch>
            <a:fillRect/>
          </a:stretch>
        </p:blipFill>
        <p:spPr>
          <a:xfrm rot="420000">
            <a:off x="4870009" y="116619"/>
            <a:ext cx="1173525" cy="1473000"/>
          </a:xfrm>
          <a:prstGeom prst="rect">
            <a:avLst/>
          </a:prstGeom>
        </p:spPr>
      </p:pic>
      <p:pic>
        <p:nvPicPr>
          <p:cNvPr id="17" name="Picture 16" descr="anime glasses wojak | Soy Boy Face / Soyjak | Know Your Meme">
            <a:extLst>
              <a:ext uri="{FF2B5EF4-FFF2-40B4-BE49-F238E27FC236}">
                <a16:creationId xmlns:a16="http://schemas.microsoft.com/office/drawing/2014/main" id="{00D9D9DD-F474-5D81-B122-EC129A57E0FD}"/>
              </a:ext>
            </a:extLst>
          </p:cNvPr>
          <p:cNvPicPr>
            <a:picLocks noChangeAspect="1"/>
          </p:cNvPicPr>
          <p:nvPr/>
        </p:nvPicPr>
        <p:blipFill>
          <a:blip r:embed="rId3"/>
          <a:stretch>
            <a:fillRect/>
          </a:stretch>
        </p:blipFill>
        <p:spPr>
          <a:xfrm rot="-660000">
            <a:off x="507706" y="1657359"/>
            <a:ext cx="1241760" cy="1391400"/>
          </a:xfrm>
          <a:prstGeom prst="rect">
            <a:avLst/>
          </a:prstGeom>
        </p:spPr>
      </p:pic>
      <p:pic>
        <p:nvPicPr>
          <p:cNvPr id="18" name="Picture 17" descr="Pin page">
            <a:extLst>
              <a:ext uri="{FF2B5EF4-FFF2-40B4-BE49-F238E27FC236}">
                <a16:creationId xmlns:a16="http://schemas.microsoft.com/office/drawing/2014/main" id="{920DE313-F8A7-1E56-0520-EDAD1BF4156D}"/>
              </a:ext>
            </a:extLst>
          </p:cNvPr>
          <p:cNvPicPr>
            <a:picLocks noChangeAspect="1"/>
          </p:cNvPicPr>
          <p:nvPr/>
        </p:nvPicPr>
        <p:blipFill>
          <a:blip r:embed="rId4"/>
          <a:stretch>
            <a:fillRect/>
          </a:stretch>
        </p:blipFill>
        <p:spPr>
          <a:xfrm rot="420000">
            <a:off x="4883400" y="3043466"/>
            <a:ext cx="1825200" cy="1599068"/>
          </a:xfrm>
          <a:prstGeom prst="rect">
            <a:avLst/>
          </a:prstGeom>
        </p:spPr>
      </p:pic>
      <p:pic>
        <p:nvPicPr>
          <p:cNvPr id="19" name="Picture 18" descr="Super Sonic Run - Sonic The Hedgehog Running - Free Transparent PNG Clipart  Images Download">
            <a:extLst>
              <a:ext uri="{FF2B5EF4-FFF2-40B4-BE49-F238E27FC236}">
                <a16:creationId xmlns:a16="http://schemas.microsoft.com/office/drawing/2014/main" id="{C4C08E9C-AF2A-D5C6-B314-051C087DE36E}"/>
              </a:ext>
            </a:extLst>
          </p:cNvPr>
          <p:cNvPicPr>
            <a:picLocks noChangeAspect="1"/>
          </p:cNvPicPr>
          <p:nvPr/>
        </p:nvPicPr>
        <p:blipFill>
          <a:blip r:embed="rId5"/>
          <a:stretch>
            <a:fillRect/>
          </a:stretch>
        </p:blipFill>
        <p:spPr>
          <a:xfrm>
            <a:off x="347400" y="4478976"/>
            <a:ext cx="1357200" cy="1284048"/>
          </a:xfrm>
          <a:prstGeom prst="rect">
            <a:avLst/>
          </a:prstGeom>
        </p:spPr>
      </p:pic>
      <p:pic>
        <p:nvPicPr>
          <p:cNvPr id="20" name="Picture 19" descr="Is there a wojak meme like this but the exact opposite. I mean ...">
            <a:extLst>
              <a:ext uri="{FF2B5EF4-FFF2-40B4-BE49-F238E27FC236}">
                <a16:creationId xmlns:a16="http://schemas.microsoft.com/office/drawing/2014/main" id="{28FD00D0-B299-663E-AB0F-6C1BB01CD8C7}"/>
              </a:ext>
            </a:extLst>
          </p:cNvPr>
          <p:cNvPicPr>
            <a:picLocks noChangeAspect="1"/>
          </p:cNvPicPr>
          <p:nvPr/>
        </p:nvPicPr>
        <p:blipFill>
          <a:blip r:embed="rId6"/>
          <a:stretch>
            <a:fillRect/>
          </a:stretch>
        </p:blipFill>
        <p:spPr>
          <a:xfrm>
            <a:off x="635400" y="5752644"/>
            <a:ext cx="979199" cy="1076711"/>
          </a:xfrm>
          <a:prstGeom prst="rect">
            <a:avLst/>
          </a:prstGeom>
        </p:spPr>
      </p:pic>
      <p:pic>
        <p:nvPicPr>
          <p:cNvPr id="21" name="Picture 20" descr="Kai, on the verge of bad on X: &quot;daily reminder that everyone is cute ajd  amazing and i love you &lt;3 and monthly reminder that blahaj is our favorite  sharky frend :3">
            <a:extLst>
              <a:ext uri="{FF2B5EF4-FFF2-40B4-BE49-F238E27FC236}">
                <a16:creationId xmlns:a16="http://schemas.microsoft.com/office/drawing/2014/main" id="{222E6327-002C-1E30-9A00-0781A340AFE4}"/>
              </a:ext>
            </a:extLst>
          </p:cNvPr>
          <p:cNvPicPr>
            <a:picLocks noChangeAspect="1"/>
          </p:cNvPicPr>
          <p:nvPr/>
        </p:nvPicPr>
        <p:blipFill>
          <a:blip r:embed="rId7"/>
          <a:stretch>
            <a:fillRect/>
          </a:stretch>
        </p:blipFill>
        <p:spPr>
          <a:xfrm>
            <a:off x="4145400" y="7362498"/>
            <a:ext cx="2185200" cy="1601003"/>
          </a:xfrm>
          <a:prstGeom prst="rect">
            <a:avLst/>
          </a:prstGeom>
        </p:spPr>
      </p:pic>
    </p:spTree>
    <p:extLst>
      <p:ext uri="{BB962C8B-B14F-4D97-AF65-F5344CB8AC3E}">
        <p14:creationId xmlns:p14="http://schemas.microsoft.com/office/powerpoint/2010/main" val="131568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Stuttering</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52C6015A-EE0A-0B85-BBB8-DBA64334637A}"/>
              </a:ext>
            </a:extLst>
          </p:cNvPr>
          <p:cNvSpPr/>
          <p:nvPr/>
        </p:nvSpPr>
        <p:spPr>
          <a:xfrm>
            <a:off x="666243" y="228195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B4735378-9F84-2F72-1D6C-6A3CEAE38517}"/>
              </a:ext>
            </a:extLst>
          </p:cNvPr>
          <p:cNvSpPr txBox="1"/>
          <p:nvPr/>
        </p:nvSpPr>
        <p:spPr>
          <a:xfrm>
            <a:off x="667011" y="227642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Problem solving</a:t>
            </a:r>
            <a:endParaRPr lang="en-US" dirty="0"/>
          </a:p>
        </p:txBody>
      </p:sp>
      <p:sp>
        <p:nvSpPr>
          <p:cNvPr id="25" name="TextBox 15">
            <a:extLst>
              <a:ext uri="{FF2B5EF4-FFF2-40B4-BE49-F238E27FC236}">
                <a16:creationId xmlns:a16="http://schemas.microsoft.com/office/drawing/2014/main" id="{410E98C1-77B3-A306-8C9C-838D86DA826B}"/>
              </a:ext>
            </a:extLst>
          </p:cNvPr>
          <p:cNvSpPr txBox="1"/>
          <p:nvPr/>
        </p:nvSpPr>
        <p:spPr>
          <a:xfrm>
            <a:off x="669569" y="2654017"/>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6" name="Rectangle 5">
            <a:extLst>
              <a:ext uri="{FF2B5EF4-FFF2-40B4-BE49-F238E27FC236}">
                <a16:creationId xmlns:a16="http://schemas.microsoft.com/office/drawing/2014/main" id="{CB552F2D-02CE-E66A-E301-DBEFA0C08E23}"/>
              </a:ext>
            </a:extLst>
          </p:cNvPr>
          <p:cNvSpPr/>
          <p:nvPr/>
        </p:nvSpPr>
        <p:spPr>
          <a:xfrm>
            <a:off x="2068580" y="379955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TextBox 13">
            <a:extLst>
              <a:ext uri="{FF2B5EF4-FFF2-40B4-BE49-F238E27FC236}">
                <a16:creationId xmlns:a16="http://schemas.microsoft.com/office/drawing/2014/main" id="{F907BECF-18A2-E603-6E30-9F330ED97427}"/>
              </a:ext>
            </a:extLst>
          </p:cNvPr>
          <p:cNvSpPr txBox="1"/>
          <p:nvPr/>
        </p:nvSpPr>
        <p:spPr>
          <a:xfrm>
            <a:off x="2069348" y="379402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Zayd</a:t>
            </a:r>
            <a:endParaRPr lang="en-US" dirty="0"/>
          </a:p>
        </p:txBody>
      </p:sp>
      <p:sp>
        <p:nvSpPr>
          <p:cNvPr id="28" name="TextBox 15">
            <a:extLst>
              <a:ext uri="{FF2B5EF4-FFF2-40B4-BE49-F238E27FC236}">
                <a16:creationId xmlns:a16="http://schemas.microsoft.com/office/drawing/2014/main" id="{F57122CD-FC5D-F807-6DE2-4E4CCE53C188}"/>
              </a:ext>
            </a:extLst>
          </p:cNvPr>
          <p:cNvSpPr txBox="1"/>
          <p:nvPr/>
        </p:nvSpPr>
        <p:spPr>
          <a:xfrm>
            <a:off x="2071906" y="417161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9" name="Rectangle 5">
            <a:extLst>
              <a:ext uri="{FF2B5EF4-FFF2-40B4-BE49-F238E27FC236}">
                <a16:creationId xmlns:a16="http://schemas.microsoft.com/office/drawing/2014/main" id="{9055243B-FB12-C6D1-4A43-0E98542F9BF3}"/>
              </a:ext>
            </a:extLst>
          </p:cNvPr>
          <p:cNvSpPr/>
          <p:nvPr/>
        </p:nvSpPr>
        <p:spPr>
          <a:xfrm>
            <a:off x="519823" y="5584726"/>
            <a:ext cx="4310954" cy="1928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TextBox 13">
            <a:extLst>
              <a:ext uri="{FF2B5EF4-FFF2-40B4-BE49-F238E27FC236}">
                <a16:creationId xmlns:a16="http://schemas.microsoft.com/office/drawing/2014/main" id="{0C7A376A-DF53-D92D-381F-F30195910BB8}"/>
              </a:ext>
            </a:extLst>
          </p:cNvPr>
          <p:cNvSpPr txBox="1"/>
          <p:nvPr/>
        </p:nvSpPr>
        <p:spPr>
          <a:xfrm>
            <a:off x="520591" y="5579196"/>
            <a:ext cx="4295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REALLY LOUD SUPER SONIC TURBO MEGASCREAMING</a:t>
            </a:r>
            <a:endParaRPr lang="en-US" dirty="0"/>
          </a:p>
        </p:txBody>
      </p:sp>
      <p:sp>
        <p:nvSpPr>
          <p:cNvPr id="31" name="TextBox 15">
            <a:extLst>
              <a:ext uri="{FF2B5EF4-FFF2-40B4-BE49-F238E27FC236}">
                <a16:creationId xmlns:a16="http://schemas.microsoft.com/office/drawing/2014/main" id="{7B267DB1-902B-D827-B93D-071368ED8762}"/>
              </a:ext>
            </a:extLst>
          </p:cNvPr>
          <p:cNvSpPr txBox="1"/>
          <p:nvPr/>
        </p:nvSpPr>
        <p:spPr>
          <a:xfrm>
            <a:off x="523149" y="6855731"/>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Why do I stutter when I'm nervous?">
            <a:extLst>
              <a:ext uri="{FF2B5EF4-FFF2-40B4-BE49-F238E27FC236}">
                <a16:creationId xmlns:a16="http://schemas.microsoft.com/office/drawing/2014/main" id="{5739E42A-9B35-14A1-468E-749157E19EA3}"/>
              </a:ext>
            </a:extLst>
          </p:cNvPr>
          <p:cNvPicPr>
            <a:picLocks noChangeAspect="1"/>
          </p:cNvPicPr>
          <p:nvPr/>
        </p:nvPicPr>
        <p:blipFill>
          <a:blip r:embed="rId2"/>
          <a:stretch>
            <a:fillRect/>
          </a:stretch>
        </p:blipFill>
        <p:spPr>
          <a:xfrm>
            <a:off x="4044600" y="99864"/>
            <a:ext cx="1162800" cy="1546272"/>
          </a:xfrm>
          <a:prstGeom prst="rect">
            <a:avLst/>
          </a:prstGeom>
        </p:spPr>
      </p:pic>
      <p:pic>
        <p:nvPicPr>
          <p:cNvPr id="3" name="Picture 2" descr="anime glasses wojak | Soy Boy Face / Soyjak | Know Your Meme">
            <a:extLst>
              <a:ext uri="{FF2B5EF4-FFF2-40B4-BE49-F238E27FC236}">
                <a16:creationId xmlns:a16="http://schemas.microsoft.com/office/drawing/2014/main" id="{DF7BF15F-9ECD-CA21-704C-A01F0D5DA6AB}"/>
              </a:ext>
            </a:extLst>
          </p:cNvPr>
          <p:cNvPicPr>
            <a:picLocks noChangeAspect="1"/>
          </p:cNvPicPr>
          <p:nvPr/>
        </p:nvPicPr>
        <p:blipFill>
          <a:blip r:embed="rId3"/>
          <a:stretch>
            <a:fillRect/>
          </a:stretch>
        </p:blipFill>
        <p:spPr>
          <a:xfrm>
            <a:off x="5076120" y="1851300"/>
            <a:ext cx="1565760" cy="1625400"/>
          </a:xfrm>
          <a:prstGeom prst="rect">
            <a:avLst/>
          </a:prstGeom>
        </p:spPr>
      </p:pic>
      <p:pic>
        <p:nvPicPr>
          <p:cNvPr id="5" name="Picture 4" descr="A cat lying on a stuffed animal&#10;&#10;Description automatically generated">
            <a:extLst>
              <a:ext uri="{FF2B5EF4-FFF2-40B4-BE49-F238E27FC236}">
                <a16:creationId xmlns:a16="http://schemas.microsoft.com/office/drawing/2014/main" id="{B1F31D47-107B-5893-210F-EC521EB40988}"/>
              </a:ext>
            </a:extLst>
          </p:cNvPr>
          <p:cNvPicPr>
            <a:picLocks noChangeAspect="1"/>
          </p:cNvPicPr>
          <p:nvPr/>
        </p:nvPicPr>
        <p:blipFill>
          <a:blip r:embed="rId4"/>
          <a:srcRect t="2191" b="2191"/>
          <a:stretch>
            <a:fillRect/>
          </a:stretch>
        </p:blipFill>
        <p:spPr>
          <a:xfrm>
            <a:off x="380987" y="3583352"/>
            <a:ext cx="1436445" cy="1430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Shezow | HeroToons Go Wikia | Fandom">
            <a:extLst>
              <a:ext uri="{FF2B5EF4-FFF2-40B4-BE49-F238E27FC236}">
                <a16:creationId xmlns:a16="http://schemas.microsoft.com/office/drawing/2014/main" id="{4D296068-61C8-076F-C58B-722B1DD5B398}"/>
              </a:ext>
            </a:extLst>
          </p:cNvPr>
          <p:cNvPicPr>
            <a:picLocks noChangeAspect="1"/>
          </p:cNvPicPr>
          <p:nvPr/>
        </p:nvPicPr>
        <p:blipFill>
          <a:blip r:embed="rId5"/>
          <a:stretch>
            <a:fillRect/>
          </a:stretch>
        </p:blipFill>
        <p:spPr>
          <a:xfrm>
            <a:off x="4276367" y="5028235"/>
            <a:ext cx="2049266" cy="2687530"/>
          </a:xfrm>
          <a:prstGeom prst="rect">
            <a:avLst/>
          </a:prstGeom>
        </p:spPr>
      </p:pic>
    </p:spTree>
    <p:extLst>
      <p:ext uri="{BB962C8B-B14F-4D97-AF65-F5344CB8AC3E}">
        <p14:creationId xmlns:p14="http://schemas.microsoft.com/office/powerpoint/2010/main" val="2639701142"/>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On-screen Show (4:3)</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DylanVTI</vt:lpstr>
      <vt:lpstr>Zayd O'Donovan</vt:lpstr>
      <vt:lpstr>Zayd O'Donovan</vt:lpstr>
      <vt:lpstr>Zayd O'Donovan</vt:lpstr>
      <vt:lpstr>Zayd O'Donovan</vt:lpstr>
      <vt:lpstr>Zayd O'Donovan</vt:lpstr>
      <vt:lpstr>PowerPoint Presentation</vt:lpstr>
      <vt:lpstr>PowerPoint Presentation</vt:lpstr>
      <vt:lpstr>PowerPoint Presentation</vt:lpstr>
      <vt:lpstr>PowerPoint Presentation</vt:lpstr>
      <vt:lpstr>PowerPoint Presentation</vt:lpstr>
      <vt:lpstr>PowerPoint Presentation</vt:lpstr>
      <vt:lpstr>Zayd O'Donovan</vt:lpstr>
      <vt:lpstr>Zayd O'Donovan</vt:lpstr>
      <vt:lpstr>Zayd O'Donovan</vt:lpstr>
      <vt:lpstr>Zayd O'Donovan</vt:lpstr>
      <vt:lpstr>PowerPoint Presentation</vt:lpstr>
      <vt:lpstr>Zayd O'Donovan</vt:lpstr>
      <vt:lpstr>Zayd O'Donovan</vt:lpstr>
      <vt:lpstr>Zayd O'Donovan</vt:lpstr>
      <vt:lpstr>Zayd O'Donovan</vt:lpstr>
      <vt:lpstr>Zayd O'Donovan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2031</cp:revision>
  <dcterms:created xsi:type="dcterms:W3CDTF">2024-11-18T17:30:30Z</dcterms:created>
  <dcterms:modified xsi:type="dcterms:W3CDTF">2024-11-22T22:05:54Z</dcterms:modified>
</cp:coreProperties>
</file>