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7777-9F37-D322-B2C9-57B259A42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22C92-7184-68B2-2940-E5A660E6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A18A-C2A5-76E0-89D8-591E33E7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8C6F-B5B8-86C3-7696-4DDE4F76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9CEA-84BB-3DF0-6E60-10CFE13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B934-E7A9-10B7-1657-08CA8351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555A-C70F-C444-3F0C-2FC88631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BD36-CB35-A33A-9A08-AC129E03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37C2-4549-1067-0FC8-6C626231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3C48-656E-D853-529A-83DE08BD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47B23-0F50-72E3-3569-38FA7580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B2AE-1592-BBD8-FDBE-50DCA20D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39FE-E195-3F75-877B-53E3136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84D4-AB29-E635-E03C-41D5869C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813D-BD73-17FE-8A14-20068CC1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A5E4-AA78-87D6-7FC9-ACB6800B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F07F-C231-47BB-A2DA-DB0985C0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A373-973C-1AEE-543E-8A66133D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50A8-71E9-030E-CA16-561CAF1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23B5-ABA6-546C-CCC0-40D93CA0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1987-87C4-B8F8-E1E7-263DD53F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B731-2591-212A-9C4E-B7ACD009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2065-28E3-6AA6-A3D2-84F6BCF7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F426-3352-0C8D-FD57-8E7FC441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F355-B1B2-93EB-126C-695087ED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4D9E-2EBB-084B-28C4-D95B00D5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F5F5-26AE-45D9-BE6C-24518CE8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B54C4-B343-2B8F-B650-9D8CCDBD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CF8DE-70B4-5E5A-71BF-9BF2E075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5999B-3C12-F80F-9B55-F9A99084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2B5F-4CA4-29A8-68C9-20B1F067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4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9935-3AF6-A886-EDE1-98812BE0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CE694-DFA5-0885-0098-4BCECA45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CCB78-4082-EA90-DE99-80BDCDFB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73662-7A56-308A-0E62-D28EF14E1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1A3DD-5369-51CE-63AF-C96D5AC5B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E6E17-D75B-183A-BADB-E374E9EB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7C845-1FD7-2C43-0C14-2FEB2970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CD7F0-BB4A-0DE0-A57F-44DCCE9C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9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7AFA-B76B-F5D2-4C99-3A302A53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BF15-2B58-FEA6-D46A-A4867DC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EA60-C406-CA10-3A17-5DC4B442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9815B-DA1F-3E79-DA23-9EC8E4B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3D13B-77BD-D34F-D241-0D36E70D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8031-95F9-DF3D-F88E-30823E97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A48A2-011B-9FBC-03EB-6A8F76C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964C-F3C2-F2A9-1CA1-76BBBCE9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E1B1-3648-56ED-4432-7225CE6A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942F-5856-BCBF-4ED4-D43CBB44B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7217-CB64-8773-5C12-9376B50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0D51-F32C-E4EC-247F-265A40B7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BC31-0D31-98DA-CF6C-4B6403D4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71B8-DE8A-0E78-2DE1-4536CCAB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1CDB2-55D2-4825-DEA8-3D633D01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5656-584C-86FC-39CB-44E251A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5F28A-5AA1-46B9-1797-60F1F009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0717A-D882-C9F0-9665-819DAD92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D845-AC30-F454-BFFD-5D3FBD6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0B68D-DB62-1DE1-3490-7C0930A5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D68B-8644-35BB-5384-53A1AD62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5D5B-A1D0-5588-54E8-E711E50F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92146-3CA7-6844-9F18-E7D2FCBA9A9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E03A-3E64-68D2-26A7-29A8A012A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80B7-ECE5-E7FA-597D-BBE59FF1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87C28-604B-3842-BF6F-23714C79B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arkfun.com/products/9146" TargetMode="External"/><Relationship Id="rId3" Type="http://schemas.openxmlformats.org/officeDocument/2006/relationships/hyperlink" Target="https://www.sparkfun.com/products/21265" TargetMode="External"/><Relationship Id="rId7" Type="http://schemas.openxmlformats.org/officeDocument/2006/relationships/hyperlink" Target="https://www.sparkfun.com/products/1924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parkfun.com/products/15424" TargetMode="External"/><Relationship Id="rId5" Type="http://schemas.openxmlformats.org/officeDocument/2006/relationships/hyperlink" Target="https://www.sparkfun.com/products/18387" TargetMode="External"/><Relationship Id="rId4" Type="http://schemas.openxmlformats.org/officeDocument/2006/relationships/hyperlink" Target="https://www.sparkfun.com/products/1296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D5E95-C85F-8718-EDAA-0F244B00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934" y="2497811"/>
            <a:ext cx="3279605" cy="1342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Muscle Sensor: </a:t>
            </a:r>
            <a:r>
              <a:rPr lang="en-IN" sz="2800" b="0" i="0" u="none" strike="noStrike" dirty="0" err="1">
                <a:solidFill>
                  <a:srgbClr val="555555"/>
                </a:solidFill>
                <a:effectLst/>
                <a:latin typeface="Montserrat" pitchFamily="2" charset="77"/>
              </a:rPr>
              <a:t>MyoWare</a:t>
            </a:r>
            <a:r>
              <a:rPr lang="en-IN" sz="2800" b="0" i="0" u="none" strike="noStrike" dirty="0">
                <a:solidFill>
                  <a:srgbClr val="555555"/>
                </a:solidFill>
                <a:effectLst/>
                <a:latin typeface="Montserrat" pitchFamily="2" charset="77"/>
              </a:rPr>
              <a:t> 2.0 Muscle Sensor</a:t>
            </a:r>
            <a:br>
              <a:rPr lang="en-IN" sz="2800" b="0" i="0" u="none" strike="noStrike" dirty="0">
                <a:solidFill>
                  <a:srgbClr val="555555"/>
                </a:solidFill>
                <a:effectLst/>
                <a:latin typeface="Montserrat" pitchFamily="2" charset="77"/>
              </a:rPr>
            </a:br>
            <a:br>
              <a:rPr lang="en-US" sz="6000" b="0" i="0" u="none" strike="noStrike" dirty="0">
                <a:effectLst/>
              </a:rPr>
            </a:br>
            <a:endParaRPr lang="en-US" sz="6000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MyoWare 2.0 Muscle Sensor">
            <a:extLst>
              <a:ext uri="{FF2B5EF4-FFF2-40B4-BE49-F238E27FC236}">
                <a16:creationId xmlns:a16="http://schemas.microsoft.com/office/drawing/2014/main" id="{654ED098-91A3-AB27-B102-E44ABBCDA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9606" y="2497811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40662-5B20-5479-2B33-525F82FB337A}"/>
              </a:ext>
            </a:extLst>
          </p:cNvPr>
          <p:cNvSpPr txBox="1"/>
          <p:nvPr/>
        </p:nvSpPr>
        <p:spPr>
          <a:xfrm>
            <a:off x="3634016" y="821831"/>
            <a:ext cx="7355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Can get Raw EMG Output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Gives the level of muscle activation with great accuracy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Gives voltage signals from 0—1024 as an output. Relatively easy to differentiate signals.</a:t>
            </a:r>
            <a:endParaRPr lang="en-US" dirty="0"/>
          </a:p>
          <a:p>
            <a:pPr marL="285750" indent="-285750"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r>
              <a:rPr lang="en-US" dirty="0"/>
              <a:t>Cons: EMG- EMG-controlled prosthetics are not new.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7B32-FF29-82A8-BBD9-7706BE568B41}"/>
              </a:ext>
            </a:extLst>
          </p:cNvPr>
          <p:cNvSpPr txBox="1"/>
          <p:nvPr/>
        </p:nvSpPr>
        <p:spPr>
          <a:xfrm>
            <a:off x="3634015" y="2138276"/>
            <a:ext cx="6729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Materials: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3"/>
              </a:rPr>
              <a:t>MyoWare 2.0 Muscle Sensor</a:t>
            </a: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(Version 2.0.4)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4"/>
              </a:rPr>
              <a:t>Disposable Surface EMG/ECG/EKG Electrode - 24mm (10 pack)</a:t>
            </a:r>
            <a:endParaRPr lang="en-IN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  <a:p>
            <a:r>
              <a:rPr lang="en-US" dirty="0"/>
              <a:t>A kit with these components +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5"/>
              </a:rPr>
              <a:t>MyoWare 2.0 LED Shield</a:t>
            </a:r>
            <a:endParaRPr lang="en-IN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6"/>
              </a:rPr>
              <a:t>Reversible USB A to C Cable - 2m</a:t>
            </a:r>
            <a:endParaRPr lang="en-IN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7"/>
              </a:rPr>
              <a:t>MyoWare 2.0 Reference Cable</a:t>
            </a:r>
            <a:endParaRPr lang="en-IN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1x </a:t>
            </a:r>
            <a:r>
              <a:rPr lang="en-IN" b="0" i="0" u="none" strike="noStrike" dirty="0">
                <a:solidFill>
                  <a:srgbClr val="E0311D"/>
                </a:solidFill>
                <a:effectLst/>
                <a:latin typeface="Helvetica Neue" panose="02000503000000020004" pitchFamily="2" charset="0"/>
                <a:hlinkClick r:id="rId8"/>
              </a:rPr>
              <a:t>SparkFun Mini Screwdriver</a:t>
            </a:r>
            <a:endParaRPr lang="en-IN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  <a:p>
            <a:r>
              <a:rPr lang="en-US" dirty="0"/>
              <a:t>Costs 74.95</a:t>
            </a:r>
          </a:p>
          <a:p>
            <a:r>
              <a:rPr lang="en-US" dirty="0"/>
              <a:t>If you prefer no soldering and are all right visualizing signals without the LED, then just buy a sensor, electrodes and link shield for about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5318-0FC9-0024-CE9E-DE384559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09A89-6E35-9BB3-7484-A8C5CDFC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2" y="1405086"/>
            <a:ext cx="5467274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9BA9A-BC71-EEF3-2377-195C59C1E99F}"/>
              </a:ext>
            </a:extLst>
          </p:cNvPr>
          <p:cNvSpPr txBox="1"/>
          <p:nvPr/>
        </p:nvSpPr>
        <p:spPr>
          <a:xfrm>
            <a:off x="5791746" y="0"/>
            <a:ext cx="626451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for controlling a servo: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#include &lt;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Stepper.h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// we will change this to the number of steps on our motor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#define STEPS 100 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// an instance of the stepper class, with the number of steps of the motor and the pins it's attached to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Stepper stepper(STEPS, 8, 9, 10, 11);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int previous = 0;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void setup() {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r>
              <a:rPr lang="en-IN" sz="1200" b="0" dirty="0" err="1">
                <a:effectLst/>
                <a:latin typeface="Menlo" panose="020B0609030804020204" pitchFamily="49" charset="0"/>
              </a:rPr>
              <a:t>Serial.begin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(115200);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// set the speed of the motor</a:t>
            </a:r>
          </a:p>
          <a:p>
            <a:r>
              <a:rPr lang="en-IN" sz="1200" b="0" dirty="0" err="1">
                <a:effectLst/>
                <a:latin typeface="Menlo" panose="020B0609030804020204" pitchFamily="49" charset="0"/>
              </a:rPr>
              <a:t>stepper.setSpeed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(30);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r>
              <a:rPr lang="en-IN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br>
              <a:rPr lang="en-IN" sz="1200" b="0" dirty="0">
                <a:effectLst/>
                <a:latin typeface="Menlo" panose="020B0609030804020204" pitchFamily="49" charset="0"/>
              </a:rPr>
            </a:br>
            <a:br>
              <a:rPr lang="en-IN" sz="1200" b="0" dirty="0">
                <a:effectLst/>
                <a:latin typeface="Menlo" panose="020B0609030804020204" pitchFamily="49" charset="0"/>
              </a:rPr>
            </a:br>
            <a:r>
              <a:rPr lang="en-IN" sz="1200" b="0" dirty="0">
                <a:effectLst/>
                <a:latin typeface="Menlo" panose="020B0609030804020204" pitchFamily="49" charset="0"/>
              </a:rPr>
              <a:t>void loop() {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int 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sensorValue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analogRead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(A0); // read the input on 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analog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 pin A0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r>
              <a:rPr lang="en-IN" sz="1200" b="0" dirty="0">
                <a:effectLst/>
                <a:latin typeface="Menlo" panose="020B0609030804020204" pitchFamily="49" charset="0"/>
              </a:rPr>
              <a:t>// to avoid overloading the serial terminal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/// move a number of steps equal to the change in the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// sensor reading</a:t>
            </a:r>
          </a:p>
          <a:p>
            <a:r>
              <a:rPr lang="en-IN" sz="1200" b="0" dirty="0" err="1">
                <a:effectLst/>
                <a:latin typeface="Menlo" panose="020B0609030804020204" pitchFamily="49" charset="0"/>
              </a:rPr>
              <a:t>stepper.step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 - previous);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r>
              <a:rPr lang="en-IN" sz="1200" b="0" dirty="0">
                <a:effectLst/>
                <a:latin typeface="Menlo" panose="020B0609030804020204" pitchFamily="49" charset="0"/>
              </a:rPr>
              <a:t>// remember the previous value of the sensor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previous = </a:t>
            </a:r>
            <a:r>
              <a:rPr lang="en-IN" sz="12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IN" sz="1200" b="0" dirty="0"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IN" sz="1200" b="0" dirty="0">
                <a:effectLst/>
                <a:latin typeface="Menlo" panose="020B0609030804020204" pitchFamily="49" charset="0"/>
              </a:rPr>
            </a:br>
            <a:endParaRPr lang="en-IN" sz="1200" b="0" dirty="0">
              <a:effectLst/>
              <a:latin typeface="Menlo" panose="020B0609030804020204" pitchFamily="49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65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93D-B337-55A6-4E56-15F03FDA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Sensing using Blink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1A7CC-1DB1-8194-7166-4371E7A8CDC7}"/>
              </a:ext>
            </a:extLst>
          </p:cNvPr>
          <p:cNvSpPr txBox="1"/>
          <p:nvPr/>
        </p:nvSpPr>
        <p:spPr>
          <a:xfrm>
            <a:off x="838200" y="1367522"/>
            <a:ext cx="497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Blink Sensor composed of an IR sensor</a:t>
            </a:r>
          </a:p>
          <a:p>
            <a:r>
              <a:rPr lang="en-US" dirty="0">
                <a:sym typeface="Wingdings" pitchFamily="2" charset="2"/>
              </a:rPr>
              <a:t> Control servo through different blink patterns.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580D2-B90B-BE9C-5502-F80AF351451A}"/>
              </a:ext>
            </a:extLst>
          </p:cNvPr>
          <p:cNvSpPr txBox="1"/>
          <p:nvPr/>
        </p:nvSpPr>
        <p:spPr>
          <a:xfrm>
            <a:off x="838200" y="2228671"/>
            <a:ext cx="4375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Unavailable in the US for some reason?</a:t>
            </a:r>
          </a:p>
          <a:p>
            <a:endParaRPr lang="en-US" dirty="0"/>
          </a:p>
          <a:p>
            <a:r>
              <a:rPr lang="en-US" dirty="0"/>
              <a:t>Options: Bring from India over the summer</a:t>
            </a:r>
          </a:p>
          <a:p>
            <a:endParaRPr lang="en-US" dirty="0"/>
          </a:p>
          <a:p>
            <a:r>
              <a:rPr lang="en-US" dirty="0"/>
              <a:t>Create own Blink sensor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F9A7CE-C1F4-4B69-5CFC-8CDF8FD9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0998"/>
            <a:ext cx="4375300" cy="23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B51B3-A1C6-A20F-FD24-EF3F8CA11EB5}"/>
              </a:ext>
            </a:extLst>
          </p:cNvPr>
          <p:cNvSpPr txBox="1"/>
          <p:nvPr/>
        </p:nvSpPr>
        <p:spPr>
          <a:xfrm>
            <a:off x="1283110" y="6123543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Transmitter circuit diagram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715657A-4705-BF12-F148-DFE2F4A8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47" y="3248285"/>
            <a:ext cx="2850909" cy="32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3978F-D3B0-C27B-88C6-D3E2A376011B}"/>
              </a:ext>
            </a:extLst>
          </p:cNvPr>
          <p:cNvSpPr txBox="1"/>
          <p:nvPr/>
        </p:nvSpPr>
        <p:spPr>
          <a:xfrm>
            <a:off x="6456082" y="6488668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55771-D692-3BDB-3C42-D112228A6316}"/>
              </a:ext>
            </a:extLst>
          </p:cNvPr>
          <p:cNvSpPr txBox="1"/>
          <p:nvPr/>
        </p:nvSpPr>
        <p:spPr>
          <a:xfrm>
            <a:off x="8839200" y="1462593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Available here: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www.hackster.io</a:t>
            </a:r>
            <a:r>
              <a:rPr lang="en-US" dirty="0"/>
              <a:t>/</a:t>
            </a:r>
            <a:r>
              <a:rPr lang="en-US" dirty="0" err="1"/>
              <a:t>Barqunics</a:t>
            </a:r>
            <a:r>
              <a:rPr lang="en-US" dirty="0"/>
              <a:t>/eye-blink-controlled-light-switch-1febe6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FB678-5DFD-E362-15A7-D9747965B275}"/>
              </a:ext>
            </a:extLst>
          </p:cNvPr>
          <p:cNvSpPr txBox="1"/>
          <p:nvPr/>
        </p:nvSpPr>
        <p:spPr>
          <a:xfrm>
            <a:off x="8839200" y="3429000"/>
            <a:ext cx="3115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Needed:</a:t>
            </a:r>
          </a:p>
          <a:p>
            <a:endParaRPr lang="en-US" dirty="0"/>
          </a:p>
          <a:p>
            <a:r>
              <a:rPr lang="en-US" dirty="0"/>
              <a:t>Eye Blink Sensor 500Rs=6 USD</a:t>
            </a:r>
          </a:p>
          <a:p>
            <a:r>
              <a:rPr lang="en-US" dirty="0"/>
              <a:t>For Custom Sensor:</a:t>
            </a:r>
          </a:p>
          <a:p>
            <a:pPr algn="l"/>
            <a:r>
              <a:rPr lang="en-IN" b="0" i="0" u="none" strike="noStrike" dirty="0">
                <a:effectLst/>
                <a:latin typeface="proxima-nova"/>
              </a:rPr>
              <a:t>IR Sensor Module : 3 USD</a:t>
            </a:r>
          </a:p>
          <a:p>
            <a:pPr algn="l"/>
            <a:r>
              <a:rPr lang="en-IN" b="0" i="0" u="none" strike="noStrike" dirty="0">
                <a:effectLst/>
                <a:latin typeface="proxima-nova"/>
              </a:rPr>
              <a:t>NRF24L01+ 2.4GHz Wireless RF Transceiver Module: 5 USD</a:t>
            </a:r>
          </a:p>
          <a:p>
            <a:endParaRPr lang="en-US" dirty="0"/>
          </a:p>
          <a:p>
            <a:r>
              <a:rPr lang="en-US" dirty="0"/>
              <a:t>Pros: Cheap, Novel</a:t>
            </a:r>
          </a:p>
          <a:p>
            <a:r>
              <a:rPr lang="en-US" dirty="0"/>
              <a:t>Cons: Will require training+ non-usual behavior required</a:t>
            </a:r>
          </a:p>
        </p:txBody>
      </p:sp>
      <p:pic>
        <p:nvPicPr>
          <p:cNvPr id="2056" name="Picture 8" descr="Prime Intact Infrared Eye Blink Sensor For boards compatible : Amazon.in:  Industrial &amp; Scientific">
            <a:extLst>
              <a:ext uri="{FF2B5EF4-FFF2-40B4-BE49-F238E27FC236}">
                <a16:creationId xmlns:a16="http://schemas.microsoft.com/office/drawing/2014/main" id="{2F200120-BA1A-8B5D-93E7-E7BF2462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64" y="1249630"/>
            <a:ext cx="2850909" cy="17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1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404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Menlo</vt:lpstr>
      <vt:lpstr>Montserrat</vt:lpstr>
      <vt:lpstr>proxima-nova</vt:lpstr>
      <vt:lpstr>Wingdings</vt:lpstr>
      <vt:lpstr>Office Theme</vt:lpstr>
      <vt:lpstr>Muscle Sensor: MyoWare 2.0 Muscle Sensor  </vt:lpstr>
      <vt:lpstr>PowerPoint Presentation</vt:lpstr>
      <vt:lpstr>Method 2: Sensing using Blink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Sensor: MyoWare 2.0 Muscle Sensor  </dc:title>
  <dc:creator>Divija Durga</dc:creator>
  <cp:lastModifiedBy>Divija Durga</cp:lastModifiedBy>
  <cp:revision>1</cp:revision>
  <dcterms:created xsi:type="dcterms:W3CDTF">2024-01-29T00:12:28Z</dcterms:created>
  <dcterms:modified xsi:type="dcterms:W3CDTF">2024-01-29T01:35:28Z</dcterms:modified>
</cp:coreProperties>
</file>