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Sue Ellen Francisco"/>
      <p:regular r:id="rId24"/>
    </p:embeddedFont>
    <p:embeddedFont>
      <p:font typeface="Roboto"/>
      <p:regular r:id="rId25"/>
      <p:bold r:id="rId26"/>
      <p:italic r:id="rId27"/>
      <p:boldItalic r:id="rId28"/>
    </p:embeddedFont>
    <p:embeddedFont>
      <p:font typeface="Fredericka the Great"/>
      <p:regular r:id="rId29"/>
    </p:embeddedFont>
    <p:embeddedFont>
      <p:font typeface="Libre Baskerville"/>
      <p:regular r:id="rId30"/>
      <p:bold r:id="rId31"/>
      <p:italic r:id="rId32"/>
    </p:embeddedFont>
    <p:embeddedFont>
      <p:font typeface="Lexend Deca"/>
      <p:regular r:id="rId33"/>
    </p:embeddedFont>
    <p:embeddedFont>
      <p:font typeface="Comfortaa"/>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SueEllenFrancisco-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FrederickatheGreat-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ibreBaskerville-bold.fntdata"/><Relationship Id="rId30" Type="http://schemas.openxmlformats.org/officeDocument/2006/relationships/font" Target="fonts/LibreBaskerville-regular.fntdata"/><Relationship Id="rId11" Type="http://schemas.openxmlformats.org/officeDocument/2006/relationships/slide" Target="slides/slide7.xml"/><Relationship Id="rId33" Type="http://schemas.openxmlformats.org/officeDocument/2006/relationships/font" Target="fonts/LexendDeca-regular.fntdata"/><Relationship Id="rId10" Type="http://schemas.openxmlformats.org/officeDocument/2006/relationships/slide" Target="slides/slide6.xml"/><Relationship Id="rId32" Type="http://schemas.openxmlformats.org/officeDocument/2006/relationships/font" Target="fonts/LibreBaskerville-italic.fntdata"/><Relationship Id="rId13" Type="http://schemas.openxmlformats.org/officeDocument/2006/relationships/slide" Target="slides/slide9.xml"/><Relationship Id="rId35" Type="http://schemas.openxmlformats.org/officeDocument/2006/relationships/font" Target="fonts/Comfortaa-bold.fntdata"/><Relationship Id="rId12" Type="http://schemas.openxmlformats.org/officeDocument/2006/relationships/slide" Target="slides/slide8.xml"/><Relationship Id="rId34" Type="http://schemas.openxmlformats.org/officeDocument/2006/relationships/font" Target="fonts/Comfortaa-regular.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23" name="Google Shape;92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5" name="Shape 1115"/>
        <p:cNvGrpSpPr/>
        <p:nvPr/>
      </p:nvGrpSpPr>
      <p:grpSpPr>
        <a:xfrm>
          <a:off x="0" y="0"/>
          <a:ext cx="0" cy="0"/>
          <a:chOff x="0" y="0"/>
          <a:chExt cx="0" cy="0"/>
        </a:xfrm>
      </p:grpSpPr>
      <p:sp>
        <p:nvSpPr>
          <p:cNvPr id="1116" name="Google Shape;1116;ga9af98a156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7" name="Google Shape;1117;ga9af98a156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7" name="Shape 1167"/>
        <p:cNvGrpSpPr/>
        <p:nvPr/>
      </p:nvGrpSpPr>
      <p:grpSpPr>
        <a:xfrm>
          <a:off x="0" y="0"/>
          <a:ext cx="0" cy="0"/>
          <a:chOff x="0" y="0"/>
          <a:chExt cx="0" cy="0"/>
        </a:xfrm>
      </p:grpSpPr>
      <p:sp>
        <p:nvSpPr>
          <p:cNvPr id="1168" name="Google Shape;1168;ga9af98a156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9" name="Google Shape;1169;ga9af98a156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3" name="Shape 1173"/>
        <p:cNvGrpSpPr/>
        <p:nvPr/>
      </p:nvGrpSpPr>
      <p:grpSpPr>
        <a:xfrm>
          <a:off x="0" y="0"/>
          <a:ext cx="0" cy="0"/>
          <a:chOff x="0" y="0"/>
          <a:chExt cx="0" cy="0"/>
        </a:xfrm>
      </p:grpSpPr>
      <p:sp>
        <p:nvSpPr>
          <p:cNvPr id="1174" name="Google Shape;1174;ga1687ff7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5" name="Google Shape;1175;ga1687ff7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9" name="Shape 1179"/>
        <p:cNvGrpSpPr/>
        <p:nvPr/>
      </p:nvGrpSpPr>
      <p:grpSpPr>
        <a:xfrm>
          <a:off x="0" y="0"/>
          <a:ext cx="0" cy="0"/>
          <a:chOff x="0" y="0"/>
          <a:chExt cx="0" cy="0"/>
        </a:xfrm>
      </p:grpSpPr>
      <p:sp>
        <p:nvSpPr>
          <p:cNvPr id="1180" name="Google Shape;1180;ga1687ff77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1" name="Google Shape;1181;ga1687ff77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7" name="Shape 1187"/>
        <p:cNvGrpSpPr/>
        <p:nvPr/>
      </p:nvGrpSpPr>
      <p:grpSpPr>
        <a:xfrm>
          <a:off x="0" y="0"/>
          <a:ext cx="0" cy="0"/>
          <a:chOff x="0" y="0"/>
          <a:chExt cx="0" cy="0"/>
        </a:xfrm>
      </p:grpSpPr>
      <p:sp>
        <p:nvSpPr>
          <p:cNvPr id="1188" name="Google Shape;1188;ga1687ff77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9" name="Google Shape;1189;ga1687ff77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ga1687ff77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1" name="Google Shape;1241;ga1687ff77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4" name="Shape 1284"/>
        <p:cNvGrpSpPr/>
        <p:nvPr/>
      </p:nvGrpSpPr>
      <p:grpSpPr>
        <a:xfrm>
          <a:off x="0" y="0"/>
          <a:ext cx="0" cy="0"/>
          <a:chOff x="0" y="0"/>
          <a:chExt cx="0" cy="0"/>
        </a:xfrm>
      </p:grpSpPr>
      <p:sp>
        <p:nvSpPr>
          <p:cNvPr id="1285" name="Google Shape;1285;g940a6dd4b7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6" name="Google Shape;1286;g940a6dd4b7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0" name="Shape 1290"/>
        <p:cNvGrpSpPr/>
        <p:nvPr/>
      </p:nvGrpSpPr>
      <p:grpSpPr>
        <a:xfrm>
          <a:off x="0" y="0"/>
          <a:ext cx="0" cy="0"/>
          <a:chOff x="0" y="0"/>
          <a:chExt cx="0" cy="0"/>
        </a:xfrm>
      </p:grpSpPr>
      <p:sp>
        <p:nvSpPr>
          <p:cNvPr id="1291" name="Google Shape;1291;ga1687ff774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2" name="Google Shape;1292;ga1687ff774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6" name="Shape 1296"/>
        <p:cNvGrpSpPr/>
        <p:nvPr/>
      </p:nvGrpSpPr>
      <p:grpSpPr>
        <a:xfrm>
          <a:off x="0" y="0"/>
          <a:ext cx="0" cy="0"/>
          <a:chOff x="0" y="0"/>
          <a:chExt cx="0" cy="0"/>
        </a:xfrm>
      </p:grpSpPr>
      <p:sp>
        <p:nvSpPr>
          <p:cNvPr id="1297" name="Google Shape;1297;ga1687ff774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8" name="Google Shape;1298;ga1687ff774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2" name="Shape 1302"/>
        <p:cNvGrpSpPr/>
        <p:nvPr/>
      </p:nvGrpSpPr>
      <p:grpSpPr>
        <a:xfrm>
          <a:off x="0" y="0"/>
          <a:ext cx="0" cy="0"/>
          <a:chOff x="0" y="0"/>
          <a:chExt cx="0" cy="0"/>
        </a:xfrm>
      </p:grpSpPr>
      <p:sp>
        <p:nvSpPr>
          <p:cNvPr id="1303" name="Google Shape;1303;ga1c1f01f3f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4" name="Google Shape;1304;ga1c1f01f3f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g9c18763aac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2" name="Google Shape;932;g9c18763aac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ga9af98a15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7" name="Google Shape;937;ga9af98a15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a08e5766c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a08e5766c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ga1687ff774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6" name="Google Shape;976;ga1687ff774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ga1687ff774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4" name="Google Shape;984;ga1687ff774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g9c18763d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1" name="Google Shape;991;g9c18763d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ga9af98a15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3" name="Google Shape;1033;ga9af98a15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ga9af98a15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5" name="Google Shape;1075;ga9af98a15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456853" y="346880"/>
            <a:ext cx="1727852" cy="2340601"/>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 name="Google Shape;10;p2"/>
          <p:cNvGrpSpPr/>
          <p:nvPr/>
        </p:nvGrpSpPr>
        <p:grpSpPr>
          <a:xfrm rot="10800000">
            <a:off x="6573811" y="-401568"/>
            <a:ext cx="1479225" cy="1242621"/>
            <a:chOff x="4649450" y="3501085"/>
            <a:chExt cx="1170736" cy="983475"/>
          </a:xfrm>
        </p:grpSpPr>
        <p:sp>
          <p:nvSpPr>
            <p:cNvPr id="11" name="Google Shape;11;p2"/>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02761" y="350108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1673850" y="1919150"/>
            <a:ext cx="5796300" cy="1066500"/>
          </a:xfrm>
          <a:prstGeom prst="rect">
            <a:avLst/>
          </a:prstGeom>
        </p:spPr>
        <p:txBody>
          <a:bodyPr anchorCtr="0" anchor="ctr" bIns="91425" lIns="91425" spcFirstLastPara="1" rIns="91425" wrap="square" tIns="91425">
            <a:noAutofit/>
          </a:bodyPr>
          <a:lstStyle>
            <a:lvl1pPr lvl="0" algn="ctr">
              <a:spcBef>
                <a:spcPts val="0"/>
              </a:spcBef>
              <a:spcAft>
                <a:spcPts val="0"/>
              </a:spcAft>
              <a:buSzPts val="5200"/>
              <a:buNone/>
              <a:defRPr sz="8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p2"/>
          <p:cNvSpPr txBox="1"/>
          <p:nvPr>
            <p:ph idx="1" type="subTitle"/>
          </p:nvPr>
        </p:nvSpPr>
        <p:spPr>
          <a:xfrm>
            <a:off x="2310450" y="3408738"/>
            <a:ext cx="4523100" cy="458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600">
                <a:latin typeface="Comfortaa"/>
                <a:ea typeface="Comfortaa"/>
                <a:cs typeface="Comfortaa"/>
                <a:sym typeface="Comfortaa"/>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6" name="Google Shape;16;p2"/>
          <p:cNvGrpSpPr/>
          <p:nvPr/>
        </p:nvGrpSpPr>
        <p:grpSpPr>
          <a:xfrm>
            <a:off x="-786719" y="2252601"/>
            <a:ext cx="2001689" cy="1608178"/>
            <a:chOff x="4649450" y="3527425"/>
            <a:chExt cx="1224050" cy="983475"/>
          </a:xfrm>
        </p:grpSpPr>
        <p:sp>
          <p:nvSpPr>
            <p:cNvPr id="17" name="Google Shape;17;p2"/>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p2"/>
          <p:cNvSpPr/>
          <p:nvPr/>
        </p:nvSpPr>
        <p:spPr>
          <a:xfrm>
            <a:off x="-409500" y="3041439"/>
            <a:ext cx="1727852" cy="2340601"/>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flipH="1" rot="5400000">
            <a:off x="468089" y="4209554"/>
            <a:ext cx="1137776" cy="1541367"/>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flipH="1" rot="-5400000">
            <a:off x="7489631" y="-565322"/>
            <a:ext cx="1726514" cy="2338788"/>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 name="Google Shape;23;p2"/>
          <p:cNvGrpSpPr/>
          <p:nvPr/>
        </p:nvGrpSpPr>
        <p:grpSpPr>
          <a:xfrm rot="10800000">
            <a:off x="8053010" y="1678417"/>
            <a:ext cx="1255875" cy="1009045"/>
            <a:chOff x="4649450" y="3527425"/>
            <a:chExt cx="1224050" cy="983475"/>
          </a:xfrm>
        </p:grpSpPr>
        <p:sp>
          <p:nvSpPr>
            <p:cNvPr id="24" name="Google Shape;24;p2"/>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 name="Google Shape;27;p2"/>
          <p:cNvSpPr/>
          <p:nvPr/>
        </p:nvSpPr>
        <p:spPr>
          <a:xfrm rot="10800000">
            <a:off x="8297875" y="260505"/>
            <a:ext cx="1277247" cy="1730198"/>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rot="10800000">
            <a:off x="8007556" y="2171881"/>
            <a:ext cx="1857882" cy="2516743"/>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 name="Google Shape;29;p2"/>
          <p:cNvGrpSpPr/>
          <p:nvPr/>
        </p:nvGrpSpPr>
        <p:grpSpPr>
          <a:xfrm>
            <a:off x="1456509" y="4634991"/>
            <a:ext cx="1137754" cy="914140"/>
            <a:chOff x="4649450" y="3527425"/>
            <a:chExt cx="1224050" cy="983475"/>
          </a:xfrm>
        </p:grpSpPr>
        <p:sp>
          <p:nvSpPr>
            <p:cNvPr id="30" name="Google Shape;30;p2"/>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06" name="Shape 306"/>
        <p:cNvGrpSpPr/>
        <p:nvPr/>
      </p:nvGrpSpPr>
      <p:grpSpPr>
        <a:xfrm>
          <a:off x="0" y="0"/>
          <a:ext cx="0" cy="0"/>
          <a:chOff x="0" y="0"/>
          <a:chExt cx="0" cy="0"/>
        </a:xfrm>
      </p:grpSpPr>
      <p:sp>
        <p:nvSpPr>
          <p:cNvPr id="307" name="Google Shape;307;p11"/>
          <p:cNvSpPr/>
          <p:nvPr/>
        </p:nvSpPr>
        <p:spPr>
          <a:xfrm flipH="1">
            <a:off x="8149990" y="1273351"/>
            <a:ext cx="1326835" cy="2742736"/>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1"/>
          <p:cNvSpPr txBox="1"/>
          <p:nvPr>
            <p:ph hasCustomPrompt="1" type="title"/>
          </p:nvPr>
        </p:nvSpPr>
        <p:spPr>
          <a:xfrm>
            <a:off x="820050" y="1763300"/>
            <a:ext cx="7503900" cy="130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9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09" name="Google Shape;309;p11"/>
          <p:cNvSpPr txBox="1"/>
          <p:nvPr>
            <p:ph idx="1" type="body"/>
          </p:nvPr>
        </p:nvSpPr>
        <p:spPr>
          <a:xfrm>
            <a:off x="1385550" y="3134125"/>
            <a:ext cx="6372900" cy="5547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20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grpSp>
        <p:nvGrpSpPr>
          <p:cNvPr id="310" name="Google Shape;310;p11"/>
          <p:cNvGrpSpPr/>
          <p:nvPr/>
        </p:nvGrpSpPr>
        <p:grpSpPr>
          <a:xfrm>
            <a:off x="6520300" y="4742058"/>
            <a:ext cx="450323" cy="449885"/>
            <a:chOff x="4887569" y="4595026"/>
            <a:chExt cx="381145" cy="381032"/>
          </a:xfrm>
        </p:grpSpPr>
        <p:sp>
          <p:nvSpPr>
            <p:cNvPr id="311" name="Google Shape;311;p11"/>
            <p:cNvSpPr/>
            <p:nvPr/>
          </p:nvSpPr>
          <p:spPr>
            <a:xfrm>
              <a:off x="5162374" y="4614573"/>
              <a:ext cx="94000" cy="103505"/>
            </a:xfrm>
            <a:custGeom>
              <a:rect b="b" l="l" r="r" t="t"/>
              <a:pathLst>
                <a:path extrusionOk="0" h="8287" w="7526">
                  <a:moveTo>
                    <a:pt x="1" y="0"/>
                  </a:moveTo>
                  <a:lnTo>
                    <a:pt x="7526" y="8287"/>
                  </a:lnTo>
                  <a:cubicBezTo>
                    <a:pt x="7347" y="7811"/>
                    <a:pt x="7145" y="7358"/>
                    <a:pt x="6918" y="6906"/>
                  </a:cubicBezTo>
                  <a:lnTo>
                    <a:pt x="1322" y="738"/>
                  </a:lnTo>
                  <a:cubicBezTo>
                    <a:pt x="894" y="464"/>
                    <a:pt x="453" y="226"/>
                    <a:pt x="1" y="0"/>
                  </a:cubicBez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12" name="Google Shape;312;p11"/>
            <p:cNvSpPr/>
            <p:nvPr/>
          </p:nvSpPr>
          <p:spPr>
            <a:xfrm>
              <a:off x="5125791" y="4601034"/>
              <a:ext cx="140550" cy="154814"/>
            </a:xfrm>
            <a:custGeom>
              <a:rect b="b" l="l" r="r" t="t"/>
              <a:pathLst>
                <a:path extrusionOk="0" h="12395" w="11253">
                  <a:moveTo>
                    <a:pt x="1" y="1"/>
                  </a:moveTo>
                  <a:lnTo>
                    <a:pt x="11252" y="12395"/>
                  </a:lnTo>
                  <a:cubicBezTo>
                    <a:pt x="11205" y="12097"/>
                    <a:pt x="11157" y="11800"/>
                    <a:pt x="11086" y="11502"/>
                  </a:cubicBezTo>
                  <a:lnTo>
                    <a:pt x="870" y="251"/>
                  </a:lnTo>
                  <a:cubicBezTo>
                    <a:pt x="596" y="155"/>
                    <a:pt x="299" y="72"/>
                    <a:pt x="1" y="1"/>
                  </a:cubicBez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13" name="Google Shape;313;p11"/>
            <p:cNvSpPr/>
            <p:nvPr/>
          </p:nvSpPr>
          <p:spPr>
            <a:xfrm>
              <a:off x="5096802" y="4595976"/>
              <a:ext cx="171912" cy="189323"/>
            </a:xfrm>
            <a:custGeom>
              <a:rect b="b" l="l" r="r" t="t"/>
              <a:pathLst>
                <a:path extrusionOk="0" h="15158" w="13764">
                  <a:moveTo>
                    <a:pt x="0" y="1"/>
                  </a:moveTo>
                  <a:lnTo>
                    <a:pt x="13764" y="15157"/>
                  </a:lnTo>
                  <a:cubicBezTo>
                    <a:pt x="13764" y="14907"/>
                    <a:pt x="13752" y="14669"/>
                    <a:pt x="13740" y="14419"/>
                  </a:cubicBezTo>
                  <a:lnTo>
                    <a:pt x="726" y="84"/>
                  </a:lnTo>
                  <a:cubicBezTo>
                    <a:pt x="488" y="48"/>
                    <a:pt x="238" y="25"/>
                    <a:pt x="0" y="1"/>
                  </a:cubicBez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14" name="Google Shape;314;p11"/>
            <p:cNvSpPr/>
            <p:nvPr/>
          </p:nvSpPr>
          <p:spPr>
            <a:xfrm>
              <a:off x="5071659" y="4595026"/>
              <a:ext cx="196318" cy="215253"/>
            </a:xfrm>
            <a:custGeom>
              <a:rect b="b" l="l" r="r" t="t"/>
              <a:pathLst>
                <a:path extrusionOk="0" h="17234" w="15718">
                  <a:moveTo>
                    <a:pt x="430" y="0"/>
                  </a:moveTo>
                  <a:cubicBezTo>
                    <a:pt x="287" y="0"/>
                    <a:pt x="144" y="5"/>
                    <a:pt x="1" y="5"/>
                  </a:cubicBezTo>
                  <a:lnTo>
                    <a:pt x="15646" y="17234"/>
                  </a:lnTo>
                  <a:cubicBezTo>
                    <a:pt x="15670" y="17019"/>
                    <a:pt x="15693" y="16805"/>
                    <a:pt x="15717" y="16591"/>
                  </a:cubicBezTo>
                  <a:lnTo>
                    <a:pt x="644" y="5"/>
                  </a:lnTo>
                  <a:cubicBezTo>
                    <a:pt x="572" y="1"/>
                    <a:pt x="501" y="0"/>
                    <a:pt x="430" y="0"/>
                  </a:cubicBez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15" name="Google Shape;315;p11"/>
            <p:cNvSpPr/>
            <p:nvPr/>
          </p:nvSpPr>
          <p:spPr>
            <a:xfrm>
              <a:off x="5049215" y="4596275"/>
              <a:ext cx="215190" cy="236161"/>
            </a:xfrm>
            <a:custGeom>
              <a:rect b="b" l="l" r="r" t="t"/>
              <a:pathLst>
                <a:path extrusionOk="0" h="18908" w="17229">
                  <a:moveTo>
                    <a:pt x="584" y="1"/>
                  </a:moveTo>
                  <a:cubicBezTo>
                    <a:pt x="393" y="24"/>
                    <a:pt x="191" y="48"/>
                    <a:pt x="0" y="72"/>
                  </a:cubicBezTo>
                  <a:lnTo>
                    <a:pt x="17098" y="18908"/>
                  </a:lnTo>
                  <a:cubicBezTo>
                    <a:pt x="17145" y="18717"/>
                    <a:pt x="17193" y="18527"/>
                    <a:pt x="17228" y="18336"/>
                  </a:cubicBezTo>
                  <a:lnTo>
                    <a:pt x="584"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16" name="Google Shape;316;p11"/>
            <p:cNvSpPr/>
            <p:nvPr/>
          </p:nvSpPr>
          <p:spPr>
            <a:xfrm>
              <a:off x="5028694" y="4599848"/>
              <a:ext cx="230203" cy="252523"/>
            </a:xfrm>
            <a:custGeom>
              <a:rect b="b" l="l" r="r" t="t"/>
              <a:pathLst>
                <a:path extrusionOk="0" h="20218" w="18431">
                  <a:moveTo>
                    <a:pt x="536" y="0"/>
                  </a:moveTo>
                  <a:cubicBezTo>
                    <a:pt x="357" y="36"/>
                    <a:pt x="179" y="84"/>
                    <a:pt x="0" y="131"/>
                  </a:cubicBezTo>
                  <a:lnTo>
                    <a:pt x="18240" y="20217"/>
                  </a:lnTo>
                  <a:cubicBezTo>
                    <a:pt x="18312" y="20050"/>
                    <a:pt x="18371" y="19884"/>
                    <a:pt x="18431" y="19717"/>
                  </a:cubicBezTo>
                  <a:lnTo>
                    <a:pt x="536"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17" name="Google Shape;317;p11"/>
            <p:cNvSpPr/>
            <p:nvPr/>
          </p:nvSpPr>
          <p:spPr>
            <a:xfrm>
              <a:off x="5009946" y="4605343"/>
              <a:ext cx="241519" cy="265163"/>
            </a:xfrm>
            <a:custGeom>
              <a:rect b="b" l="l" r="r" t="t"/>
              <a:pathLst>
                <a:path extrusionOk="0" h="21230" w="19337">
                  <a:moveTo>
                    <a:pt x="489" y="1"/>
                  </a:moveTo>
                  <a:cubicBezTo>
                    <a:pt x="322" y="60"/>
                    <a:pt x="168" y="120"/>
                    <a:pt x="1" y="179"/>
                  </a:cubicBezTo>
                  <a:lnTo>
                    <a:pt x="19110" y="21230"/>
                  </a:lnTo>
                  <a:cubicBezTo>
                    <a:pt x="19194" y="21075"/>
                    <a:pt x="19265" y="20920"/>
                    <a:pt x="19337" y="20765"/>
                  </a:cubicBezTo>
                  <a:lnTo>
                    <a:pt x="489"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18" name="Google Shape;318;p11"/>
            <p:cNvSpPr/>
            <p:nvPr/>
          </p:nvSpPr>
          <p:spPr>
            <a:xfrm>
              <a:off x="4992548" y="4612487"/>
              <a:ext cx="250150" cy="274680"/>
            </a:xfrm>
            <a:custGeom>
              <a:rect b="b" l="l" r="r" t="t"/>
              <a:pathLst>
                <a:path extrusionOk="0" h="21992" w="20028">
                  <a:moveTo>
                    <a:pt x="453" y="0"/>
                  </a:moveTo>
                  <a:cubicBezTo>
                    <a:pt x="299" y="72"/>
                    <a:pt x="156" y="143"/>
                    <a:pt x="1" y="227"/>
                  </a:cubicBezTo>
                  <a:lnTo>
                    <a:pt x="19765" y="21991"/>
                  </a:lnTo>
                  <a:cubicBezTo>
                    <a:pt x="19849" y="21848"/>
                    <a:pt x="19932" y="21705"/>
                    <a:pt x="20027" y="21563"/>
                  </a:cubicBezTo>
                  <a:lnTo>
                    <a:pt x="453"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19" name="Google Shape;319;p11"/>
            <p:cNvSpPr/>
            <p:nvPr/>
          </p:nvSpPr>
          <p:spPr>
            <a:xfrm>
              <a:off x="4976486" y="4621106"/>
              <a:ext cx="255945" cy="281075"/>
            </a:xfrm>
            <a:custGeom>
              <a:rect b="b" l="l" r="r" t="t"/>
              <a:pathLst>
                <a:path extrusionOk="0" h="22504" w="20492">
                  <a:moveTo>
                    <a:pt x="418" y="1"/>
                  </a:moveTo>
                  <a:cubicBezTo>
                    <a:pt x="275" y="84"/>
                    <a:pt x="144" y="179"/>
                    <a:pt x="1" y="263"/>
                  </a:cubicBezTo>
                  <a:lnTo>
                    <a:pt x="20194" y="22504"/>
                  </a:lnTo>
                  <a:cubicBezTo>
                    <a:pt x="20301" y="22373"/>
                    <a:pt x="20396" y="22254"/>
                    <a:pt x="20492" y="22111"/>
                  </a:cubicBezTo>
                  <a:lnTo>
                    <a:pt x="418"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20" name="Google Shape;320;p11"/>
            <p:cNvSpPr/>
            <p:nvPr/>
          </p:nvSpPr>
          <p:spPr>
            <a:xfrm>
              <a:off x="4961623" y="4631222"/>
              <a:ext cx="259355" cy="284784"/>
            </a:xfrm>
            <a:custGeom>
              <a:rect b="b" l="l" r="r" t="t"/>
              <a:pathLst>
                <a:path extrusionOk="0" h="22801" w="20765">
                  <a:moveTo>
                    <a:pt x="393" y="1"/>
                  </a:moveTo>
                  <a:cubicBezTo>
                    <a:pt x="250" y="96"/>
                    <a:pt x="131" y="191"/>
                    <a:pt x="0" y="286"/>
                  </a:cubicBezTo>
                  <a:lnTo>
                    <a:pt x="20443" y="22801"/>
                  </a:lnTo>
                  <a:cubicBezTo>
                    <a:pt x="20551" y="22682"/>
                    <a:pt x="20658" y="22563"/>
                    <a:pt x="20765" y="22444"/>
                  </a:cubicBezTo>
                  <a:lnTo>
                    <a:pt x="393"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21" name="Google Shape;321;p11"/>
            <p:cNvSpPr/>
            <p:nvPr/>
          </p:nvSpPr>
          <p:spPr>
            <a:xfrm>
              <a:off x="4947934" y="4642526"/>
              <a:ext cx="260404" cy="285984"/>
            </a:xfrm>
            <a:custGeom>
              <a:rect b="b" l="l" r="r" t="t"/>
              <a:pathLst>
                <a:path extrusionOk="0" h="22897" w="20849">
                  <a:moveTo>
                    <a:pt x="358" y="0"/>
                  </a:moveTo>
                  <a:cubicBezTo>
                    <a:pt x="287" y="48"/>
                    <a:pt x="227" y="96"/>
                    <a:pt x="168" y="155"/>
                  </a:cubicBezTo>
                  <a:cubicBezTo>
                    <a:pt x="108" y="215"/>
                    <a:pt x="61" y="262"/>
                    <a:pt x="1" y="322"/>
                  </a:cubicBezTo>
                  <a:lnTo>
                    <a:pt x="20504" y="22896"/>
                  </a:lnTo>
                  <a:cubicBezTo>
                    <a:pt x="20563" y="22848"/>
                    <a:pt x="20623" y="22801"/>
                    <a:pt x="20682" y="22741"/>
                  </a:cubicBezTo>
                  <a:cubicBezTo>
                    <a:pt x="20742" y="22682"/>
                    <a:pt x="20801" y="22634"/>
                    <a:pt x="20849" y="22575"/>
                  </a:cubicBezTo>
                  <a:lnTo>
                    <a:pt x="358"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22" name="Google Shape;322;p11"/>
            <p:cNvSpPr/>
            <p:nvPr/>
          </p:nvSpPr>
          <p:spPr>
            <a:xfrm>
              <a:off x="4935294" y="4655016"/>
              <a:ext cx="259367" cy="284784"/>
            </a:xfrm>
            <a:custGeom>
              <a:rect b="b" l="l" r="r" t="t"/>
              <a:pathLst>
                <a:path extrusionOk="0" h="22801" w="20766">
                  <a:moveTo>
                    <a:pt x="322" y="1"/>
                  </a:moveTo>
                  <a:cubicBezTo>
                    <a:pt x="215" y="120"/>
                    <a:pt x="108" y="239"/>
                    <a:pt x="1" y="358"/>
                  </a:cubicBezTo>
                  <a:lnTo>
                    <a:pt x="20384" y="22801"/>
                  </a:lnTo>
                  <a:cubicBezTo>
                    <a:pt x="20515" y="22706"/>
                    <a:pt x="20634" y="22610"/>
                    <a:pt x="20765" y="22515"/>
                  </a:cubicBezTo>
                  <a:lnTo>
                    <a:pt x="322"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23" name="Google Shape;323;p11"/>
            <p:cNvSpPr/>
            <p:nvPr/>
          </p:nvSpPr>
          <p:spPr>
            <a:xfrm>
              <a:off x="4923853" y="4668842"/>
              <a:ext cx="255933" cy="281075"/>
            </a:xfrm>
            <a:custGeom>
              <a:rect b="b" l="l" r="r" t="t"/>
              <a:pathLst>
                <a:path extrusionOk="0" h="22504" w="20491">
                  <a:moveTo>
                    <a:pt x="298" y="1"/>
                  </a:moveTo>
                  <a:cubicBezTo>
                    <a:pt x="191" y="132"/>
                    <a:pt x="95" y="263"/>
                    <a:pt x="0" y="394"/>
                  </a:cubicBezTo>
                  <a:lnTo>
                    <a:pt x="20074" y="22504"/>
                  </a:lnTo>
                  <a:cubicBezTo>
                    <a:pt x="20217" y="22420"/>
                    <a:pt x="20360" y="22337"/>
                    <a:pt x="20491" y="22242"/>
                  </a:cubicBezTo>
                  <a:lnTo>
                    <a:pt x="298"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24" name="Google Shape;324;p11"/>
            <p:cNvSpPr/>
            <p:nvPr/>
          </p:nvSpPr>
          <p:spPr>
            <a:xfrm>
              <a:off x="4913586" y="4684018"/>
              <a:ext cx="250137" cy="274530"/>
            </a:xfrm>
            <a:custGeom>
              <a:rect b="b" l="l" r="r" t="t"/>
              <a:pathLst>
                <a:path extrusionOk="0" h="21980" w="20027">
                  <a:moveTo>
                    <a:pt x="263" y="0"/>
                  </a:moveTo>
                  <a:cubicBezTo>
                    <a:pt x="179" y="131"/>
                    <a:pt x="96" y="274"/>
                    <a:pt x="1" y="417"/>
                  </a:cubicBezTo>
                  <a:lnTo>
                    <a:pt x="19575" y="21979"/>
                  </a:lnTo>
                  <a:cubicBezTo>
                    <a:pt x="19729" y="21908"/>
                    <a:pt x="19884" y="21836"/>
                    <a:pt x="20027" y="21753"/>
                  </a:cubicBezTo>
                  <a:lnTo>
                    <a:pt x="263"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25" name="Google Shape;325;p11"/>
            <p:cNvSpPr/>
            <p:nvPr/>
          </p:nvSpPr>
          <p:spPr>
            <a:xfrm>
              <a:off x="4904818" y="4700517"/>
              <a:ext cx="241507" cy="265163"/>
            </a:xfrm>
            <a:custGeom>
              <a:rect b="b" l="l" r="r" t="t"/>
              <a:pathLst>
                <a:path extrusionOk="0" h="21230" w="19336">
                  <a:moveTo>
                    <a:pt x="226" y="1"/>
                  </a:moveTo>
                  <a:cubicBezTo>
                    <a:pt x="143" y="156"/>
                    <a:pt x="72" y="310"/>
                    <a:pt x="0" y="465"/>
                  </a:cubicBezTo>
                  <a:lnTo>
                    <a:pt x="18848" y="21230"/>
                  </a:lnTo>
                  <a:cubicBezTo>
                    <a:pt x="19014" y="21182"/>
                    <a:pt x="19181" y="21111"/>
                    <a:pt x="19336" y="21051"/>
                  </a:cubicBezTo>
                  <a:lnTo>
                    <a:pt x="226"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26" name="Google Shape;326;p11"/>
            <p:cNvSpPr/>
            <p:nvPr/>
          </p:nvSpPr>
          <p:spPr>
            <a:xfrm>
              <a:off x="4897524" y="4718665"/>
              <a:ext cx="230066" cy="252523"/>
            </a:xfrm>
            <a:custGeom>
              <a:rect b="b" l="l" r="r" t="t"/>
              <a:pathLst>
                <a:path extrusionOk="0" h="20218" w="18420">
                  <a:moveTo>
                    <a:pt x="179" y="0"/>
                  </a:moveTo>
                  <a:cubicBezTo>
                    <a:pt x="108" y="167"/>
                    <a:pt x="48" y="346"/>
                    <a:pt x="1" y="512"/>
                  </a:cubicBezTo>
                  <a:lnTo>
                    <a:pt x="17884" y="20217"/>
                  </a:lnTo>
                  <a:cubicBezTo>
                    <a:pt x="18063" y="20181"/>
                    <a:pt x="18241" y="20134"/>
                    <a:pt x="18420" y="20086"/>
                  </a:cubicBezTo>
                  <a:lnTo>
                    <a:pt x="179"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27" name="Google Shape;327;p11"/>
            <p:cNvSpPr/>
            <p:nvPr/>
          </p:nvSpPr>
          <p:spPr>
            <a:xfrm>
              <a:off x="4891878" y="4738587"/>
              <a:ext cx="215340" cy="236161"/>
            </a:xfrm>
            <a:custGeom>
              <a:rect b="b" l="l" r="r" t="t"/>
              <a:pathLst>
                <a:path extrusionOk="0" h="18908" w="17241">
                  <a:moveTo>
                    <a:pt x="131" y="1"/>
                  </a:moveTo>
                  <a:cubicBezTo>
                    <a:pt x="84" y="191"/>
                    <a:pt x="36" y="382"/>
                    <a:pt x="0" y="572"/>
                  </a:cubicBezTo>
                  <a:lnTo>
                    <a:pt x="16645" y="18908"/>
                  </a:lnTo>
                  <a:cubicBezTo>
                    <a:pt x="16848" y="18896"/>
                    <a:pt x="17038" y="18872"/>
                    <a:pt x="17241" y="18836"/>
                  </a:cubicBezTo>
                  <a:lnTo>
                    <a:pt x="131"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28" name="Google Shape;328;p11"/>
            <p:cNvSpPr/>
            <p:nvPr/>
          </p:nvSpPr>
          <p:spPr>
            <a:xfrm>
              <a:off x="4888456" y="4760744"/>
              <a:ext cx="196155" cy="215315"/>
            </a:xfrm>
            <a:custGeom>
              <a:rect b="b" l="l" r="r" t="t"/>
              <a:pathLst>
                <a:path extrusionOk="0" h="17239" w="15705">
                  <a:moveTo>
                    <a:pt x="60" y="1"/>
                  </a:moveTo>
                  <a:cubicBezTo>
                    <a:pt x="36" y="215"/>
                    <a:pt x="12" y="429"/>
                    <a:pt x="0" y="644"/>
                  </a:cubicBezTo>
                  <a:lnTo>
                    <a:pt x="15062" y="17229"/>
                  </a:lnTo>
                  <a:cubicBezTo>
                    <a:pt x="15169" y="17235"/>
                    <a:pt x="15276" y="17238"/>
                    <a:pt x="15383" y="17238"/>
                  </a:cubicBezTo>
                  <a:cubicBezTo>
                    <a:pt x="15491" y="17238"/>
                    <a:pt x="15598" y="17235"/>
                    <a:pt x="15705" y="17229"/>
                  </a:cubicBezTo>
                  <a:lnTo>
                    <a:pt x="60"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29" name="Google Shape;329;p11"/>
            <p:cNvSpPr/>
            <p:nvPr/>
          </p:nvSpPr>
          <p:spPr>
            <a:xfrm>
              <a:off x="4887569" y="4785736"/>
              <a:ext cx="171912" cy="189461"/>
            </a:xfrm>
            <a:custGeom>
              <a:rect b="b" l="l" r="r" t="t"/>
              <a:pathLst>
                <a:path extrusionOk="0" h="15169" w="13764">
                  <a:moveTo>
                    <a:pt x="0" y="0"/>
                  </a:moveTo>
                  <a:cubicBezTo>
                    <a:pt x="0" y="250"/>
                    <a:pt x="12" y="500"/>
                    <a:pt x="24" y="738"/>
                  </a:cubicBezTo>
                  <a:lnTo>
                    <a:pt x="13037" y="15073"/>
                  </a:lnTo>
                  <a:cubicBezTo>
                    <a:pt x="13276" y="15109"/>
                    <a:pt x="13526" y="15133"/>
                    <a:pt x="13764" y="15169"/>
                  </a:cubicBezTo>
                  <a:lnTo>
                    <a:pt x="0"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30" name="Google Shape;330;p11"/>
            <p:cNvSpPr/>
            <p:nvPr/>
          </p:nvSpPr>
          <p:spPr>
            <a:xfrm>
              <a:off x="4889942" y="4815175"/>
              <a:ext cx="140537" cy="154963"/>
            </a:xfrm>
            <a:custGeom>
              <a:rect b="b" l="l" r="r" t="t"/>
              <a:pathLst>
                <a:path extrusionOk="0" h="12407" w="11252">
                  <a:moveTo>
                    <a:pt x="1" y="1"/>
                  </a:moveTo>
                  <a:cubicBezTo>
                    <a:pt x="48" y="310"/>
                    <a:pt x="108" y="608"/>
                    <a:pt x="167" y="905"/>
                  </a:cubicBezTo>
                  <a:lnTo>
                    <a:pt x="10371" y="12145"/>
                  </a:lnTo>
                  <a:cubicBezTo>
                    <a:pt x="10669" y="12240"/>
                    <a:pt x="10954" y="12323"/>
                    <a:pt x="11252" y="12407"/>
                  </a:cubicBezTo>
                  <a:lnTo>
                    <a:pt x="1"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31" name="Google Shape;331;p11"/>
            <p:cNvSpPr/>
            <p:nvPr/>
          </p:nvSpPr>
          <p:spPr>
            <a:xfrm>
              <a:off x="4899909" y="4852945"/>
              <a:ext cx="93987" cy="103517"/>
            </a:xfrm>
            <a:custGeom>
              <a:rect b="b" l="l" r="r" t="t"/>
              <a:pathLst>
                <a:path extrusionOk="0" h="8288" w="7525">
                  <a:moveTo>
                    <a:pt x="0" y="1"/>
                  </a:moveTo>
                  <a:lnTo>
                    <a:pt x="0" y="1"/>
                  </a:lnTo>
                  <a:cubicBezTo>
                    <a:pt x="179" y="477"/>
                    <a:pt x="381" y="929"/>
                    <a:pt x="607" y="1382"/>
                  </a:cubicBezTo>
                  <a:lnTo>
                    <a:pt x="6203" y="7549"/>
                  </a:lnTo>
                  <a:cubicBezTo>
                    <a:pt x="6632" y="7823"/>
                    <a:pt x="7073" y="8061"/>
                    <a:pt x="7525" y="8287"/>
                  </a:cubicBezTo>
                  <a:lnTo>
                    <a:pt x="0"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sp>
        <p:nvSpPr>
          <p:cNvPr id="332" name="Google Shape;332;p11"/>
          <p:cNvSpPr/>
          <p:nvPr/>
        </p:nvSpPr>
        <p:spPr>
          <a:xfrm flipH="1" rot="10800000">
            <a:off x="-233825" y="1836212"/>
            <a:ext cx="1073319" cy="1810363"/>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3" name="Google Shape;333;p11"/>
          <p:cNvGrpSpPr/>
          <p:nvPr/>
        </p:nvGrpSpPr>
        <p:grpSpPr>
          <a:xfrm flipH="1">
            <a:off x="6997893" y="4523256"/>
            <a:ext cx="1077132" cy="887488"/>
            <a:chOff x="4626556" y="3501085"/>
            <a:chExt cx="1193630" cy="983475"/>
          </a:xfrm>
        </p:grpSpPr>
        <p:sp>
          <p:nvSpPr>
            <p:cNvPr id="334" name="Google Shape;334;p11"/>
            <p:cNvSpPr/>
            <p:nvPr/>
          </p:nvSpPr>
          <p:spPr>
            <a:xfrm>
              <a:off x="4626556" y="4118393"/>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1"/>
            <p:cNvSpPr/>
            <p:nvPr/>
          </p:nvSpPr>
          <p:spPr>
            <a:xfrm>
              <a:off x="4702761" y="350108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1"/>
            <p:cNvSpPr/>
            <p:nvPr/>
          </p:nvSpPr>
          <p:spPr>
            <a:xfrm>
              <a:off x="4809818" y="3586908"/>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 name="Google Shape;337;p11"/>
          <p:cNvGrpSpPr/>
          <p:nvPr/>
        </p:nvGrpSpPr>
        <p:grpSpPr>
          <a:xfrm flipH="1" rot="10800000">
            <a:off x="-453915" y="1038775"/>
            <a:ext cx="1609503" cy="1293171"/>
            <a:chOff x="4649450" y="3527425"/>
            <a:chExt cx="1224050" cy="983475"/>
          </a:xfrm>
        </p:grpSpPr>
        <p:sp>
          <p:nvSpPr>
            <p:cNvPr id="338" name="Google Shape;338;p11"/>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1"/>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1"/>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1" name="Google Shape;341;p11"/>
          <p:cNvSpPr/>
          <p:nvPr/>
        </p:nvSpPr>
        <p:spPr>
          <a:xfrm flipH="1" rot="10800000">
            <a:off x="-150392" y="-184235"/>
            <a:ext cx="1389434" cy="1882068"/>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1"/>
          <p:cNvSpPr/>
          <p:nvPr/>
        </p:nvSpPr>
        <p:spPr>
          <a:xfrm rot="5400000">
            <a:off x="602173" y="-390924"/>
            <a:ext cx="914890" cy="1239438"/>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1"/>
          <p:cNvSpPr/>
          <p:nvPr/>
        </p:nvSpPr>
        <p:spPr>
          <a:xfrm rot="-5400000">
            <a:off x="7780078" y="4008106"/>
            <a:ext cx="1233012" cy="1670275"/>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4" name="Google Shape;344;p11"/>
          <p:cNvGrpSpPr/>
          <p:nvPr/>
        </p:nvGrpSpPr>
        <p:grpSpPr>
          <a:xfrm flipH="1">
            <a:off x="8364982" y="3459240"/>
            <a:ext cx="896861" cy="720592"/>
            <a:chOff x="4649450" y="3527425"/>
            <a:chExt cx="1224050" cy="983475"/>
          </a:xfrm>
        </p:grpSpPr>
        <p:sp>
          <p:nvSpPr>
            <p:cNvPr id="345" name="Google Shape;345;p11"/>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1"/>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1"/>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8" name="Google Shape;348;p11"/>
          <p:cNvSpPr/>
          <p:nvPr/>
        </p:nvSpPr>
        <p:spPr>
          <a:xfrm flipH="1">
            <a:off x="8357311" y="3852890"/>
            <a:ext cx="912213" cy="1235712"/>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9" name="Google Shape;349;p11"/>
          <p:cNvGrpSpPr/>
          <p:nvPr/>
        </p:nvGrpSpPr>
        <p:grpSpPr>
          <a:xfrm flipH="1" rot="10800000">
            <a:off x="1455609" y="-228771"/>
            <a:ext cx="914855" cy="735049"/>
            <a:chOff x="4649450" y="3527425"/>
            <a:chExt cx="1224050" cy="983475"/>
          </a:xfrm>
        </p:grpSpPr>
        <p:sp>
          <p:nvSpPr>
            <p:cNvPr id="350" name="Google Shape;350;p11"/>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1"/>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1"/>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53" name="Shape 35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
  <p:cSld name="CUSTOM_23">
    <p:spTree>
      <p:nvGrpSpPr>
        <p:cNvPr id="354" name="Shape 354"/>
        <p:cNvGrpSpPr/>
        <p:nvPr/>
      </p:nvGrpSpPr>
      <p:grpSpPr>
        <a:xfrm>
          <a:off x="0" y="0"/>
          <a:ext cx="0" cy="0"/>
          <a:chOff x="0" y="0"/>
          <a:chExt cx="0" cy="0"/>
        </a:xfrm>
      </p:grpSpPr>
      <p:sp>
        <p:nvSpPr>
          <p:cNvPr id="355" name="Google Shape;355;p13"/>
          <p:cNvSpPr txBox="1"/>
          <p:nvPr>
            <p:ph idx="1" type="subTitle"/>
          </p:nvPr>
        </p:nvSpPr>
        <p:spPr>
          <a:xfrm>
            <a:off x="2100572" y="1649300"/>
            <a:ext cx="2381100" cy="399900"/>
          </a:xfrm>
          <a:prstGeom prst="rect">
            <a:avLst/>
          </a:prstGeom>
        </p:spPr>
        <p:txBody>
          <a:bodyPr anchorCtr="0" anchor="t" bIns="91425" lIns="91425" spcFirstLastPara="1" rIns="91425" wrap="square" tIns="91425">
            <a:noAutofit/>
          </a:bodyPr>
          <a:lstStyle>
            <a:lvl1pPr lvl="0" rtl="0" algn="l">
              <a:spcBef>
                <a:spcPts val="0"/>
              </a:spcBef>
              <a:spcAft>
                <a:spcPts val="0"/>
              </a:spcAft>
              <a:buNone/>
              <a:defRPr sz="2000"/>
            </a:lvl1pPr>
            <a:lvl2pPr lvl="1" rtl="0" algn="l">
              <a:spcBef>
                <a:spcPts val="0"/>
              </a:spcBef>
              <a:spcAft>
                <a:spcPts val="0"/>
              </a:spcAft>
              <a:buNone/>
              <a:defRPr sz="2000"/>
            </a:lvl2pPr>
            <a:lvl3pPr lvl="2" rtl="0" algn="l">
              <a:spcBef>
                <a:spcPts val="0"/>
              </a:spcBef>
              <a:spcAft>
                <a:spcPts val="0"/>
              </a:spcAft>
              <a:buNone/>
              <a:defRPr sz="2000"/>
            </a:lvl3pPr>
            <a:lvl4pPr lvl="3" rtl="0" algn="l">
              <a:spcBef>
                <a:spcPts val="0"/>
              </a:spcBef>
              <a:spcAft>
                <a:spcPts val="0"/>
              </a:spcAft>
              <a:buNone/>
              <a:defRPr sz="2000"/>
            </a:lvl4pPr>
            <a:lvl5pPr lvl="4" rtl="0" algn="l">
              <a:spcBef>
                <a:spcPts val="0"/>
              </a:spcBef>
              <a:spcAft>
                <a:spcPts val="0"/>
              </a:spcAft>
              <a:buNone/>
              <a:defRPr sz="2000"/>
            </a:lvl5pPr>
            <a:lvl6pPr lvl="5" rtl="0" algn="l">
              <a:spcBef>
                <a:spcPts val="0"/>
              </a:spcBef>
              <a:spcAft>
                <a:spcPts val="0"/>
              </a:spcAft>
              <a:buNone/>
              <a:defRPr sz="2000"/>
            </a:lvl6pPr>
            <a:lvl7pPr lvl="6" rtl="0" algn="l">
              <a:spcBef>
                <a:spcPts val="0"/>
              </a:spcBef>
              <a:spcAft>
                <a:spcPts val="0"/>
              </a:spcAft>
              <a:buNone/>
              <a:defRPr sz="2000"/>
            </a:lvl7pPr>
            <a:lvl8pPr lvl="7" rtl="0" algn="l">
              <a:spcBef>
                <a:spcPts val="0"/>
              </a:spcBef>
              <a:spcAft>
                <a:spcPts val="0"/>
              </a:spcAft>
              <a:buNone/>
              <a:defRPr sz="2000"/>
            </a:lvl8pPr>
            <a:lvl9pPr lvl="8" rtl="0" algn="l">
              <a:spcBef>
                <a:spcPts val="0"/>
              </a:spcBef>
              <a:spcAft>
                <a:spcPts val="0"/>
              </a:spcAft>
              <a:buNone/>
              <a:defRPr sz="2000"/>
            </a:lvl9pPr>
          </a:lstStyle>
          <a:p/>
        </p:txBody>
      </p:sp>
      <p:sp>
        <p:nvSpPr>
          <p:cNvPr id="356" name="Google Shape;356;p13"/>
          <p:cNvSpPr txBox="1"/>
          <p:nvPr>
            <p:ph idx="2" type="subTitle"/>
          </p:nvPr>
        </p:nvSpPr>
        <p:spPr>
          <a:xfrm>
            <a:off x="2100575" y="2046200"/>
            <a:ext cx="2563200" cy="572700"/>
          </a:xfrm>
          <a:prstGeom prst="rect">
            <a:avLst/>
          </a:prstGeom>
        </p:spPr>
        <p:txBody>
          <a:bodyPr anchorCtr="0" anchor="t" bIns="91425" lIns="91425" spcFirstLastPara="1" rIns="91425" wrap="square" tIns="91425">
            <a:noAutofit/>
          </a:bodyPr>
          <a:lstStyle>
            <a:lvl1pPr lvl="0" rtl="0" algn="l">
              <a:spcBef>
                <a:spcPts val="0"/>
              </a:spcBef>
              <a:spcAft>
                <a:spcPts val="0"/>
              </a:spcAft>
              <a:buNone/>
              <a:defRPr b="0" sz="1400">
                <a:latin typeface="Comfortaa"/>
                <a:ea typeface="Comfortaa"/>
                <a:cs typeface="Comfortaa"/>
                <a:sym typeface="Comfortaa"/>
              </a:defRPr>
            </a:lvl1pPr>
            <a:lvl2pPr lvl="1" rtl="0" algn="l">
              <a:spcBef>
                <a:spcPts val="0"/>
              </a:spcBef>
              <a:spcAft>
                <a:spcPts val="0"/>
              </a:spcAft>
              <a:buNone/>
              <a:defRPr b="0" sz="1400">
                <a:latin typeface="Comfortaa"/>
                <a:ea typeface="Comfortaa"/>
                <a:cs typeface="Comfortaa"/>
                <a:sym typeface="Comfortaa"/>
              </a:defRPr>
            </a:lvl2pPr>
            <a:lvl3pPr lvl="2" rtl="0" algn="l">
              <a:spcBef>
                <a:spcPts val="0"/>
              </a:spcBef>
              <a:spcAft>
                <a:spcPts val="0"/>
              </a:spcAft>
              <a:buNone/>
              <a:defRPr b="0" sz="1400">
                <a:latin typeface="Comfortaa"/>
                <a:ea typeface="Comfortaa"/>
                <a:cs typeface="Comfortaa"/>
                <a:sym typeface="Comfortaa"/>
              </a:defRPr>
            </a:lvl3pPr>
            <a:lvl4pPr lvl="3" rtl="0" algn="l">
              <a:spcBef>
                <a:spcPts val="0"/>
              </a:spcBef>
              <a:spcAft>
                <a:spcPts val="0"/>
              </a:spcAft>
              <a:buNone/>
              <a:defRPr b="0" sz="1400">
                <a:latin typeface="Comfortaa"/>
                <a:ea typeface="Comfortaa"/>
                <a:cs typeface="Comfortaa"/>
                <a:sym typeface="Comfortaa"/>
              </a:defRPr>
            </a:lvl4pPr>
            <a:lvl5pPr lvl="4" rtl="0" algn="l">
              <a:spcBef>
                <a:spcPts val="0"/>
              </a:spcBef>
              <a:spcAft>
                <a:spcPts val="0"/>
              </a:spcAft>
              <a:buNone/>
              <a:defRPr b="0" sz="1400">
                <a:latin typeface="Comfortaa"/>
                <a:ea typeface="Comfortaa"/>
                <a:cs typeface="Comfortaa"/>
                <a:sym typeface="Comfortaa"/>
              </a:defRPr>
            </a:lvl5pPr>
            <a:lvl6pPr lvl="5" rtl="0" algn="l">
              <a:spcBef>
                <a:spcPts val="0"/>
              </a:spcBef>
              <a:spcAft>
                <a:spcPts val="0"/>
              </a:spcAft>
              <a:buNone/>
              <a:defRPr b="0" sz="1400">
                <a:latin typeface="Comfortaa"/>
                <a:ea typeface="Comfortaa"/>
                <a:cs typeface="Comfortaa"/>
                <a:sym typeface="Comfortaa"/>
              </a:defRPr>
            </a:lvl6pPr>
            <a:lvl7pPr lvl="6" rtl="0" algn="l">
              <a:spcBef>
                <a:spcPts val="0"/>
              </a:spcBef>
              <a:spcAft>
                <a:spcPts val="0"/>
              </a:spcAft>
              <a:buNone/>
              <a:defRPr b="0" sz="1400">
                <a:latin typeface="Comfortaa"/>
                <a:ea typeface="Comfortaa"/>
                <a:cs typeface="Comfortaa"/>
                <a:sym typeface="Comfortaa"/>
              </a:defRPr>
            </a:lvl7pPr>
            <a:lvl8pPr lvl="7" rtl="0" algn="l">
              <a:spcBef>
                <a:spcPts val="0"/>
              </a:spcBef>
              <a:spcAft>
                <a:spcPts val="0"/>
              </a:spcAft>
              <a:buNone/>
              <a:defRPr b="0" sz="1400">
                <a:latin typeface="Comfortaa"/>
                <a:ea typeface="Comfortaa"/>
                <a:cs typeface="Comfortaa"/>
                <a:sym typeface="Comfortaa"/>
              </a:defRPr>
            </a:lvl8pPr>
            <a:lvl9pPr lvl="8" rtl="0" algn="l">
              <a:spcBef>
                <a:spcPts val="0"/>
              </a:spcBef>
              <a:spcAft>
                <a:spcPts val="0"/>
              </a:spcAft>
              <a:buNone/>
              <a:defRPr b="0" sz="1400">
                <a:latin typeface="Comfortaa"/>
                <a:ea typeface="Comfortaa"/>
                <a:cs typeface="Comfortaa"/>
                <a:sym typeface="Comfortaa"/>
              </a:defRPr>
            </a:lvl9pPr>
          </a:lstStyle>
          <a:p/>
        </p:txBody>
      </p:sp>
      <p:sp>
        <p:nvSpPr>
          <p:cNvPr id="357" name="Google Shape;357;p13"/>
          <p:cNvSpPr txBox="1"/>
          <p:nvPr>
            <p:ph idx="3" type="subTitle"/>
          </p:nvPr>
        </p:nvSpPr>
        <p:spPr>
          <a:xfrm>
            <a:off x="5968942" y="1649300"/>
            <a:ext cx="2381100" cy="399900"/>
          </a:xfrm>
          <a:prstGeom prst="rect">
            <a:avLst/>
          </a:prstGeom>
        </p:spPr>
        <p:txBody>
          <a:bodyPr anchorCtr="0" anchor="t" bIns="91425" lIns="91425" spcFirstLastPara="1" rIns="91425" wrap="square" tIns="91425">
            <a:noAutofit/>
          </a:bodyPr>
          <a:lstStyle>
            <a:lvl1pPr lvl="0" rtl="0" algn="l">
              <a:spcBef>
                <a:spcPts val="0"/>
              </a:spcBef>
              <a:spcAft>
                <a:spcPts val="0"/>
              </a:spcAft>
              <a:buNone/>
              <a:defRPr sz="2000"/>
            </a:lvl1pPr>
            <a:lvl2pPr lvl="1" rtl="0" algn="l">
              <a:spcBef>
                <a:spcPts val="0"/>
              </a:spcBef>
              <a:spcAft>
                <a:spcPts val="0"/>
              </a:spcAft>
              <a:buNone/>
              <a:defRPr sz="2000"/>
            </a:lvl2pPr>
            <a:lvl3pPr lvl="2" rtl="0" algn="l">
              <a:spcBef>
                <a:spcPts val="0"/>
              </a:spcBef>
              <a:spcAft>
                <a:spcPts val="0"/>
              </a:spcAft>
              <a:buNone/>
              <a:defRPr sz="2000"/>
            </a:lvl3pPr>
            <a:lvl4pPr lvl="3" rtl="0" algn="l">
              <a:spcBef>
                <a:spcPts val="0"/>
              </a:spcBef>
              <a:spcAft>
                <a:spcPts val="0"/>
              </a:spcAft>
              <a:buNone/>
              <a:defRPr sz="2000"/>
            </a:lvl4pPr>
            <a:lvl5pPr lvl="4" rtl="0" algn="l">
              <a:spcBef>
                <a:spcPts val="0"/>
              </a:spcBef>
              <a:spcAft>
                <a:spcPts val="0"/>
              </a:spcAft>
              <a:buNone/>
              <a:defRPr sz="2000"/>
            </a:lvl5pPr>
            <a:lvl6pPr lvl="5" rtl="0" algn="l">
              <a:spcBef>
                <a:spcPts val="0"/>
              </a:spcBef>
              <a:spcAft>
                <a:spcPts val="0"/>
              </a:spcAft>
              <a:buNone/>
              <a:defRPr sz="2000"/>
            </a:lvl6pPr>
            <a:lvl7pPr lvl="6" rtl="0" algn="l">
              <a:spcBef>
                <a:spcPts val="0"/>
              </a:spcBef>
              <a:spcAft>
                <a:spcPts val="0"/>
              </a:spcAft>
              <a:buNone/>
              <a:defRPr sz="2000"/>
            </a:lvl7pPr>
            <a:lvl8pPr lvl="7" rtl="0" algn="l">
              <a:spcBef>
                <a:spcPts val="0"/>
              </a:spcBef>
              <a:spcAft>
                <a:spcPts val="0"/>
              </a:spcAft>
              <a:buNone/>
              <a:defRPr sz="2000"/>
            </a:lvl8pPr>
            <a:lvl9pPr lvl="8" rtl="0" algn="l">
              <a:spcBef>
                <a:spcPts val="0"/>
              </a:spcBef>
              <a:spcAft>
                <a:spcPts val="0"/>
              </a:spcAft>
              <a:buNone/>
              <a:defRPr sz="2000"/>
            </a:lvl9pPr>
          </a:lstStyle>
          <a:p/>
        </p:txBody>
      </p:sp>
      <p:sp>
        <p:nvSpPr>
          <p:cNvPr id="358" name="Google Shape;358;p13"/>
          <p:cNvSpPr txBox="1"/>
          <p:nvPr>
            <p:ph idx="4" type="subTitle"/>
          </p:nvPr>
        </p:nvSpPr>
        <p:spPr>
          <a:xfrm>
            <a:off x="5968950" y="2046200"/>
            <a:ext cx="2563200" cy="572700"/>
          </a:xfrm>
          <a:prstGeom prst="rect">
            <a:avLst/>
          </a:prstGeom>
        </p:spPr>
        <p:txBody>
          <a:bodyPr anchorCtr="0" anchor="t" bIns="91425" lIns="91425" spcFirstLastPara="1" rIns="91425" wrap="square" tIns="91425">
            <a:noAutofit/>
          </a:bodyPr>
          <a:lstStyle>
            <a:lvl1pPr lvl="0" rtl="0" algn="l">
              <a:spcBef>
                <a:spcPts val="0"/>
              </a:spcBef>
              <a:spcAft>
                <a:spcPts val="0"/>
              </a:spcAft>
              <a:buNone/>
              <a:defRPr b="0" sz="1400">
                <a:latin typeface="Comfortaa"/>
                <a:ea typeface="Comfortaa"/>
                <a:cs typeface="Comfortaa"/>
                <a:sym typeface="Comfortaa"/>
              </a:defRPr>
            </a:lvl1pPr>
            <a:lvl2pPr lvl="1" rtl="0" algn="l">
              <a:spcBef>
                <a:spcPts val="0"/>
              </a:spcBef>
              <a:spcAft>
                <a:spcPts val="0"/>
              </a:spcAft>
              <a:buNone/>
              <a:defRPr b="0" sz="1400">
                <a:latin typeface="Comfortaa"/>
                <a:ea typeface="Comfortaa"/>
                <a:cs typeface="Comfortaa"/>
                <a:sym typeface="Comfortaa"/>
              </a:defRPr>
            </a:lvl2pPr>
            <a:lvl3pPr lvl="2" rtl="0" algn="l">
              <a:spcBef>
                <a:spcPts val="0"/>
              </a:spcBef>
              <a:spcAft>
                <a:spcPts val="0"/>
              </a:spcAft>
              <a:buNone/>
              <a:defRPr b="0" sz="1400">
                <a:latin typeface="Comfortaa"/>
                <a:ea typeface="Comfortaa"/>
                <a:cs typeface="Comfortaa"/>
                <a:sym typeface="Comfortaa"/>
              </a:defRPr>
            </a:lvl3pPr>
            <a:lvl4pPr lvl="3" rtl="0" algn="l">
              <a:spcBef>
                <a:spcPts val="0"/>
              </a:spcBef>
              <a:spcAft>
                <a:spcPts val="0"/>
              </a:spcAft>
              <a:buNone/>
              <a:defRPr b="0" sz="1400">
                <a:latin typeface="Comfortaa"/>
                <a:ea typeface="Comfortaa"/>
                <a:cs typeface="Comfortaa"/>
                <a:sym typeface="Comfortaa"/>
              </a:defRPr>
            </a:lvl4pPr>
            <a:lvl5pPr lvl="4" rtl="0" algn="l">
              <a:spcBef>
                <a:spcPts val="0"/>
              </a:spcBef>
              <a:spcAft>
                <a:spcPts val="0"/>
              </a:spcAft>
              <a:buNone/>
              <a:defRPr b="0" sz="1400">
                <a:latin typeface="Comfortaa"/>
                <a:ea typeface="Comfortaa"/>
                <a:cs typeface="Comfortaa"/>
                <a:sym typeface="Comfortaa"/>
              </a:defRPr>
            </a:lvl5pPr>
            <a:lvl6pPr lvl="5" rtl="0" algn="l">
              <a:spcBef>
                <a:spcPts val="0"/>
              </a:spcBef>
              <a:spcAft>
                <a:spcPts val="0"/>
              </a:spcAft>
              <a:buNone/>
              <a:defRPr b="0" sz="1400">
                <a:latin typeface="Comfortaa"/>
                <a:ea typeface="Comfortaa"/>
                <a:cs typeface="Comfortaa"/>
                <a:sym typeface="Comfortaa"/>
              </a:defRPr>
            </a:lvl6pPr>
            <a:lvl7pPr lvl="6" rtl="0" algn="l">
              <a:spcBef>
                <a:spcPts val="0"/>
              </a:spcBef>
              <a:spcAft>
                <a:spcPts val="0"/>
              </a:spcAft>
              <a:buNone/>
              <a:defRPr b="0" sz="1400">
                <a:latin typeface="Comfortaa"/>
                <a:ea typeface="Comfortaa"/>
                <a:cs typeface="Comfortaa"/>
                <a:sym typeface="Comfortaa"/>
              </a:defRPr>
            </a:lvl7pPr>
            <a:lvl8pPr lvl="7" rtl="0" algn="l">
              <a:spcBef>
                <a:spcPts val="0"/>
              </a:spcBef>
              <a:spcAft>
                <a:spcPts val="0"/>
              </a:spcAft>
              <a:buNone/>
              <a:defRPr b="0" sz="1400">
                <a:latin typeface="Comfortaa"/>
                <a:ea typeface="Comfortaa"/>
                <a:cs typeface="Comfortaa"/>
                <a:sym typeface="Comfortaa"/>
              </a:defRPr>
            </a:lvl8pPr>
            <a:lvl9pPr lvl="8" rtl="0" algn="l">
              <a:spcBef>
                <a:spcPts val="0"/>
              </a:spcBef>
              <a:spcAft>
                <a:spcPts val="0"/>
              </a:spcAft>
              <a:buNone/>
              <a:defRPr b="0" sz="1400">
                <a:latin typeface="Comfortaa"/>
                <a:ea typeface="Comfortaa"/>
                <a:cs typeface="Comfortaa"/>
                <a:sym typeface="Comfortaa"/>
              </a:defRPr>
            </a:lvl9pPr>
          </a:lstStyle>
          <a:p/>
        </p:txBody>
      </p:sp>
      <p:sp>
        <p:nvSpPr>
          <p:cNvPr id="359" name="Google Shape;359;p13"/>
          <p:cNvSpPr txBox="1"/>
          <p:nvPr>
            <p:ph idx="5" type="subTitle"/>
          </p:nvPr>
        </p:nvSpPr>
        <p:spPr>
          <a:xfrm>
            <a:off x="2100572" y="3270400"/>
            <a:ext cx="2381100" cy="399900"/>
          </a:xfrm>
          <a:prstGeom prst="rect">
            <a:avLst/>
          </a:prstGeom>
        </p:spPr>
        <p:txBody>
          <a:bodyPr anchorCtr="0" anchor="t" bIns="91425" lIns="91425" spcFirstLastPara="1" rIns="91425" wrap="square" tIns="91425">
            <a:noAutofit/>
          </a:bodyPr>
          <a:lstStyle>
            <a:lvl1pPr lvl="0" rtl="0" algn="l">
              <a:spcBef>
                <a:spcPts val="0"/>
              </a:spcBef>
              <a:spcAft>
                <a:spcPts val="0"/>
              </a:spcAft>
              <a:buNone/>
              <a:defRPr sz="2000"/>
            </a:lvl1pPr>
            <a:lvl2pPr lvl="1" rtl="0" algn="l">
              <a:spcBef>
                <a:spcPts val="0"/>
              </a:spcBef>
              <a:spcAft>
                <a:spcPts val="0"/>
              </a:spcAft>
              <a:buNone/>
              <a:defRPr sz="2000"/>
            </a:lvl2pPr>
            <a:lvl3pPr lvl="2" rtl="0" algn="l">
              <a:spcBef>
                <a:spcPts val="0"/>
              </a:spcBef>
              <a:spcAft>
                <a:spcPts val="0"/>
              </a:spcAft>
              <a:buNone/>
              <a:defRPr sz="2000"/>
            </a:lvl3pPr>
            <a:lvl4pPr lvl="3" rtl="0" algn="l">
              <a:spcBef>
                <a:spcPts val="0"/>
              </a:spcBef>
              <a:spcAft>
                <a:spcPts val="0"/>
              </a:spcAft>
              <a:buNone/>
              <a:defRPr sz="2000"/>
            </a:lvl4pPr>
            <a:lvl5pPr lvl="4" rtl="0" algn="l">
              <a:spcBef>
                <a:spcPts val="0"/>
              </a:spcBef>
              <a:spcAft>
                <a:spcPts val="0"/>
              </a:spcAft>
              <a:buNone/>
              <a:defRPr sz="2000"/>
            </a:lvl5pPr>
            <a:lvl6pPr lvl="5" rtl="0" algn="l">
              <a:spcBef>
                <a:spcPts val="0"/>
              </a:spcBef>
              <a:spcAft>
                <a:spcPts val="0"/>
              </a:spcAft>
              <a:buNone/>
              <a:defRPr sz="2000"/>
            </a:lvl6pPr>
            <a:lvl7pPr lvl="6" rtl="0" algn="l">
              <a:spcBef>
                <a:spcPts val="0"/>
              </a:spcBef>
              <a:spcAft>
                <a:spcPts val="0"/>
              </a:spcAft>
              <a:buNone/>
              <a:defRPr sz="2000"/>
            </a:lvl7pPr>
            <a:lvl8pPr lvl="7" rtl="0" algn="l">
              <a:spcBef>
                <a:spcPts val="0"/>
              </a:spcBef>
              <a:spcAft>
                <a:spcPts val="0"/>
              </a:spcAft>
              <a:buNone/>
              <a:defRPr sz="2000"/>
            </a:lvl8pPr>
            <a:lvl9pPr lvl="8" rtl="0" algn="l">
              <a:spcBef>
                <a:spcPts val="0"/>
              </a:spcBef>
              <a:spcAft>
                <a:spcPts val="0"/>
              </a:spcAft>
              <a:buNone/>
              <a:defRPr sz="2000"/>
            </a:lvl9pPr>
          </a:lstStyle>
          <a:p/>
        </p:txBody>
      </p:sp>
      <p:sp>
        <p:nvSpPr>
          <p:cNvPr id="360" name="Google Shape;360;p13"/>
          <p:cNvSpPr txBox="1"/>
          <p:nvPr>
            <p:ph idx="6" type="subTitle"/>
          </p:nvPr>
        </p:nvSpPr>
        <p:spPr>
          <a:xfrm>
            <a:off x="2100575" y="3670300"/>
            <a:ext cx="2563200" cy="572700"/>
          </a:xfrm>
          <a:prstGeom prst="rect">
            <a:avLst/>
          </a:prstGeom>
        </p:spPr>
        <p:txBody>
          <a:bodyPr anchorCtr="0" anchor="t" bIns="91425" lIns="91425" spcFirstLastPara="1" rIns="91425" wrap="square" tIns="91425">
            <a:noAutofit/>
          </a:bodyPr>
          <a:lstStyle>
            <a:lvl1pPr lvl="0" rtl="0" algn="l">
              <a:spcBef>
                <a:spcPts val="0"/>
              </a:spcBef>
              <a:spcAft>
                <a:spcPts val="0"/>
              </a:spcAft>
              <a:buNone/>
              <a:defRPr b="0" sz="1400">
                <a:latin typeface="Comfortaa"/>
                <a:ea typeface="Comfortaa"/>
                <a:cs typeface="Comfortaa"/>
                <a:sym typeface="Comfortaa"/>
              </a:defRPr>
            </a:lvl1pPr>
            <a:lvl2pPr lvl="1" rtl="0" algn="l">
              <a:spcBef>
                <a:spcPts val="0"/>
              </a:spcBef>
              <a:spcAft>
                <a:spcPts val="0"/>
              </a:spcAft>
              <a:buNone/>
              <a:defRPr b="0" sz="1400">
                <a:latin typeface="Comfortaa"/>
                <a:ea typeface="Comfortaa"/>
                <a:cs typeface="Comfortaa"/>
                <a:sym typeface="Comfortaa"/>
              </a:defRPr>
            </a:lvl2pPr>
            <a:lvl3pPr lvl="2" rtl="0" algn="l">
              <a:spcBef>
                <a:spcPts val="0"/>
              </a:spcBef>
              <a:spcAft>
                <a:spcPts val="0"/>
              </a:spcAft>
              <a:buNone/>
              <a:defRPr b="0" sz="1400">
                <a:latin typeface="Comfortaa"/>
                <a:ea typeface="Comfortaa"/>
                <a:cs typeface="Comfortaa"/>
                <a:sym typeface="Comfortaa"/>
              </a:defRPr>
            </a:lvl3pPr>
            <a:lvl4pPr lvl="3" rtl="0" algn="l">
              <a:spcBef>
                <a:spcPts val="0"/>
              </a:spcBef>
              <a:spcAft>
                <a:spcPts val="0"/>
              </a:spcAft>
              <a:buNone/>
              <a:defRPr b="0" sz="1400">
                <a:latin typeface="Comfortaa"/>
                <a:ea typeface="Comfortaa"/>
                <a:cs typeface="Comfortaa"/>
                <a:sym typeface="Comfortaa"/>
              </a:defRPr>
            </a:lvl4pPr>
            <a:lvl5pPr lvl="4" rtl="0" algn="l">
              <a:spcBef>
                <a:spcPts val="0"/>
              </a:spcBef>
              <a:spcAft>
                <a:spcPts val="0"/>
              </a:spcAft>
              <a:buNone/>
              <a:defRPr b="0" sz="1400">
                <a:latin typeface="Comfortaa"/>
                <a:ea typeface="Comfortaa"/>
                <a:cs typeface="Comfortaa"/>
                <a:sym typeface="Comfortaa"/>
              </a:defRPr>
            </a:lvl5pPr>
            <a:lvl6pPr lvl="5" rtl="0" algn="l">
              <a:spcBef>
                <a:spcPts val="0"/>
              </a:spcBef>
              <a:spcAft>
                <a:spcPts val="0"/>
              </a:spcAft>
              <a:buNone/>
              <a:defRPr b="0" sz="1400">
                <a:latin typeface="Comfortaa"/>
                <a:ea typeface="Comfortaa"/>
                <a:cs typeface="Comfortaa"/>
                <a:sym typeface="Comfortaa"/>
              </a:defRPr>
            </a:lvl6pPr>
            <a:lvl7pPr lvl="6" rtl="0" algn="l">
              <a:spcBef>
                <a:spcPts val="0"/>
              </a:spcBef>
              <a:spcAft>
                <a:spcPts val="0"/>
              </a:spcAft>
              <a:buNone/>
              <a:defRPr b="0" sz="1400">
                <a:latin typeface="Comfortaa"/>
                <a:ea typeface="Comfortaa"/>
                <a:cs typeface="Comfortaa"/>
                <a:sym typeface="Comfortaa"/>
              </a:defRPr>
            </a:lvl7pPr>
            <a:lvl8pPr lvl="7" rtl="0" algn="l">
              <a:spcBef>
                <a:spcPts val="0"/>
              </a:spcBef>
              <a:spcAft>
                <a:spcPts val="0"/>
              </a:spcAft>
              <a:buNone/>
              <a:defRPr b="0" sz="1400">
                <a:latin typeface="Comfortaa"/>
                <a:ea typeface="Comfortaa"/>
                <a:cs typeface="Comfortaa"/>
                <a:sym typeface="Comfortaa"/>
              </a:defRPr>
            </a:lvl8pPr>
            <a:lvl9pPr lvl="8" rtl="0" algn="l">
              <a:spcBef>
                <a:spcPts val="0"/>
              </a:spcBef>
              <a:spcAft>
                <a:spcPts val="0"/>
              </a:spcAft>
              <a:buNone/>
              <a:defRPr b="0" sz="1400">
                <a:latin typeface="Comfortaa"/>
                <a:ea typeface="Comfortaa"/>
                <a:cs typeface="Comfortaa"/>
                <a:sym typeface="Comfortaa"/>
              </a:defRPr>
            </a:lvl9pPr>
          </a:lstStyle>
          <a:p/>
        </p:txBody>
      </p:sp>
      <p:sp>
        <p:nvSpPr>
          <p:cNvPr id="361" name="Google Shape;361;p13"/>
          <p:cNvSpPr txBox="1"/>
          <p:nvPr>
            <p:ph idx="7" type="subTitle"/>
          </p:nvPr>
        </p:nvSpPr>
        <p:spPr>
          <a:xfrm>
            <a:off x="5968942" y="3270400"/>
            <a:ext cx="2381100" cy="399900"/>
          </a:xfrm>
          <a:prstGeom prst="rect">
            <a:avLst/>
          </a:prstGeom>
        </p:spPr>
        <p:txBody>
          <a:bodyPr anchorCtr="0" anchor="t" bIns="91425" lIns="91425" spcFirstLastPara="1" rIns="91425" wrap="square" tIns="91425">
            <a:noAutofit/>
          </a:bodyPr>
          <a:lstStyle>
            <a:lvl1pPr lvl="0" rtl="0" algn="l">
              <a:spcBef>
                <a:spcPts val="0"/>
              </a:spcBef>
              <a:spcAft>
                <a:spcPts val="0"/>
              </a:spcAft>
              <a:buNone/>
              <a:defRPr sz="2000"/>
            </a:lvl1pPr>
            <a:lvl2pPr lvl="1" rtl="0" algn="l">
              <a:spcBef>
                <a:spcPts val="0"/>
              </a:spcBef>
              <a:spcAft>
                <a:spcPts val="0"/>
              </a:spcAft>
              <a:buNone/>
              <a:defRPr sz="2000"/>
            </a:lvl2pPr>
            <a:lvl3pPr lvl="2" rtl="0" algn="l">
              <a:spcBef>
                <a:spcPts val="0"/>
              </a:spcBef>
              <a:spcAft>
                <a:spcPts val="0"/>
              </a:spcAft>
              <a:buNone/>
              <a:defRPr sz="2000"/>
            </a:lvl3pPr>
            <a:lvl4pPr lvl="3" rtl="0" algn="l">
              <a:spcBef>
                <a:spcPts val="0"/>
              </a:spcBef>
              <a:spcAft>
                <a:spcPts val="0"/>
              </a:spcAft>
              <a:buNone/>
              <a:defRPr sz="2000"/>
            </a:lvl4pPr>
            <a:lvl5pPr lvl="4" rtl="0" algn="l">
              <a:spcBef>
                <a:spcPts val="0"/>
              </a:spcBef>
              <a:spcAft>
                <a:spcPts val="0"/>
              </a:spcAft>
              <a:buNone/>
              <a:defRPr sz="2000"/>
            </a:lvl5pPr>
            <a:lvl6pPr lvl="5" rtl="0" algn="l">
              <a:spcBef>
                <a:spcPts val="0"/>
              </a:spcBef>
              <a:spcAft>
                <a:spcPts val="0"/>
              </a:spcAft>
              <a:buNone/>
              <a:defRPr sz="2000"/>
            </a:lvl6pPr>
            <a:lvl7pPr lvl="6" rtl="0" algn="l">
              <a:spcBef>
                <a:spcPts val="0"/>
              </a:spcBef>
              <a:spcAft>
                <a:spcPts val="0"/>
              </a:spcAft>
              <a:buNone/>
              <a:defRPr sz="2000"/>
            </a:lvl7pPr>
            <a:lvl8pPr lvl="7" rtl="0" algn="l">
              <a:spcBef>
                <a:spcPts val="0"/>
              </a:spcBef>
              <a:spcAft>
                <a:spcPts val="0"/>
              </a:spcAft>
              <a:buNone/>
              <a:defRPr sz="2000"/>
            </a:lvl8pPr>
            <a:lvl9pPr lvl="8" rtl="0" algn="l">
              <a:spcBef>
                <a:spcPts val="0"/>
              </a:spcBef>
              <a:spcAft>
                <a:spcPts val="0"/>
              </a:spcAft>
              <a:buNone/>
              <a:defRPr sz="2000"/>
            </a:lvl9pPr>
          </a:lstStyle>
          <a:p/>
        </p:txBody>
      </p:sp>
      <p:sp>
        <p:nvSpPr>
          <p:cNvPr id="362" name="Google Shape;362;p13"/>
          <p:cNvSpPr txBox="1"/>
          <p:nvPr>
            <p:ph idx="8" type="subTitle"/>
          </p:nvPr>
        </p:nvSpPr>
        <p:spPr>
          <a:xfrm>
            <a:off x="5968950" y="3670300"/>
            <a:ext cx="2563200" cy="572700"/>
          </a:xfrm>
          <a:prstGeom prst="rect">
            <a:avLst/>
          </a:prstGeom>
        </p:spPr>
        <p:txBody>
          <a:bodyPr anchorCtr="0" anchor="t" bIns="91425" lIns="91425" spcFirstLastPara="1" rIns="91425" wrap="square" tIns="91425">
            <a:noAutofit/>
          </a:bodyPr>
          <a:lstStyle>
            <a:lvl1pPr lvl="0" rtl="0" algn="l">
              <a:spcBef>
                <a:spcPts val="0"/>
              </a:spcBef>
              <a:spcAft>
                <a:spcPts val="0"/>
              </a:spcAft>
              <a:buNone/>
              <a:defRPr b="0" sz="1400">
                <a:latin typeface="Comfortaa"/>
                <a:ea typeface="Comfortaa"/>
                <a:cs typeface="Comfortaa"/>
                <a:sym typeface="Comfortaa"/>
              </a:defRPr>
            </a:lvl1pPr>
            <a:lvl2pPr lvl="1" rtl="0" algn="l">
              <a:spcBef>
                <a:spcPts val="0"/>
              </a:spcBef>
              <a:spcAft>
                <a:spcPts val="0"/>
              </a:spcAft>
              <a:buNone/>
              <a:defRPr b="0" sz="1400">
                <a:latin typeface="Comfortaa"/>
                <a:ea typeface="Comfortaa"/>
                <a:cs typeface="Comfortaa"/>
                <a:sym typeface="Comfortaa"/>
              </a:defRPr>
            </a:lvl2pPr>
            <a:lvl3pPr lvl="2" rtl="0" algn="l">
              <a:spcBef>
                <a:spcPts val="0"/>
              </a:spcBef>
              <a:spcAft>
                <a:spcPts val="0"/>
              </a:spcAft>
              <a:buNone/>
              <a:defRPr b="0" sz="1400">
                <a:latin typeface="Comfortaa"/>
                <a:ea typeface="Comfortaa"/>
                <a:cs typeface="Comfortaa"/>
                <a:sym typeface="Comfortaa"/>
              </a:defRPr>
            </a:lvl3pPr>
            <a:lvl4pPr lvl="3" rtl="0" algn="l">
              <a:spcBef>
                <a:spcPts val="0"/>
              </a:spcBef>
              <a:spcAft>
                <a:spcPts val="0"/>
              </a:spcAft>
              <a:buNone/>
              <a:defRPr b="0" sz="1400">
                <a:latin typeface="Comfortaa"/>
                <a:ea typeface="Comfortaa"/>
                <a:cs typeface="Comfortaa"/>
                <a:sym typeface="Comfortaa"/>
              </a:defRPr>
            </a:lvl4pPr>
            <a:lvl5pPr lvl="4" rtl="0" algn="l">
              <a:spcBef>
                <a:spcPts val="0"/>
              </a:spcBef>
              <a:spcAft>
                <a:spcPts val="0"/>
              </a:spcAft>
              <a:buNone/>
              <a:defRPr b="0" sz="1400">
                <a:latin typeface="Comfortaa"/>
                <a:ea typeface="Comfortaa"/>
                <a:cs typeface="Comfortaa"/>
                <a:sym typeface="Comfortaa"/>
              </a:defRPr>
            </a:lvl5pPr>
            <a:lvl6pPr lvl="5" rtl="0" algn="l">
              <a:spcBef>
                <a:spcPts val="0"/>
              </a:spcBef>
              <a:spcAft>
                <a:spcPts val="0"/>
              </a:spcAft>
              <a:buNone/>
              <a:defRPr b="0" sz="1400">
                <a:latin typeface="Comfortaa"/>
                <a:ea typeface="Comfortaa"/>
                <a:cs typeface="Comfortaa"/>
                <a:sym typeface="Comfortaa"/>
              </a:defRPr>
            </a:lvl6pPr>
            <a:lvl7pPr lvl="6" rtl="0" algn="l">
              <a:spcBef>
                <a:spcPts val="0"/>
              </a:spcBef>
              <a:spcAft>
                <a:spcPts val="0"/>
              </a:spcAft>
              <a:buNone/>
              <a:defRPr b="0" sz="1400">
                <a:latin typeface="Comfortaa"/>
                <a:ea typeface="Comfortaa"/>
                <a:cs typeface="Comfortaa"/>
                <a:sym typeface="Comfortaa"/>
              </a:defRPr>
            </a:lvl7pPr>
            <a:lvl8pPr lvl="7" rtl="0" algn="l">
              <a:spcBef>
                <a:spcPts val="0"/>
              </a:spcBef>
              <a:spcAft>
                <a:spcPts val="0"/>
              </a:spcAft>
              <a:buNone/>
              <a:defRPr b="0" sz="1400">
                <a:latin typeface="Comfortaa"/>
                <a:ea typeface="Comfortaa"/>
                <a:cs typeface="Comfortaa"/>
                <a:sym typeface="Comfortaa"/>
              </a:defRPr>
            </a:lvl8pPr>
            <a:lvl9pPr lvl="8" rtl="0" algn="l">
              <a:spcBef>
                <a:spcPts val="0"/>
              </a:spcBef>
              <a:spcAft>
                <a:spcPts val="0"/>
              </a:spcAft>
              <a:buNone/>
              <a:defRPr b="0" sz="1400">
                <a:latin typeface="Comfortaa"/>
                <a:ea typeface="Comfortaa"/>
                <a:cs typeface="Comfortaa"/>
                <a:sym typeface="Comfortaa"/>
              </a:defRPr>
            </a:lvl9pPr>
          </a:lstStyle>
          <a:p/>
        </p:txBody>
      </p:sp>
      <p:sp>
        <p:nvSpPr>
          <p:cNvPr id="363" name="Google Shape;363;p13"/>
          <p:cNvSpPr/>
          <p:nvPr/>
        </p:nvSpPr>
        <p:spPr>
          <a:xfrm>
            <a:off x="-330758" y="1938567"/>
            <a:ext cx="949460" cy="1286167"/>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4" name="Google Shape;364;p13"/>
          <p:cNvGrpSpPr/>
          <p:nvPr/>
        </p:nvGrpSpPr>
        <p:grpSpPr>
          <a:xfrm>
            <a:off x="-512066" y="2985595"/>
            <a:ext cx="1099931" cy="883652"/>
            <a:chOff x="4649450" y="3527425"/>
            <a:chExt cx="1224050" cy="983475"/>
          </a:xfrm>
        </p:grpSpPr>
        <p:sp>
          <p:nvSpPr>
            <p:cNvPr id="365" name="Google Shape;365;p13"/>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3"/>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3"/>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8" name="Google Shape;368;p13"/>
          <p:cNvSpPr/>
          <p:nvPr/>
        </p:nvSpPr>
        <p:spPr>
          <a:xfrm>
            <a:off x="-187602" y="3198642"/>
            <a:ext cx="1099934" cy="1490004"/>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3"/>
          <p:cNvSpPr/>
          <p:nvPr/>
        </p:nvSpPr>
        <p:spPr>
          <a:xfrm flipH="1" rot="5400000">
            <a:off x="49752" y="4577793"/>
            <a:ext cx="625241" cy="846971"/>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3"/>
          <p:cNvSpPr/>
          <p:nvPr/>
        </p:nvSpPr>
        <p:spPr>
          <a:xfrm flipH="1" rot="-5400000">
            <a:off x="7915835" y="-667214"/>
            <a:ext cx="1177625" cy="1595347"/>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1" name="Google Shape;371;p13"/>
          <p:cNvGrpSpPr/>
          <p:nvPr/>
        </p:nvGrpSpPr>
        <p:grpSpPr>
          <a:xfrm rot="10800000">
            <a:off x="8551216" y="719282"/>
            <a:ext cx="949251" cy="762685"/>
            <a:chOff x="4649450" y="3527425"/>
            <a:chExt cx="1224050" cy="983475"/>
          </a:xfrm>
        </p:grpSpPr>
        <p:sp>
          <p:nvSpPr>
            <p:cNvPr id="372" name="Google Shape;372;p13"/>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3"/>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3"/>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5" name="Google Shape;375;p13"/>
          <p:cNvSpPr/>
          <p:nvPr/>
        </p:nvSpPr>
        <p:spPr>
          <a:xfrm rot="10800000">
            <a:off x="8467075" y="-103823"/>
            <a:ext cx="871249" cy="1180120"/>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6" name="Google Shape;376;p13"/>
          <p:cNvGrpSpPr/>
          <p:nvPr/>
        </p:nvGrpSpPr>
        <p:grpSpPr>
          <a:xfrm>
            <a:off x="-187588" y="4234100"/>
            <a:ext cx="817665" cy="656961"/>
            <a:chOff x="4649450" y="3527425"/>
            <a:chExt cx="1224050" cy="983475"/>
          </a:xfrm>
        </p:grpSpPr>
        <p:sp>
          <p:nvSpPr>
            <p:cNvPr id="377" name="Google Shape;377;p13"/>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3"/>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3"/>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0" name="Google Shape;380;p13"/>
          <p:cNvSpPr txBox="1"/>
          <p:nvPr>
            <p:ph type="title"/>
          </p:nvPr>
        </p:nvSpPr>
        <p:spPr>
          <a:xfrm>
            <a:off x="778500" y="452825"/>
            <a:ext cx="5528700" cy="440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4000"/>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p:txBody>
      </p:sp>
      <p:sp>
        <p:nvSpPr>
          <p:cNvPr id="381" name="Google Shape;381;p13"/>
          <p:cNvSpPr txBox="1"/>
          <p:nvPr>
            <p:ph hasCustomPrompt="1" idx="9" type="title"/>
          </p:nvPr>
        </p:nvSpPr>
        <p:spPr>
          <a:xfrm>
            <a:off x="1340795" y="2118688"/>
            <a:ext cx="555600" cy="49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300"/>
              <a:buNone/>
              <a:defRPr sz="4100"/>
            </a:lvl1pPr>
            <a:lvl2pPr lvl="1" rtl="0" algn="ctr">
              <a:spcBef>
                <a:spcPts val="0"/>
              </a:spcBef>
              <a:spcAft>
                <a:spcPts val="0"/>
              </a:spcAft>
              <a:buSzPts val="6300"/>
              <a:buNone/>
              <a:defRPr sz="6300"/>
            </a:lvl2pPr>
            <a:lvl3pPr lvl="2" rtl="0" algn="ctr">
              <a:spcBef>
                <a:spcPts val="0"/>
              </a:spcBef>
              <a:spcAft>
                <a:spcPts val="0"/>
              </a:spcAft>
              <a:buSzPts val="6300"/>
              <a:buNone/>
              <a:defRPr sz="6300"/>
            </a:lvl3pPr>
            <a:lvl4pPr lvl="3" rtl="0" algn="ctr">
              <a:spcBef>
                <a:spcPts val="0"/>
              </a:spcBef>
              <a:spcAft>
                <a:spcPts val="0"/>
              </a:spcAft>
              <a:buSzPts val="6300"/>
              <a:buNone/>
              <a:defRPr sz="6300"/>
            </a:lvl4pPr>
            <a:lvl5pPr lvl="4" rtl="0" algn="ctr">
              <a:spcBef>
                <a:spcPts val="0"/>
              </a:spcBef>
              <a:spcAft>
                <a:spcPts val="0"/>
              </a:spcAft>
              <a:buSzPts val="6300"/>
              <a:buNone/>
              <a:defRPr sz="6300"/>
            </a:lvl5pPr>
            <a:lvl6pPr lvl="5" rtl="0" algn="ctr">
              <a:spcBef>
                <a:spcPts val="0"/>
              </a:spcBef>
              <a:spcAft>
                <a:spcPts val="0"/>
              </a:spcAft>
              <a:buSzPts val="6300"/>
              <a:buNone/>
              <a:defRPr sz="6300"/>
            </a:lvl6pPr>
            <a:lvl7pPr lvl="6" rtl="0" algn="ctr">
              <a:spcBef>
                <a:spcPts val="0"/>
              </a:spcBef>
              <a:spcAft>
                <a:spcPts val="0"/>
              </a:spcAft>
              <a:buSzPts val="6300"/>
              <a:buNone/>
              <a:defRPr sz="6300"/>
            </a:lvl7pPr>
            <a:lvl8pPr lvl="7" rtl="0" algn="ctr">
              <a:spcBef>
                <a:spcPts val="0"/>
              </a:spcBef>
              <a:spcAft>
                <a:spcPts val="0"/>
              </a:spcAft>
              <a:buSzPts val="6300"/>
              <a:buNone/>
              <a:defRPr sz="6300"/>
            </a:lvl8pPr>
            <a:lvl9pPr lvl="8" rtl="0" algn="ctr">
              <a:spcBef>
                <a:spcPts val="0"/>
              </a:spcBef>
              <a:spcAft>
                <a:spcPts val="0"/>
              </a:spcAft>
              <a:buSzPts val="6300"/>
              <a:buNone/>
              <a:defRPr sz="6300"/>
            </a:lvl9pPr>
          </a:lstStyle>
          <a:p>
            <a:r>
              <a:t>xx%</a:t>
            </a:r>
          </a:p>
        </p:txBody>
      </p:sp>
      <p:sp>
        <p:nvSpPr>
          <p:cNvPr id="382" name="Google Shape;382;p13"/>
          <p:cNvSpPr txBox="1"/>
          <p:nvPr>
            <p:ph hasCustomPrompt="1" idx="13" type="title"/>
          </p:nvPr>
        </p:nvSpPr>
        <p:spPr>
          <a:xfrm>
            <a:off x="1340788" y="3711250"/>
            <a:ext cx="555600" cy="49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300"/>
              <a:buNone/>
              <a:defRPr sz="4100"/>
            </a:lvl1pPr>
            <a:lvl2pPr lvl="1" rtl="0" algn="ctr">
              <a:spcBef>
                <a:spcPts val="0"/>
              </a:spcBef>
              <a:spcAft>
                <a:spcPts val="0"/>
              </a:spcAft>
              <a:buSzPts val="6300"/>
              <a:buNone/>
              <a:defRPr sz="6300"/>
            </a:lvl2pPr>
            <a:lvl3pPr lvl="2" rtl="0" algn="ctr">
              <a:spcBef>
                <a:spcPts val="0"/>
              </a:spcBef>
              <a:spcAft>
                <a:spcPts val="0"/>
              </a:spcAft>
              <a:buSzPts val="6300"/>
              <a:buNone/>
              <a:defRPr sz="6300"/>
            </a:lvl3pPr>
            <a:lvl4pPr lvl="3" rtl="0" algn="ctr">
              <a:spcBef>
                <a:spcPts val="0"/>
              </a:spcBef>
              <a:spcAft>
                <a:spcPts val="0"/>
              </a:spcAft>
              <a:buSzPts val="6300"/>
              <a:buNone/>
              <a:defRPr sz="6300"/>
            </a:lvl4pPr>
            <a:lvl5pPr lvl="4" rtl="0" algn="ctr">
              <a:spcBef>
                <a:spcPts val="0"/>
              </a:spcBef>
              <a:spcAft>
                <a:spcPts val="0"/>
              </a:spcAft>
              <a:buSzPts val="6300"/>
              <a:buNone/>
              <a:defRPr sz="6300"/>
            </a:lvl5pPr>
            <a:lvl6pPr lvl="5" rtl="0" algn="ctr">
              <a:spcBef>
                <a:spcPts val="0"/>
              </a:spcBef>
              <a:spcAft>
                <a:spcPts val="0"/>
              </a:spcAft>
              <a:buSzPts val="6300"/>
              <a:buNone/>
              <a:defRPr sz="6300"/>
            </a:lvl6pPr>
            <a:lvl7pPr lvl="6" rtl="0" algn="ctr">
              <a:spcBef>
                <a:spcPts val="0"/>
              </a:spcBef>
              <a:spcAft>
                <a:spcPts val="0"/>
              </a:spcAft>
              <a:buSzPts val="6300"/>
              <a:buNone/>
              <a:defRPr sz="6300"/>
            </a:lvl7pPr>
            <a:lvl8pPr lvl="7" rtl="0" algn="ctr">
              <a:spcBef>
                <a:spcPts val="0"/>
              </a:spcBef>
              <a:spcAft>
                <a:spcPts val="0"/>
              </a:spcAft>
              <a:buSzPts val="6300"/>
              <a:buNone/>
              <a:defRPr sz="6300"/>
            </a:lvl8pPr>
            <a:lvl9pPr lvl="8" rtl="0" algn="ctr">
              <a:spcBef>
                <a:spcPts val="0"/>
              </a:spcBef>
              <a:spcAft>
                <a:spcPts val="0"/>
              </a:spcAft>
              <a:buSzPts val="6300"/>
              <a:buNone/>
              <a:defRPr sz="6300"/>
            </a:lvl9pPr>
          </a:lstStyle>
          <a:p>
            <a:r>
              <a:t>xx%</a:t>
            </a:r>
          </a:p>
        </p:txBody>
      </p:sp>
      <p:sp>
        <p:nvSpPr>
          <p:cNvPr id="383" name="Google Shape;383;p13"/>
          <p:cNvSpPr txBox="1"/>
          <p:nvPr>
            <p:ph hasCustomPrompt="1" idx="14" type="title"/>
          </p:nvPr>
        </p:nvSpPr>
        <p:spPr>
          <a:xfrm>
            <a:off x="5188225" y="2118700"/>
            <a:ext cx="610800" cy="490800"/>
          </a:xfrm>
          <a:prstGeom prst="rect">
            <a:avLst/>
          </a:prstGeom>
        </p:spPr>
        <p:txBody>
          <a:bodyPr anchorCtr="0" anchor="ctr" bIns="91425" lIns="91425" spcFirstLastPara="1" rIns="91425" wrap="square" tIns="91425">
            <a:noAutofit/>
          </a:bodyPr>
          <a:lstStyle>
            <a:lvl1pPr lvl="0" rtl="0">
              <a:spcBef>
                <a:spcPts val="0"/>
              </a:spcBef>
              <a:spcAft>
                <a:spcPts val="0"/>
              </a:spcAft>
              <a:buSzPts val="6300"/>
              <a:buNone/>
              <a:defRPr sz="4100"/>
            </a:lvl1pPr>
            <a:lvl2pPr lvl="1" rtl="0" algn="ctr">
              <a:spcBef>
                <a:spcPts val="0"/>
              </a:spcBef>
              <a:spcAft>
                <a:spcPts val="0"/>
              </a:spcAft>
              <a:buSzPts val="6300"/>
              <a:buNone/>
              <a:defRPr sz="6300"/>
            </a:lvl2pPr>
            <a:lvl3pPr lvl="2" rtl="0" algn="ctr">
              <a:spcBef>
                <a:spcPts val="0"/>
              </a:spcBef>
              <a:spcAft>
                <a:spcPts val="0"/>
              </a:spcAft>
              <a:buSzPts val="6300"/>
              <a:buNone/>
              <a:defRPr sz="6300"/>
            </a:lvl3pPr>
            <a:lvl4pPr lvl="3" rtl="0" algn="ctr">
              <a:spcBef>
                <a:spcPts val="0"/>
              </a:spcBef>
              <a:spcAft>
                <a:spcPts val="0"/>
              </a:spcAft>
              <a:buSzPts val="6300"/>
              <a:buNone/>
              <a:defRPr sz="6300"/>
            </a:lvl4pPr>
            <a:lvl5pPr lvl="4" rtl="0" algn="ctr">
              <a:spcBef>
                <a:spcPts val="0"/>
              </a:spcBef>
              <a:spcAft>
                <a:spcPts val="0"/>
              </a:spcAft>
              <a:buSzPts val="6300"/>
              <a:buNone/>
              <a:defRPr sz="6300"/>
            </a:lvl5pPr>
            <a:lvl6pPr lvl="5" rtl="0" algn="ctr">
              <a:spcBef>
                <a:spcPts val="0"/>
              </a:spcBef>
              <a:spcAft>
                <a:spcPts val="0"/>
              </a:spcAft>
              <a:buSzPts val="6300"/>
              <a:buNone/>
              <a:defRPr sz="6300"/>
            </a:lvl6pPr>
            <a:lvl7pPr lvl="6" rtl="0" algn="ctr">
              <a:spcBef>
                <a:spcPts val="0"/>
              </a:spcBef>
              <a:spcAft>
                <a:spcPts val="0"/>
              </a:spcAft>
              <a:buSzPts val="6300"/>
              <a:buNone/>
              <a:defRPr sz="6300"/>
            </a:lvl7pPr>
            <a:lvl8pPr lvl="7" rtl="0" algn="ctr">
              <a:spcBef>
                <a:spcPts val="0"/>
              </a:spcBef>
              <a:spcAft>
                <a:spcPts val="0"/>
              </a:spcAft>
              <a:buSzPts val="6300"/>
              <a:buNone/>
              <a:defRPr sz="6300"/>
            </a:lvl8pPr>
            <a:lvl9pPr lvl="8" rtl="0" algn="ctr">
              <a:spcBef>
                <a:spcPts val="0"/>
              </a:spcBef>
              <a:spcAft>
                <a:spcPts val="0"/>
              </a:spcAft>
              <a:buSzPts val="6300"/>
              <a:buNone/>
              <a:defRPr sz="6300"/>
            </a:lvl9pPr>
          </a:lstStyle>
          <a:p>
            <a:r>
              <a:t>xx%</a:t>
            </a:r>
          </a:p>
        </p:txBody>
      </p:sp>
      <p:sp>
        <p:nvSpPr>
          <p:cNvPr id="384" name="Google Shape;384;p13"/>
          <p:cNvSpPr txBox="1"/>
          <p:nvPr>
            <p:ph hasCustomPrompt="1" idx="15" type="title"/>
          </p:nvPr>
        </p:nvSpPr>
        <p:spPr>
          <a:xfrm>
            <a:off x="5188225" y="3711250"/>
            <a:ext cx="610800" cy="49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300"/>
              <a:buNone/>
              <a:defRPr sz="4100"/>
            </a:lvl1pPr>
            <a:lvl2pPr lvl="1" rtl="0" algn="ctr">
              <a:spcBef>
                <a:spcPts val="0"/>
              </a:spcBef>
              <a:spcAft>
                <a:spcPts val="0"/>
              </a:spcAft>
              <a:buSzPts val="6300"/>
              <a:buNone/>
              <a:defRPr sz="6300"/>
            </a:lvl2pPr>
            <a:lvl3pPr lvl="2" rtl="0" algn="ctr">
              <a:spcBef>
                <a:spcPts val="0"/>
              </a:spcBef>
              <a:spcAft>
                <a:spcPts val="0"/>
              </a:spcAft>
              <a:buSzPts val="6300"/>
              <a:buNone/>
              <a:defRPr sz="6300"/>
            </a:lvl3pPr>
            <a:lvl4pPr lvl="3" rtl="0" algn="ctr">
              <a:spcBef>
                <a:spcPts val="0"/>
              </a:spcBef>
              <a:spcAft>
                <a:spcPts val="0"/>
              </a:spcAft>
              <a:buSzPts val="6300"/>
              <a:buNone/>
              <a:defRPr sz="6300"/>
            </a:lvl4pPr>
            <a:lvl5pPr lvl="4" rtl="0" algn="ctr">
              <a:spcBef>
                <a:spcPts val="0"/>
              </a:spcBef>
              <a:spcAft>
                <a:spcPts val="0"/>
              </a:spcAft>
              <a:buSzPts val="6300"/>
              <a:buNone/>
              <a:defRPr sz="6300"/>
            </a:lvl5pPr>
            <a:lvl6pPr lvl="5" rtl="0" algn="ctr">
              <a:spcBef>
                <a:spcPts val="0"/>
              </a:spcBef>
              <a:spcAft>
                <a:spcPts val="0"/>
              </a:spcAft>
              <a:buSzPts val="6300"/>
              <a:buNone/>
              <a:defRPr sz="6300"/>
            </a:lvl6pPr>
            <a:lvl7pPr lvl="6" rtl="0" algn="ctr">
              <a:spcBef>
                <a:spcPts val="0"/>
              </a:spcBef>
              <a:spcAft>
                <a:spcPts val="0"/>
              </a:spcAft>
              <a:buSzPts val="6300"/>
              <a:buNone/>
              <a:defRPr sz="6300"/>
            </a:lvl7pPr>
            <a:lvl8pPr lvl="7" rtl="0" algn="ctr">
              <a:spcBef>
                <a:spcPts val="0"/>
              </a:spcBef>
              <a:spcAft>
                <a:spcPts val="0"/>
              </a:spcAft>
              <a:buSzPts val="6300"/>
              <a:buNone/>
              <a:defRPr sz="6300"/>
            </a:lvl8pPr>
            <a:lvl9pPr lvl="8" rtl="0" algn="ctr">
              <a:spcBef>
                <a:spcPts val="0"/>
              </a:spcBef>
              <a:spcAft>
                <a:spcPts val="0"/>
              </a:spcAft>
              <a:buSzPts val="6300"/>
              <a:buNone/>
              <a:defRPr sz="63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Section header ">
  <p:cSld name="CUSTOM_24">
    <p:spTree>
      <p:nvGrpSpPr>
        <p:cNvPr id="385" name="Shape 385"/>
        <p:cNvGrpSpPr/>
        <p:nvPr/>
      </p:nvGrpSpPr>
      <p:grpSpPr>
        <a:xfrm>
          <a:off x="0" y="0"/>
          <a:ext cx="0" cy="0"/>
          <a:chOff x="0" y="0"/>
          <a:chExt cx="0" cy="0"/>
        </a:xfrm>
      </p:grpSpPr>
      <p:sp>
        <p:nvSpPr>
          <p:cNvPr id="386" name="Google Shape;386;p14"/>
          <p:cNvSpPr txBox="1"/>
          <p:nvPr>
            <p:ph idx="1" type="subTitle"/>
          </p:nvPr>
        </p:nvSpPr>
        <p:spPr>
          <a:xfrm>
            <a:off x="4965475" y="2534838"/>
            <a:ext cx="3013800" cy="783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2300"/>
            </a:lvl1pPr>
            <a:lvl2pPr lvl="1" rtl="0" algn="ctr">
              <a:spcBef>
                <a:spcPts val="0"/>
              </a:spcBef>
              <a:spcAft>
                <a:spcPts val="0"/>
              </a:spcAft>
              <a:buNone/>
              <a:defRPr b="1" sz="2300"/>
            </a:lvl2pPr>
            <a:lvl3pPr lvl="2" rtl="0" algn="ctr">
              <a:spcBef>
                <a:spcPts val="0"/>
              </a:spcBef>
              <a:spcAft>
                <a:spcPts val="0"/>
              </a:spcAft>
              <a:buNone/>
              <a:defRPr b="1" sz="2300"/>
            </a:lvl3pPr>
            <a:lvl4pPr lvl="3" rtl="0" algn="ctr">
              <a:spcBef>
                <a:spcPts val="0"/>
              </a:spcBef>
              <a:spcAft>
                <a:spcPts val="0"/>
              </a:spcAft>
              <a:buNone/>
              <a:defRPr b="1" sz="2300"/>
            </a:lvl4pPr>
            <a:lvl5pPr lvl="4" rtl="0" algn="ctr">
              <a:spcBef>
                <a:spcPts val="0"/>
              </a:spcBef>
              <a:spcAft>
                <a:spcPts val="0"/>
              </a:spcAft>
              <a:buNone/>
              <a:defRPr b="1" sz="2300"/>
            </a:lvl5pPr>
            <a:lvl6pPr lvl="5" rtl="0" algn="ctr">
              <a:spcBef>
                <a:spcPts val="0"/>
              </a:spcBef>
              <a:spcAft>
                <a:spcPts val="0"/>
              </a:spcAft>
              <a:buNone/>
              <a:defRPr b="1" sz="2300"/>
            </a:lvl6pPr>
            <a:lvl7pPr lvl="6" rtl="0" algn="ctr">
              <a:spcBef>
                <a:spcPts val="0"/>
              </a:spcBef>
              <a:spcAft>
                <a:spcPts val="0"/>
              </a:spcAft>
              <a:buNone/>
              <a:defRPr b="1" sz="2300"/>
            </a:lvl7pPr>
            <a:lvl8pPr lvl="7" rtl="0" algn="ctr">
              <a:spcBef>
                <a:spcPts val="0"/>
              </a:spcBef>
              <a:spcAft>
                <a:spcPts val="0"/>
              </a:spcAft>
              <a:buNone/>
              <a:defRPr b="1" sz="2300"/>
            </a:lvl8pPr>
            <a:lvl9pPr lvl="8" rtl="0" algn="ctr">
              <a:spcBef>
                <a:spcPts val="0"/>
              </a:spcBef>
              <a:spcAft>
                <a:spcPts val="0"/>
              </a:spcAft>
              <a:buNone/>
              <a:defRPr b="1" sz="2300"/>
            </a:lvl9pPr>
          </a:lstStyle>
          <a:p/>
        </p:txBody>
      </p:sp>
      <p:sp>
        <p:nvSpPr>
          <p:cNvPr id="387" name="Google Shape;387;p14"/>
          <p:cNvSpPr txBox="1"/>
          <p:nvPr>
            <p:ph idx="2" type="subTitle"/>
          </p:nvPr>
        </p:nvSpPr>
        <p:spPr>
          <a:xfrm>
            <a:off x="4716025" y="3309688"/>
            <a:ext cx="3512700" cy="591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atin typeface="Comfortaa"/>
                <a:ea typeface="Comfortaa"/>
                <a:cs typeface="Comfortaa"/>
                <a:sym typeface="Comfortaa"/>
              </a:defRPr>
            </a:lvl1pPr>
            <a:lvl2pPr lvl="1" rtl="0" algn="ctr">
              <a:spcBef>
                <a:spcPts val="0"/>
              </a:spcBef>
              <a:spcAft>
                <a:spcPts val="0"/>
              </a:spcAft>
              <a:buNone/>
              <a:defRPr>
                <a:solidFill>
                  <a:schemeClr val="dk2"/>
                </a:solidFill>
                <a:latin typeface="Comfortaa"/>
                <a:ea typeface="Comfortaa"/>
                <a:cs typeface="Comfortaa"/>
                <a:sym typeface="Comfortaa"/>
              </a:defRPr>
            </a:lvl2pPr>
            <a:lvl3pPr lvl="2" rtl="0" algn="ctr">
              <a:spcBef>
                <a:spcPts val="0"/>
              </a:spcBef>
              <a:spcAft>
                <a:spcPts val="0"/>
              </a:spcAft>
              <a:buNone/>
              <a:defRPr>
                <a:solidFill>
                  <a:schemeClr val="dk2"/>
                </a:solidFill>
                <a:latin typeface="Comfortaa"/>
                <a:ea typeface="Comfortaa"/>
                <a:cs typeface="Comfortaa"/>
                <a:sym typeface="Comfortaa"/>
              </a:defRPr>
            </a:lvl3pPr>
            <a:lvl4pPr lvl="3" rtl="0" algn="ctr">
              <a:spcBef>
                <a:spcPts val="0"/>
              </a:spcBef>
              <a:spcAft>
                <a:spcPts val="0"/>
              </a:spcAft>
              <a:buNone/>
              <a:defRPr>
                <a:solidFill>
                  <a:schemeClr val="dk2"/>
                </a:solidFill>
                <a:latin typeface="Comfortaa"/>
                <a:ea typeface="Comfortaa"/>
                <a:cs typeface="Comfortaa"/>
                <a:sym typeface="Comfortaa"/>
              </a:defRPr>
            </a:lvl4pPr>
            <a:lvl5pPr lvl="4" rtl="0" algn="ctr">
              <a:spcBef>
                <a:spcPts val="0"/>
              </a:spcBef>
              <a:spcAft>
                <a:spcPts val="0"/>
              </a:spcAft>
              <a:buNone/>
              <a:defRPr>
                <a:solidFill>
                  <a:schemeClr val="dk2"/>
                </a:solidFill>
                <a:latin typeface="Comfortaa"/>
                <a:ea typeface="Comfortaa"/>
                <a:cs typeface="Comfortaa"/>
                <a:sym typeface="Comfortaa"/>
              </a:defRPr>
            </a:lvl5pPr>
            <a:lvl6pPr lvl="5" rtl="0" algn="ctr">
              <a:spcBef>
                <a:spcPts val="0"/>
              </a:spcBef>
              <a:spcAft>
                <a:spcPts val="0"/>
              </a:spcAft>
              <a:buNone/>
              <a:defRPr>
                <a:solidFill>
                  <a:schemeClr val="dk2"/>
                </a:solidFill>
                <a:latin typeface="Comfortaa"/>
                <a:ea typeface="Comfortaa"/>
                <a:cs typeface="Comfortaa"/>
                <a:sym typeface="Comfortaa"/>
              </a:defRPr>
            </a:lvl6pPr>
            <a:lvl7pPr lvl="6" rtl="0" algn="ctr">
              <a:spcBef>
                <a:spcPts val="0"/>
              </a:spcBef>
              <a:spcAft>
                <a:spcPts val="0"/>
              </a:spcAft>
              <a:buNone/>
              <a:defRPr>
                <a:solidFill>
                  <a:schemeClr val="dk2"/>
                </a:solidFill>
                <a:latin typeface="Comfortaa"/>
                <a:ea typeface="Comfortaa"/>
                <a:cs typeface="Comfortaa"/>
                <a:sym typeface="Comfortaa"/>
              </a:defRPr>
            </a:lvl7pPr>
            <a:lvl8pPr lvl="7" rtl="0" algn="ctr">
              <a:spcBef>
                <a:spcPts val="0"/>
              </a:spcBef>
              <a:spcAft>
                <a:spcPts val="0"/>
              </a:spcAft>
              <a:buNone/>
              <a:defRPr>
                <a:solidFill>
                  <a:schemeClr val="dk2"/>
                </a:solidFill>
                <a:latin typeface="Comfortaa"/>
                <a:ea typeface="Comfortaa"/>
                <a:cs typeface="Comfortaa"/>
                <a:sym typeface="Comfortaa"/>
              </a:defRPr>
            </a:lvl8pPr>
            <a:lvl9pPr lvl="8" rtl="0" algn="ctr">
              <a:spcBef>
                <a:spcPts val="0"/>
              </a:spcBef>
              <a:spcAft>
                <a:spcPts val="0"/>
              </a:spcAft>
              <a:buNone/>
              <a:defRPr>
                <a:solidFill>
                  <a:schemeClr val="dk2"/>
                </a:solidFill>
                <a:latin typeface="Comfortaa"/>
                <a:ea typeface="Comfortaa"/>
                <a:cs typeface="Comfortaa"/>
                <a:sym typeface="Comfortaa"/>
              </a:defRPr>
            </a:lvl9pPr>
          </a:lstStyle>
          <a:p/>
        </p:txBody>
      </p:sp>
      <p:sp>
        <p:nvSpPr>
          <p:cNvPr id="388" name="Google Shape;388;p14"/>
          <p:cNvSpPr txBox="1"/>
          <p:nvPr>
            <p:ph hasCustomPrompt="1" type="title"/>
          </p:nvPr>
        </p:nvSpPr>
        <p:spPr>
          <a:xfrm>
            <a:off x="5803375" y="1391475"/>
            <a:ext cx="1338000" cy="1219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400"/>
              <a:buNone/>
              <a:defRPr sz="12400"/>
            </a:lvl1pPr>
            <a:lvl2pPr lvl="1" rtl="0">
              <a:spcBef>
                <a:spcPts val="0"/>
              </a:spcBef>
              <a:spcAft>
                <a:spcPts val="0"/>
              </a:spcAft>
              <a:buClr>
                <a:schemeClr val="accent4"/>
              </a:buClr>
              <a:buSzPts val="12400"/>
              <a:buNone/>
              <a:defRPr sz="12400">
                <a:solidFill>
                  <a:schemeClr val="accent4"/>
                </a:solidFill>
              </a:defRPr>
            </a:lvl2pPr>
            <a:lvl3pPr lvl="2" rtl="0">
              <a:spcBef>
                <a:spcPts val="0"/>
              </a:spcBef>
              <a:spcAft>
                <a:spcPts val="0"/>
              </a:spcAft>
              <a:buClr>
                <a:schemeClr val="accent4"/>
              </a:buClr>
              <a:buSzPts val="12400"/>
              <a:buNone/>
              <a:defRPr sz="12400">
                <a:solidFill>
                  <a:schemeClr val="accent4"/>
                </a:solidFill>
              </a:defRPr>
            </a:lvl3pPr>
            <a:lvl4pPr lvl="3" rtl="0">
              <a:spcBef>
                <a:spcPts val="0"/>
              </a:spcBef>
              <a:spcAft>
                <a:spcPts val="0"/>
              </a:spcAft>
              <a:buClr>
                <a:schemeClr val="accent4"/>
              </a:buClr>
              <a:buSzPts val="12400"/>
              <a:buNone/>
              <a:defRPr sz="12400">
                <a:solidFill>
                  <a:schemeClr val="accent4"/>
                </a:solidFill>
              </a:defRPr>
            </a:lvl4pPr>
            <a:lvl5pPr lvl="4" rtl="0">
              <a:spcBef>
                <a:spcPts val="0"/>
              </a:spcBef>
              <a:spcAft>
                <a:spcPts val="0"/>
              </a:spcAft>
              <a:buClr>
                <a:schemeClr val="accent4"/>
              </a:buClr>
              <a:buSzPts val="12400"/>
              <a:buNone/>
              <a:defRPr sz="12400">
                <a:solidFill>
                  <a:schemeClr val="accent4"/>
                </a:solidFill>
              </a:defRPr>
            </a:lvl5pPr>
            <a:lvl6pPr lvl="5" rtl="0">
              <a:spcBef>
                <a:spcPts val="0"/>
              </a:spcBef>
              <a:spcAft>
                <a:spcPts val="0"/>
              </a:spcAft>
              <a:buClr>
                <a:schemeClr val="accent4"/>
              </a:buClr>
              <a:buSzPts val="12400"/>
              <a:buNone/>
              <a:defRPr sz="12400">
                <a:solidFill>
                  <a:schemeClr val="accent4"/>
                </a:solidFill>
              </a:defRPr>
            </a:lvl6pPr>
            <a:lvl7pPr lvl="6" rtl="0">
              <a:spcBef>
                <a:spcPts val="0"/>
              </a:spcBef>
              <a:spcAft>
                <a:spcPts val="0"/>
              </a:spcAft>
              <a:buClr>
                <a:schemeClr val="accent4"/>
              </a:buClr>
              <a:buSzPts val="12400"/>
              <a:buNone/>
              <a:defRPr sz="12400">
                <a:solidFill>
                  <a:schemeClr val="accent4"/>
                </a:solidFill>
              </a:defRPr>
            </a:lvl7pPr>
            <a:lvl8pPr lvl="7" rtl="0">
              <a:spcBef>
                <a:spcPts val="0"/>
              </a:spcBef>
              <a:spcAft>
                <a:spcPts val="0"/>
              </a:spcAft>
              <a:buClr>
                <a:schemeClr val="accent4"/>
              </a:buClr>
              <a:buSzPts val="12400"/>
              <a:buNone/>
              <a:defRPr sz="12400">
                <a:solidFill>
                  <a:schemeClr val="accent4"/>
                </a:solidFill>
              </a:defRPr>
            </a:lvl8pPr>
            <a:lvl9pPr lvl="8" rtl="0">
              <a:spcBef>
                <a:spcPts val="0"/>
              </a:spcBef>
              <a:spcAft>
                <a:spcPts val="0"/>
              </a:spcAft>
              <a:buClr>
                <a:schemeClr val="accent4"/>
              </a:buClr>
              <a:buSzPts val="12400"/>
              <a:buNone/>
              <a:defRPr sz="12400">
                <a:solidFill>
                  <a:schemeClr val="accent4"/>
                </a:solidFill>
              </a:defRPr>
            </a:lvl9pPr>
          </a:lstStyle>
          <a:p>
            <a:r>
              <a:t>xx%</a:t>
            </a:r>
          </a:p>
        </p:txBody>
      </p:sp>
      <p:sp>
        <p:nvSpPr>
          <p:cNvPr id="389" name="Google Shape;389;p14"/>
          <p:cNvSpPr/>
          <p:nvPr/>
        </p:nvSpPr>
        <p:spPr>
          <a:xfrm flipH="1">
            <a:off x="8227093" y="3480547"/>
            <a:ext cx="1327430" cy="1798076"/>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4"/>
          <p:cNvSpPr/>
          <p:nvPr/>
        </p:nvSpPr>
        <p:spPr>
          <a:xfrm rot="-5400000">
            <a:off x="8006258" y="4377911"/>
            <a:ext cx="874074" cy="1184148"/>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4"/>
          <p:cNvSpPr/>
          <p:nvPr/>
        </p:nvSpPr>
        <p:spPr>
          <a:xfrm flipH="1" rot="10800000">
            <a:off x="-198300" y="-153778"/>
            <a:ext cx="1036964" cy="1404703"/>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2" name="Google Shape;392;p14"/>
          <p:cNvGrpSpPr/>
          <p:nvPr/>
        </p:nvGrpSpPr>
        <p:grpSpPr>
          <a:xfrm rot="5400000">
            <a:off x="764528" y="-193301"/>
            <a:ext cx="754382" cy="606116"/>
            <a:chOff x="4649450" y="3527425"/>
            <a:chExt cx="1224050" cy="983475"/>
          </a:xfrm>
        </p:grpSpPr>
        <p:sp>
          <p:nvSpPr>
            <p:cNvPr id="393" name="Google Shape;393;p14"/>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4"/>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4"/>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6" name="Google Shape;396;p14"/>
          <p:cNvSpPr/>
          <p:nvPr/>
        </p:nvSpPr>
        <p:spPr>
          <a:xfrm rot="5400000">
            <a:off x="249861" y="-321600"/>
            <a:ext cx="767166" cy="1039226"/>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4"/>
          <p:cNvSpPr/>
          <p:nvPr/>
        </p:nvSpPr>
        <p:spPr>
          <a:xfrm rot="5400000">
            <a:off x="1459731" y="-557813"/>
            <a:ext cx="1115918" cy="1511657"/>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8" name="Google Shape;398;p14"/>
          <p:cNvGrpSpPr/>
          <p:nvPr/>
        </p:nvGrpSpPr>
        <p:grpSpPr>
          <a:xfrm flipH="1">
            <a:off x="7246780" y="4704871"/>
            <a:ext cx="874094" cy="702299"/>
            <a:chOff x="4649450" y="3527425"/>
            <a:chExt cx="1224050" cy="983475"/>
          </a:xfrm>
        </p:grpSpPr>
        <p:sp>
          <p:nvSpPr>
            <p:cNvPr id="399" name="Google Shape;399;p14"/>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4"/>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4"/>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words">
  <p:cSld name="MAIN_POINT_1">
    <p:spTree>
      <p:nvGrpSpPr>
        <p:cNvPr id="402" name="Shape 402"/>
        <p:cNvGrpSpPr/>
        <p:nvPr/>
      </p:nvGrpSpPr>
      <p:grpSpPr>
        <a:xfrm>
          <a:off x="0" y="0"/>
          <a:ext cx="0" cy="0"/>
          <a:chOff x="0" y="0"/>
          <a:chExt cx="0" cy="0"/>
        </a:xfrm>
      </p:grpSpPr>
      <p:sp>
        <p:nvSpPr>
          <p:cNvPr id="403" name="Google Shape;403;p15"/>
          <p:cNvSpPr txBox="1"/>
          <p:nvPr>
            <p:ph type="title"/>
          </p:nvPr>
        </p:nvSpPr>
        <p:spPr>
          <a:xfrm>
            <a:off x="1143000" y="1228350"/>
            <a:ext cx="6858000" cy="283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6000"/>
              <a:buNone/>
              <a:defRPr sz="9600"/>
            </a:lvl1pPr>
            <a:lvl2pPr lvl="1" rtl="0" algn="ctr">
              <a:spcBef>
                <a:spcPts val="0"/>
              </a:spcBef>
              <a:spcAft>
                <a:spcPts val="0"/>
              </a:spcAft>
              <a:buSzPts val="3000"/>
              <a:buNone/>
              <a:defRPr>
                <a:latin typeface="Roboto"/>
                <a:ea typeface="Roboto"/>
                <a:cs typeface="Roboto"/>
                <a:sym typeface="Roboto"/>
              </a:defRPr>
            </a:lvl2pPr>
            <a:lvl3pPr lvl="2" rtl="0" algn="ctr">
              <a:spcBef>
                <a:spcPts val="0"/>
              </a:spcBef>
              <a:spcAft>
                <a:spcPts val="0"/>
              </a:spcAft>
              <a:buSzPts val="3000"/>
              <a:buNone/>
              <a:defRPr>
                <a:latin typeface="Roboto"/>
                <a:ea typeface="Roboto"/>
                <a:cs typeface="Roboto"/>
                <a:sym typeface="Roboto"/>
              </a:defRPr>
            </a:lvl3pPr>
            <a:lvl4pPr lvl="3" rtl="0" algn="ctr">
              <a:spcBef>
                <a:spcPts val="0"/>
              </a:spcBef>
              <a:spcAft>
                <a:spcPts val="0"/>
              </a:spcAft>
              <a:buSzPts val="3000"/>
              <a:buNone/>
              <a:defRPr>
                <a:latin typeface="Roboto"/>
                <a:ea typeface="Roboto"/>
                <a:cs typeface="Roboto"/>
                <a:sym typeface="Roboto"/>
              </a:defRPr>
            </a:lvl4pPr>
            <a:lvl5pPr lvl="4" rtl="0" algn="ctr">
              <a:spcBef>
                <a:spcPts val="0"/>
              </a:spcBef>
              <a:spcAft>
                <a:spcPts val="0"/>
              </a:spcAft>
              <a:buSzPts val="3000"/>
              <a:buNone/>
              <a:defRPr>
                <a:latin typeface="Roboto"/>
                <a:ea typeface="Roboto"/>
                <a:cs typeface="Roboto"/>
                <a:sym typeface="Roboto"/>
              </a:defRPr>
            </a:lvl5pPr>
            <a:lvl6pPr lvl="5" rtl="0" algn="ctr">
              <a:spcBef>
                <a:spcPts val="0"/>
              </a:spcBef>
              <a:spcAft>
                <a:spcPts val="0"/>
              </a:spcAft>
              <a:buSzPts val="3000"/>
              <a:buNone/>
              <a:defRPr>
                <a:latin typeface="Roboto"/>
                <a:ea typeface="Roboto"/>
                <a:cs typeface="Roboto"/>
                <a:sym typeface="Roboto"/>
              </a:defRPr>
            </a:lvl6pPr>
            <a:lvl7pPr lvl="6" rtl="0" algn="ctr">
              <a:spcBef>
                <a:spcPts val="0"/>
              </a:spcBef>
              <a:spcAft>
                <a:spcPts val="0"/>
              </a:spcAft>
              <a:buSzPts val="3000"/>
              <a:buNone/>
              <a:defRPr>
                <a:latin typeface="Roboto"/>
                <a:ea typeface="Roboto"/>
                <a:cs typeface="Roboto"/>
                <a:sym typeface="Roboto"/>
              </a:defRPr>
            </a:lvl7pPr>
            <a:lvl8pPr lvl="7" rtl="0" algn="ctr">
              <a:spcBef>
                <a:spcPts val="0"/>
              </a:spcBef>
              <a:spcAft>
                <a:spcPts val="0"/>
              </a:spcAft>
              <a:buSzPts val="3000"/>
              <a:buNone/>
              <a:defRPr>
                <a:latin typeface="Roboto"/>
                <a:ea typeface="Roboto"/>
                <a:cs typeface="Roboto"/>
                <a:sym typeface="Roboto"/>
              </a:defRPr>
            </a:lvl8pPr>
            <a:lvl9pPr lvl="8" rtl="0" algn="ctr">
              <a:spcBef>
                <a:spcPts val="0"/>
              </a:spcBef>
              <a:spcAft>
                <a:spcPts val="0"/>
              </a:spcAft>
              <a:buSzPts val="3000"/>
              <a:buNone/>
              <a:defRPr>
                <a:latin typeface="Roboto"/>
                <a:ea typeface="Roboto"/>
                <a:cs typeface="Roboto"/>
                <a:sym typeface="Roboto"/>
              </a:defRPr>
            </a:lvl9pPr>
          </a:lstStyle>
          <a:p/>
        </p:txBody>
      </p:sp>
      <p:sp>
        <p:nvSpPr>
          <p:cNvPr id="404" name="Google Shape;404;p15"/>
          <p:cNvSpPr/>
          <p:nvPr/>
        </p:nvSpPr>
        <p:spPr>
          <a:xfrm rot="-5400000">
            <a:off x="6123141" y="3933034"/>
            <a:ext cx="1121717" cy="1519512"/>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5" name="Google Shape;405;p15"/>
          <p:cNvGrpSpPr/>
          <p:nvPr/>
        </p:nvGrpSpPr>
        <p:grpSpPr>
          <a:xfrm rot="5400000">
            <a:off x="-407222" y="1123394"/>
            <a:ext cx="1091217" cy="899093"/>
            <a:chOff x="4626556" y="3501085"/>
            <a:chExt cx="1193630" cy="983475"/>
          </a:xfrm>
        </p:grpSpPr>
        <p:sp>
          <p:nvSpPr>
            <p:cNvPr id="406" name="Google Shape;406;p15"/>
            <p:cNvSpPr/>
            <p:nvPr/>
          </p:nvSpPr>
          <p:spPr>
            <a:xfrm>
              <a:off x="4626556" y="4118393"/>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5"/>
            <p:cNvSpPr/>
            <p:nvPr/>
          </p:nvSpPr>
          <p:spPr>
            <a:xfrm>
              <a:off x="4702761" y="350108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5"/>
            <p:cNvSpPr/>
            <p:nvPr/>
          </p:nvSpPr>
          <p:spPr>
            <a:xfrm>
              <a:off x="4809818" y="3586908"/>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9" name="Google Shape;409;p15"/>
          <p:cNvGrpSpPr/>
          <p:nvPr/>
        </p:nvGrpSpPr>
        <p:grpSpPr>
          <a:xfrm rot="-5400000">
            <a:off x="7033878" y="4296163"/>
            <a:ext cx="1299451" cy="1044057"/>
            <a:chOff x="4649450" y="3527425"/>
            <a:chExt cx="1224050" cy="983475"/>
          </a:xfrm>
        </p:grpSpPr>
        <p:sp>
          <p:nvSpPr>
            <p:cNvPr id="410" name="Google Shape;410;p15"/>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5"/>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5"/>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3" name="Google Shape;413;p15"/>
          <p:cNvSpPr/>
          <p:nvPr/>
        </p:nvSpPr>
        <p:spPr>
          <a:xfrm rot="-5400000">
            <a:off x="7872422" y="3902293"/>
            <a:ext cx="1121717" cy="1519512"/>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5"/>
          <p:cNvSpPr/>
          <p:nvPr/>
        </p:nvSpPr>
        <p:spPr>
          <a:xfrm flipH="1">
            <a:off x="8490272" y="3745667"/>
            <a:ext cx="738618" cy="1000655"/>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5"/>
          <p:cNvSpPr/>
          <p:nvPr/>
        </p:nvSpPr>
        <p:spPr>
          <a:xfrm flipH="1" rot="10800000">
            <a:off x="-258516" y="-299425"/>
            <a:ext cx="1249219" cy="1692230"/>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6" name="Google Shape;416;p15"/>
          <p:cNvGrpSpPr/>
          <p:nvPr/>
        </p:nvGrpSpPr>
        <p:grpSpPr>
          <a:xfrm rot="5400000">
            <a:off x="1054076" y="-55625"/>
            <a:ext cx="908735" cy="730132"/>
            <a:chOff x="4649450" y="3527425"/>
            <a:chExt cx="1224050" cy="983475"/>
          </a:xfrm>
        </p:grpSpPr>
        <p:sp>
          <p:nvSpPr>
            <p:cNvPr id="417" name="Google Shape;417;p15"/>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5"/>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5"/>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0" name="Google Shape;420;p15"/>
          <p:cNvSpPr/>
          <p:nvPr/>
        </p:nvSpPr>
        <p:spPr>
          <a:xfrm rot="5400000">
            <a:off x="281375" y="-501557"/>
            <a:ext cx="924183" cy="1251926"/>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5"/>
          <p:cNvSpPr/>
          <p:nvPr/>
        </p:nvSpPr>
        <p:spPr>
          <a:xfrm rot="5400000">
            <a:off x="1833339" y="-710152"/>
            <a:ext cx="1344232" cy="1821038"/>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2" name="Google Shape;422;p15"/>
          <p:cNvGrpSpPr/>
          <p:nvPr/>
        </p:nvGrpSpPr>
        <p:grpSpPr>
          <a:xfrm rot="-5400000">
            <a:off x="8464663" y="3128411"/>
            <a:ext cx="1067739" cy="877850"/>
            <a:chOff x="4649450" y="3527425"/>
            <a:chExt cx="1224050" cy="983475"/>
          </a:xfrm>
        </p:grpSpPr>
        <p:sp>
          <p:nvSpPr>
            <p:cNvPr id="423" name="Google Shape;423;p15"/>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5"/>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5"/>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5">
    <p:spTree>
      <p:nvGrpSpPr>
        <p:cNvPr id="426" name="Shape 426"/>
        <p:cNvGrpSpPr/>
        <p:nvPr/>
      </p:nvGrpSpPr>
      <p:grpSpPr>
        <a:xfrm>
          <a:off x="0" y="0"/>
          <a:ext cx="0" cy="0"/>
          <a:chOff x="0" y="0"/>
          <a:chExt cx="0" cy="0"/>
        </a:xfrm>
      </p:grpSpPr>
      <p:sp>
        <p:nvSpPr>
          <p:cNvPr id="427" name="Google Shape;427;p16"/>
          <p:cNvSpPr txBox="1"/>
          <p:nvPr>
            <p:ph type="title"/>
          </p:nvPr>
        </p:nvSpPr>
        <p:spPr>
          <a:xfrm>
            <a:off x="2834700" y="3215300"/>
            <a:ext cx="3474600" cy="424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2400"/>
              <a:buNone/>
              <a:defRPr sz="3400"/>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428" name="Google Shape;428;p16"/>
          <p:cNvSpPr txBox="1"/>
          <p:nvPr>
            <p:ph idx="1" type="subTitle"/>
          </p:nvPr>
        </p:nvSpPr>
        <p:spPr>
          <a:xfrm>
            <a:off x="1757400" y="2003525"/>
            <a:ext cx="5629200" cy="11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Font typeface="Maven Pro"/>
              <a:buNone/>
              <a:defRPr b="0" sz="1800">
                <a:latin typeface="Comfortaa"/>
                <a:ea typeface="Comfortaa"/>
                <a:cs typeface="Comfortaa"/>
                <a:sym typeface="Comfortaa"/>
              </a:defRPr>
            </a:lvl1pPr>
            <a:lvl2pPr lvl="1" rtl="0">
              <a:spcBef>
                <a:spcPts val="0"/>
              </a:spcBef>
              <a:spcAft>
                <a:spcPts val="0"/>
              </a:spcAft>
              <a:buSzPts val="2400"/>
              <a:buNone/>
              <a:defRPr sz="2400">
                <a:latin typeface="Roboto"/>
                <a:ea typeface="Roboto"/>
                <a:cs typeface="Roboto"/>
                <a:sym typeface="Roboto"/>
              </a:defRPr>
            </a:lvl2pPr>
            <a:lvl3pPr lvl="2" rtl="0">
              <a:spcBef>
                <a:spcPts val="0"/>
              </a:spcBef>
              <a:spcAft>
                <a:spcPts val="0"/>
              </a:spcAft>
              <a:buSzPts val="2400"/>
              <a:buNone/>
              <a:defRPr sz="2400">
                <a:latin typeface="Roboto"/>
                <a:ea typeface="Roboto"/>
                <a:cs typeface="Roboto"/>
                <a:sym typeface="Roboto"/>
              </a:defRPr>
            </a:lvl3pPr>
            <a:lvl4pPr lvl="3" rtl="0">
              <a:spcBef>
                <a:spcPts val="0"/>
              </a:spcBef>
              <a:spcAft>
                <a:spcPts val="0"/>
              </a:spcAft>
              <a:buSzPts val="2400"/>
              <a:buNone/>
              <a:defRPr sz="2400">
                <a:latin typeface="Roboto"/>
                <a:ea typeface="Roboto"/>
                <a:cs typeface="Roboto"/>
                <a:sym typeface="Roboto"/>
              </a:defRPr>
            </a:lvl4pPr>
            <a:lvl5pPr lvl="4" rtl="0">
              <a:spcBef>
                <a:spcPts val="0"/>
              </a:spcBef>
              <a:spcAft>
                <a:spcPts val="0"/>
              </a:spcAft>
              <a:buSzPts val="2400"/>
              <a:buNone/>
              <a:defRPr sz="2400">
                <a:latin typeface="Roboto"/>
                <a:ea typeface="Roboto"/>
                <a:cs typeface="Roboto"/>
                <a:sym typeface="Roboto"/>
              </a:defRPr>
            </a:lvl5pPr>
            <a:lvl6pPr lvl="5" rtl="0">
              <a:spcBef>
                <a:spcPts val="0"/>
              </a:spcBef>
              <a:spcAft>
                <a:spcPts val="0"/>
              </a:spcAft>
              <a:buSzPts val="2400"/>
              <a:buNone/>
              <a:defRPr sz="2400">
                <a:latin typeface="Roboto"/>
                <a:ea typeface="Roboto"/>
                <a:cs typeface="Roboto"/>
                <a:sym typeface="Roboto"/>
              </a:defRPr>
            </a:lvl6pPr>
            <a:lvl7pPr lvl="6" rtl="0">
              <a:spcBef>
                <a:spcPts val="0"/>
              </a:spcBef>
              <a:spcAft>
                <a:spcPts val="0"/>
              </a:spcAft>
              <a:buSzPts val="2400"/>
              <a:buNone/>
              <a:defRPr sz="2400">
                <a:latin typeface="Roboto"/>
                <a:ea typeface="Roboto"/>
                <a:cs typeface="Roboto"/>
                <a:sym typeface="Roboto"/>
              </a:defRPr>
            </a:lvl7pPr>
            <a:lvl8pPr lvl="7" rtl="0">
              <a:spcBef>
                <a:spcPts val="0"/>
              </a:spcBef>
              <a:spcAft>
                <a:spcPts val="0"/>
              </a:spcAft>
              <a:buSzPts val="2400"/>
              <a:buNone/>
              <a:defRPr sz="2400">
                <a:latin typeface="Roboto"/>
                <a:ea typeface="Roboto"/>
                <a:cs typeface="Roboto"/>
                <a:sym typeface="Roboto"/>
              </a:defRPr>
            </a:lvl8pPr>
            <a:lvl9pPr lvl="8" rtl="0">
              <a:spcBef>
                <a:spcPts val="0"/>
              </a:spcBef>
              <a:spcAft>
                <a:spcPts val="0"/>
              </a:spcAft>
              <a:buSzPts val="2400"/>
              <a:buNone/>
              <a:defRPr sz="2400">
                <a:latin typeface="Roboto"/>
                <a:ea typeface="Roboto"/>
                <a:cs typeface="Roboto"/>
                <a:sym typeface="Roboto"/>
              </a:defRPr>
            </a:lvl9pPr>
          </a:lstStyle>
          <a:p/>
        </p:txBody>
      </p:sp>
      <p:sp>
        <p:nvSpPr>
          <p:cNvPr id="429" name="Google Shape;429;p16"/>
          <p:cNvSpPr/>
          <p:nvPr/>
        </p:nvSpPr>
        <p:spPr>
          <a:xfrm flipH="1" rot="5400000">
            <a:off x="1748981" y="4085434"/>
            <a:ext cx="1121717" cy="1519512"/>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 name="Google Shape;430;p16"/>
          <p:cNvGrpSpPr/>
          <p:nvPr/>
        </p:nvGrpSpPr>
        <p:grpSpPr>
          <a:xfrm flipH="1" rot="-5400000">
            <a:off x="8331821" y="1332686"/>
            <a:ext cx="1234333" cy="1017011"/>
            <a:chOff x="4626556" y="3501085"/>
            <a:chExt cx="1193630" cy="983475"/>
          </a:xfrm>
        </p:grpSpPr>
        <p:sp>
          <p:nvSpPr>
            <p:cNvPr id="431" name="Google Shape;431;p16"/>
            <p:cNvSpPr/>
            <p:nvPr/>
          </p:nvSpPr>
          <p:spPr>
            <a:xfrm>
              <a:off x="4626556" y="4118393"/>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6"/>
            <p:cNvSpPr/>
            <p:nvPr/>
          </p:nvSpPr>
          <p:spPr>
            <a:xfrm>
              <a:off x="4702761" y="350108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6"/>
            <p:cNvSpPr/>
            <p:nvPr/>
          </p:nvSpPr>
          <p:spPr>
            <a:xfrm>
              <a:off x="4809818" y="3586908"/>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16"/>
          <p:cNvGrpSpPr/>
          <p:nvPr/>
        </p:nvGrpSpPr>
        <p:grpSpPr>
          <a:xfrm flipH="1" rot="5400000">
            <a:off x="660510" y="4448563"/>
            <a:ext cx="1299451" cy="1044057"/>
            <a:chOff x="4649450" y="3527425"/>
            <a:chExt cx="1224050" cy="983475"/>
          </a:xfrm>
        </p:grpSpPr>
        <p:sp>
          <p:nvSpPr>
            <p:cNvPr id="435" name="Google Shape;435;p16"/>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6"/>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6"/>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 name="Google Shape;438;p16"/>
          <p:cNvSpPr/>
          <p:nvPr/>
        </p:nvSpPr>
        <p:spPr>
          <a:xfrm flipH="1" rot="5400000">
            <a:off x="-300" y="4054693"/>
            <a:ext cx="1121717" cy="1519512"/>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6"/>
          <p:cNvSpPr/>
          <p:nvPr/>
        </p:nvSpPr>
        <p:spPr>
          <a:xfrm>
            <a:off x="-235050" y="3898067"/>
            <a:ext cx="738618" cy="1000655"/>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6"/>
          <p:cNvSpPr/>
          <p:nvPr/>
        </p:nvSpPr>
        <p:spPr>
          <a:xfrm rot="10800000">
            <a:off x="7984842" y="-276787"/>
            <a:ext cx="1413001" cy="1914094"/>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1" name="Google Shape;441;p16"/>
          <p:cNvGrpSpPr/>
          <p:nvPr/>
        </p:nvGrpSpPr>
        <p:grpSpPr>
          <a:xfrm flipH="1" rot="-5400000">
            <a:off x="6885071" y="-1277"/>
            <a:ext cx="1027835" cy="825824"/>
            <a:chOff x="4649450" y="3527425"/>
            <a:chExt cx="1224050" cy="983475"/>
          </a:xfrm>
        </p:grpSpPr>
        <p:sp>
          <p:nvSpPr>
            <p:cNvPr id="442" name="Google Shape;442;p16"/>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6"/>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6"/>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5" name="Google Shape;445;p16"/>
          <p:cNvSpPr/>
          <p:nvPr/>
        </p:nvSpPr>
        <p:spPr>
          <a:xfrm flipH="1" rot="-5400000">
            <a:off x="7741789" y="-505454"/>
            <a:ext cx="1045365" cy="1416083"/>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6"/>
          <p:cNvSpPr/>
          <p:nvPr/>
        </p:nvSpPr>
        <p:spPr>
          <a:xfrm flipH="1" rot="-5400000">
            <a:off x="5511184" y="-741396"/>
            <a:ext cx="1520504" cy="2059822"/>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7" name="Google Shape;447;p16"/>
          <p:cNvGrpSpPr/>
          <p:nvPr/>
        </p:nvGrpSpPr>
        <p:grpSpPr>
          <a:xfrm flipH="1" rot="5400000">
            <a:off x="-307635" y="3412764"/>
            <a:ext cx="738592" cy="593429"/>
            <a:chOff x="4649450" y="3527425"/>
            <a:chExt cx="1224050" cy="983475"/>
          </a:xfrm>
        </p:grpSpPr>
        <p:sp>
          <p:nvSpPr>
            <p:cNvPr id="448" name="Google Shape;448;p16"/>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6"/>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6"/>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4">
    <p:spTree>
      <p:nvGrpSpPr>
        <p:cNvPr id="451" name="Shape 451"/>
        <p:cNvGrpSpPr/>
        <p:nvPr/>
      </p:nvGrpSpPr>
      <p:grpSpPr>
        <a:xfrm>
          <a:off x="0" y="0"/>
          <a:ext cx="0" cy="0"/>
          <a:chOff x="0" y="0"/>
          <a:chExt cx="0" cy="0"/>
        </a:xfrm>
      </p:grpSpPr>
      <p:sp>
        <p:nvSpPr>
          <p:cNvPr id="452" name="Google Shape;452;p17"/>
          <p:cNvSpPr/>
          <p:nvPr/>
        </p:nvSpPr>
        <p:spPr>
          <a:xfrm rot="-375952">
            <a:off x="-475745" y="3211312"/>
            <a:ext cx="1107592" cy="1985989"/>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7"/>
          <p:cNvSpPr/>
          <p:nvPr/>
        </p:nvSpPr>
        <p:spPr>
          <a:xfrm flipH="1" rot="3563752">
            <a:off x="-110041" y="4292636"/>
            <a:ext cx="729280" cy="988042"/>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7"/>
          <p:cNvSpPr/>
          <p:nvPr/>
        </p:nvSpPr>
        <p:spPr>
          <a:xfrm rot="10800000">
            <a:off x="8517559" y="-153778"/>
            <a:ext cx="1036964" cy="1404703"/>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5" name="Google Shape;455;p17"/>
          <p:cNvGrpSpPr/>
          <p:nvPr/>
        </p:nvGrpSpPr>
        <p:grpSpPr>
          <a:xfrm flipH="1" rot="-5400000">
            <a:off x="7837313" y="-193301"/>
            <a:ext cx="754382" cy="606116"/>
            <a:chOff x="4649450" y="3527425"/>
            <a:chExt cx="1224050" cy="983475"/>
          </a:xfrm>
        </p:grpSpPr>
        <p:sp>
          <p:nvSpPr>
            <p:cNvPr id="456" name="Google Shape;456;p17"/>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7"/>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7"/>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9" name="Google Shape;459;p17"/>
          <p:cNvSpPr/>
          <p:nvPr/>
        </p:nvSpPr>
        <p:spPr>
          <a:xfrm flipH="1" rot="-5400000">
            <a:off x="8339196" y="-321600"/>
            <a:ext cx="767166" cy="1039226"/>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7"/>
          <p:cNvSpPr/>
          <p:nvPr/>
        </p:nvSpPr>
        <p:spPr>
          <a:xfrm flipH="1" rot="-5400000">
            <a:off x="6780574" y="-557813"/>
            <a:ext cx="1115918" cy="1511657"/>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1" name="Google Shape;461;p17"/>
          <p:cNvGrpSpPr/>
          <p:nvPr/>
        </p:nvGrpSpPr>
        <p:grpSpPr>
          <a:xfrm rot="318926">
            <a:off x="176247" y="4789472"/>
            <a:ext cx="729365" cy="586016"/>
            <a:chOff x="4649450" y="3527425"/>
            <a:chExt cx="1224050" cy="983475"/>
          </a:xfrm>
        </p:grpSpPr>
        <p:sp>
          <p:nvSpPr>
            <p:cNvPr id="462" name="Google Shape;462;p17"/>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7"/>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7"/>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5" name="Google Shape;465;p17"/>
          <p:cNvSpPr txBox="1"/>
          <p:nvPr>
            <p:ph type="title"/>
          </p:nvPr>
        </p:nvSpPr>
        <p:spPr>
          <a:xfrm>
            <a:off x="778500" y="452825"/>
            <a:ext cx="5950500" cy="440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4000"/>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2">
    <p:spTree>
      <p:nvGrpSpPr>
        <p:cNvPr id="466" name="Shape 466"/>
        <p:cNvGrpSpPr/>
        <p:nvPr/>
      </p:nvGrpSpPr>
      <p:grpSpPr>
        <a:xfrm>
          <a:off x="0" y="0"/>
          <a:ext cx="0" cy="0"/>
          <a:chOff x="0" y="0"/>
          <a:chExt cx="0" cy="0"/>
        </a:xfrm>
      </p:grpSpPr>
      <p:sp>
        <p:nvSpPr>
          <p:cNvPr id="467" name="Google Shape;467;p18"/>
          <p:cNvSpPr txBox="1"/>
          <p:nvPr>
            <p:ph type="title"/>
          </p:nvPr>
        </p:nvSpPr>
        <p:spPr>
          <a:xfrm>
            <a:off x="778500" y="452825"/>
            <a:ext cx="5950500" cy="440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4000"/>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p:txBody>
      </p:sp>
      <p:sp>
        <p:nvSpPr>
          <p:cNvPr id="468" name="Google Shape;468;p18"/>
          <p:cNvSpPr/>
          <p:nvPr/>
        </p:nvSpPr>
        <p:spPr>
          <a:xfrm flipH="1">
            <a:off x="8487028" y="1134969"/>
            <a:ext cx="949460" cy="2023062"/>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9" name="Google Shape;469;p18"/>
          <p:cNvGrpSpPr/>
          <p:nvPr/>
        </p:nvGrpSpPr>
        <p:grpSpPr>
          <a:xfrm flipH="1">
            <a:off x="8411798" y="2672995"/>
            <a:ext cx="1099931" cy="883652"/>
            <a:chOff x="4649450" y="3527425"/>
            <a:chExt cx="1224050" cy="983475"/>
          </a:xfrm>
        </p:grpSpPr>
        <p:sp>
          <p:nvSpPr>
            <p:cNvPr id="470" name="Google Shape;470;p18"/>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8"/>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8"/>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3" name="Google Shape;473;p18"/>
          <p:cNvSpPr/>
          <p:nvPr/>
        </p:nvSpPr>
        <p:spPr>
          <a:xfrm flipH="1">
            <a:off x="8228469" y="3198642"/>
            <a:ext cx="1099934" cy="1490004"/>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8"/>
          <p:cNvSpPr/>
          <p:nvPr/>
        </p:nvSpPr>
        <p:spPr>
          <a:xfrm rot="-5400000">
            <a:off x="8251524" y="4317943"/>
            <a:ext cx="819059" cy="1419105"/>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8"/>
          <p:cNvSpPr/>
          <p:nvPr/>
        </p:nvSpPr>
        <p:spPr>
          <a:xfrm rot="5400000">
            <a:off x="-95913" y="-336931"/>
            <a:ext cx="742632" cy="1006194"/>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8"/>
          <p:cNvSpPr/>
          <p:nvPr/>
        </p:nvSpPr>
        <p:spPr>
          <a:xfrm flipH="1" rot="10800000">
            <a:off x="-160092" y="669489"/>
            <a:ext cx="618327" cy="1270557"/>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7" name="Google Shape;477;p18"/>
          <p:cNvGrpSpPr/>
          <p:nvPr/>
        </p:nvGrpSpPr>
        <p:grpSpPr>
          <a:xfrm flipH="1">
            <a:off x="8552924" y="4347750"/>
            <a:ext cx="817665" cy="656961"/>
            <a:chOff x="4649450" y="3527425"/>
            <a:chExt cx="1224050" cy="983475"/>
          </a:xfrm>
        </p:grpSpPr>
        <p:sp>
          <p:nvSpPr>
            <p:cNvPr id="478" name="Google Shape;478;p18"/>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8"/>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8"/>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1" name="Google Shape;481;p18"/>
          <p:cNvGrpSpPr/>
          <p:nvPr/>
        </p:nvGrpSpPr>
        <p:grpSpPr>
          <a:xfrm flipH="1" rot="10800000">
            <a:off x="-226961" y="290638"/>
            <a:ext cx="821705" cy="660010"/>
            <a:chOff x="4649450" y="3527425"/>
            <a:chExt cx="1224050" cy="983475"/>
          </a:xfrm>
        </p:grpSpPr>
        <p:sp>
          <p:nvSpPr>
            <p:cNvPr id="482" name="Google Shape;482;p18"/>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8"/>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8"/>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Title and two columns 2 ">
  <p:cSld name="CUSTOM_27">
    <p:spTree>
      <p:nvGrpSpPr>
        <p:cNvPr id="485" name="Shape 485"/>
        <p:cNvGrpSpPr/>
        <p:nvPr/>
      </p:nvGrpSpPr>
      <p:grpSpPr>
        <a:xfrm>
          <a:off x="0" y="0"/>
          <a:ext cx="0" cy="0"/>
          <a:chOff x="0" y="0"/>
          <a:chExt cx="0" cy="0"/>
        </a:xfrm>
      </p:grpSpPr>
      <p:sp>
        <p:nvSpPr>
          <p:cNvPr id="486" name="Google Shape;486;p19"/>
          <p:cNvSpPr/>
          <p:nvPr/>
        </p:nvSpPr>
        <p:spPr>
          <a:xfrm rot="10265415">
            <a:off x="7860399" y="1692769"/>
            <a:ext cx="1799601" cy="2674614"/>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9"/>
          <p:cNvSpPr txBox="1"/>
          <p:nvPr>
            <p:ph idx="1" type="body"/>
          </p:nvPr>
        </p:nvSpPr>
        <p:spPr>
          <a:xfrm>
            <a:off x="1161775" y="2023100"/>
            <a:ext cx="2791200" cy="18603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88" name="Google Shape;488;p19"/>
          <p:cNvSpPr txBox="1"/>
          <p:nvPr>
            <p:ph idx="2" type="body"/>
          </p:nvPr>
        </p:nvSpPr>
        <p:spPr>
          <a:xfrm>
            <a:off x="4510675" y="2023100"/>
            <a:ext cx="2791200" cy="18603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89" name="Google Shape;489;p19"/>
          <p:cNvSpPr txBox="1"/>
          <p:nvPr>
            <p:ph idx="3" type="subTitle"/>
          </p:nvPr>
        </p:nvSpPr>
        <p:spPr>
          <a:xfrm>
            <a:off x="1161775" y="1583200"/>
            <a:ext cx="1965000" cy="3972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490" name="Google Shape;490;p19"/>
          <p:cNvSpPr txBox="1"/>
          <p:nvPr>
            <p:ph idx="4" type="subTitle"/>
          </p:nvPr>
        </p:nvSpPr>
        <p:spPr>
          <a:xfrm>
            <a:off x="4510675" y="1583200"/>
            <a:ext cx="1965000" cy="3972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491" name="Google Shape;491;p19"/>
          <p:cNvSpPr txBox="1"/>
          <p:nvPr>
            <p:ph type="title"/>
          </p:nvPr>
        </p:nvSpPr>
        <p:spPr>
          <a:xfrm>
            <a:off x="778500" y="452825"/>
            <a:ext cx="5950800" cy="440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4000"/>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p:txBody>
      </p:sp>
      <p:sp>
        <p:nvSpPr>
          <p:cNvPr id="492" name="Google Shape;492;p19"/>
          <p:cNvSpPr/>
          <p:nvPr/>
        </p:nvSpPr>
        <p:spPr>
          <a:xfrm>
            <a:off x="-309657" y="2524050"/>
            <a:ext cx="998974" cy="1353240"/>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3" name="Google Shape;493;p19"/>
          <p:cNvGrpSpPr/>
          <p:nvPr/>
        </p:nvGrpSpPr>
        <p:grpSpPr>
          <a:xfrm flipH="1" rot="-4367854">
            <a:off x="7664165" y="764128"/>
            <a:ext cx="1824959" cy="1591208"/>
            <a:chOff x="4593050" y="3501085"/>
            <a:chExt cx="1213420" cy="983475"/>
          </a:xfrm>
        </p:grpSpPr>
        <p:sp>
          <p:nvSpPr>
            <p:cNvPr id="494" name="Google Shape;494;p19"/>
            <p:cNvSpPr/>
            <p:nvPr/>
          </p:nvSpPr>
          <p:spPr>
            <a:xfrm>
              <a:off x="4593050" y="4142199"/>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9"/>
            <p:cNvSpPr/>
            <p:nvPr/>
          </p:nvSpPr>
          <p:spPr>
            <a:xfrm>
              <a:off x="4689046" y="350108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9"/>
            <p:cNvSpPr/>
            <p:nvPr/>
          </p:nvSpPr>
          <p:spPr>
            <a:xfrm>
              <a:off x="4754900" y="3612064"/>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 name="Google Shape;497;p19"/>
          <p:cNvGrpSpPr/>
          <p:nvPr/>
        </p:nvGrpSpPr>
        <p:grpSpPr>
          <a:xfrm>
            <a:off x="-564087" y="3573292"/>
            <a:ext cx="1157217" cy="929777"/>
            <a:chOff x="4649450" y="3527425"/>
            <a:chExt cx="1224050" cy="983475"/>
          </a:xfrm>
        </p:grpSpPr>
        <p:sp>
          <p:nvSpPr>
            <p:cNvPr id="498" name="Google Shape;498;p19"/>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9"/>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9"/>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1" name="Google Shape;501;p19"/>
          <p:cNvSpPr/>
          <p:nvPr/>
        </p:nvSpPr>
        <p:spPr>
          <a:xfrm>
            <a:off x="-345718" y="4029375"/>
            <a:ext cx="998974" cy="1353240"/>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9"/>
          <p:cNvSpPr/>
          <p:nvPr/>
        </p:nvSpPr>
        <p:spPr>
          <a:xfrm flipH="1" rot="6350552">
            <a:off x="468438" y="3921222"/>
            <a:ext cx="1416396" cy="1918818"/>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9"/>
          <p:cNvSpPr/>
          <p:nvPr/>
        </p:nvSpPr>
        <p:spPr>
          <a:xfrm rot="10800000">
            <a:off x="8223498" y="-155857"/>
            <a:ext cx="1073393" cy="1454051"/>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4" name="Google Shape;504;p19"/>
          <p:cNvGrpSpPr/>
          <p:nvPr/>
        </p:nvGrpSpPr>
        <p:grpSpPr>
          <a:xfrm flipH="1" rot="-5400000">
            <a:off x="7406074" y="-35086"/>
            <a:ext cx="871768" cy="762783"/>
            <a:chOff x="4649450" y="3527425"/>
            <a:chExt cx="1224050" cy="983475"/>
          </a:xfrm>
        </p:grpSpPr>
        <p:sp>
          <p:nvSpPr>
            <p:cNvPr id="505" name="Google Shape;505;p19"/>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9"/>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9"/>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8" name="Google Shape;508;p19"/>
          <p:cNvSpPr/>
          <p:nvPr/>
        </p:nvSpPr>
        <p:spPr>
          <a:xfrm flipH="1" rot="-5400000">
            <a:off x="8038855" y="-329590"/>
            <a:ext cx="794153" cy="1075784"/>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9"/>
          <p:cNvSpPr/>
          <p:nvPr/>
        </p:nvSpPr>
        <p:spPr>
          <a:xfrm flipH="1" rot="-5400000">
            <a:off x="6037909" y="-733000"/>
            <a:ext cx="1526303" cy="2067677"/>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0" name="Google Shape;510;p19"/>
          <p:cNvGrpSpPr/>
          <p:nvPr/>
        </p:nvGrpSpPr>
        <p:grpSpPr>
          <a:xfrm>
            <a:off x="-31917" y="4793334"/>
            <a:ext cx="657804" cy="528519"/>
            <a:chOff x="4649450" y="3527425"/>
            <a:chExt cx="1224050" cy="983475"/>
          </a:xfrm>
        </p:grpSpPr>
        <p:sp>
          <p:nvSpPr>
            <p:cNvPr id="511" name="Google Shape;511;p19"/>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9"/>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9"/>
            <p:cNvSpPr/>
            <p:nvPr/>
          </p:nvSpPr>
          <p:spPr>
            <a:xfrm>
              <a:off x="4656211" y="3734789"/>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6">
    <p:spTree>
      <p:nvGrpSpPr>
        <p:cNvPr id="514" name="Shape 514"/>
        <p:cNvGrpSpPr/>
        <p:nvPr/>
      </p:nvGrpSpPr>
      <p:grpSpPr>
        <a:xfrm>
          <a:off x="0" y="0"/>
          <a:ext cx="0" cy="0"/>
          <a:chOff x="0" y="0"/>
          <a:chExt cx="0" cy="0"/>
        </a:xfrm>
      </p:grpSpPr>
      <p:sp>
        <p:nvSpPr>
          <p:cNvPr id="515" name="Google Shape;515;p20"/>
          <p:cNvSpPr txBox="1"/>
          <p:nvPr>
            <p:ph idx="1" type="subTitle"/>
          </p:nvPr>
        </p:nvSpPr>
        <p:spPr>
          <a:xfrm>
            <a:off x="1746400" y="1619423"/>
            <a:ext cx="2218500" cy="57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Roboto"/>
              <a:buNone/>
              <a:defRPr b="0" sz="1400"/>
            </a:lvl1pPr>
            <a:lvl2pPr lvl="1" rtl="0" algn="ctr">
              <a:lnSpc>
                <a:spcPct val="100000"/>
              </a:lnSpc>
              <a:spcBef>
                <a:spcPts val="0"/>
              </a:spcBef>
              <a:spcAft>
                <a:spcPts val="0"/>
              </a:spcAft>
              <a:buSzPts val="2200"/>
              <a:buFont typeface="Roboto"/>
              <a:buNone/>
              <a:defRPr>
                <a:latin typeface="Roboto"/>
                <a:ea typeface="Roboto"/>
                <a:cs typeface="Roboto"/>
                <a:sym typeface="Roboto"/>
              </a:defRPr>
            </a:lvl2pPr>
            <a:lvl3pPr lvl="2" rtl="0" algn="ctr">
              <a:lnSpc>
                <a:spcPct val="100000"/>
              </a:lnSpc>
              <a:spcBef>
                <a:spcPts val="0"/>
              </a:spcBef>
              <a:spcAft>
                <a:spcPts val="0"/>
              </a:spcAft>
              <a:buSzPts val="2200"/>
              <a:buFont typeface="Roboto"/>
              <a:buNone/>
              <a:defRPr>
                <a:latin typeface="Roboto"/>
                <a:ea typeface="Roboto"/>
                <a:cs typeface="Roboto"/>
                <a:sym typeface="Roboto"/>
              </a:defRPr>
            </a:lvl3pPr>
            <a:lvl4pPr lvl="3" rtl="0" algn="ctr">
              <a:lnSpc>
                <a:spcPct val="100000"/>
              </a:lnSpc>
              <a:spcBef>
                <a:spcPts val="0"/>
              </a:spcBef>
              <a:spcAft>
                <a:spcPts val="0"/>
              </a:spcAft>
              <a:buSzPts val="2200"/>
              <a:buFont typeface="Roboto"/>
              <a:buNone/>
              <a:defRPr>
                <a:latin typeface="Roboto"/>
                <a:ea typeface="Roboto"/>
                <a:cs typeface="Roboto"/>
                <a:sym typeface="Roboto"/>
              </a:defRPr>
            </a:lvl4pPr>
            <a:lvl5pPr lvl="4" rtl="0" algn="ctr">
              <a:lnSpc>
                <a:spcPct val="100000"/>
              </a:lnSpc>
              <a:spcBef>
                <a:spcPts val="0"/>
              </a:spcBef>
              <a:spcAft>
                <a:spcPts val="0"/>
              </a:spcAft>
              <a:buSzPts val="2200"/>
              <a:buFont typeface="Roboto"/>
              <a:buNone/>
              <a:defRPr>
                <a:latin typeface="Roboto"/>
                <a:ea typeface="Roboto"/>
                <a:cs typeface="Roboto"/>
                <a:sym typeface="Roboto"/>
              </a:defRPr>
            </a:lvl5pPr>
            <a:lvl6pPr lvl="5" rtl="0" algn="ctr">
              <a:lnSpc>
                <a:spcPct val="100000"/>
              </a:lnSpc>
              <a:spcBef>
                <a:spcPts val="0"/>
              </a:spcBef>
              <a:spcAft>
                <a:spcPts val="0"/>
              </a:spcAft>
              <a:buSzPts val="2200"/>
              <a:buFont typeface="Roboto"/>
              <a:buNone/>
              <a:defRPr>
                <a:latin typeface="Roboto"/>
                <a:ea typeface="Roboto"/>
                <a:cs typeface="Roboto"/>
                <a:sym typeface="Roboto"/>
              </a:defRPr>
            </a:lvl6pPr>
            <a:lvl7pPr lvl="6" rtl="0" algn="ctr">
              <a:lnSpc>
                <a:spcPct val="100000"/>
              </a:lnSpc>
              <a:spcBef>
                <a:spcPts val="0"/>
              </a:spcBef>
              <a:spcAft>
                <a:spcPts val="0"/>
              </a:spcAft>
              <a:buSzPts val="2200"/>
              <a:buFont typeface="Roboto"/>
              <a:buNone/>
              <a:defRPr>
                <a:latin typeface="Roboto"/>
                <a:ea typeface="Roboto"/>
                <a:cs typeface="Roboto"/>
                <a:sym typeface="Roboto"/>
              </a:defRPr>
            </a:lvl7pPr>
            <a:lvl8pPr lvl="7" rtl="0" algn="ctr">
              <a:lnSpc>
                <a:spcPct val="100000"/>
              </a:lnSpc>
              <a:spcBef>
                <a:spcPts val="0"/>
              </a:spcBef>
              <a:spcAft>
                <a:spcPts val="0"/>
              </a:spcAft>
              <a:buSzPts val="2200"/>
              <a:buFont typeface="Roboto"/>
              <a:buNone/>
              <a:defRPr>
                <a:latin typeface="Roboto"/>
                <a:ea typeface="Roboto"/>
                <a:cs typeface="Roboto"/>
                <a:sym typeface="Roboto"/>
              </a:defRPr>
            </a:lvl8pPr>
            <a:lvl9pPr lvl="8" rtl="0" algn="ctr">
              <a:lnSpc>
                <a:spcPct val="100000"/>
              </a:lnSpc>
              <a:spcBef>
                <a:spcPts val="0"/>
              </a:spcBef>
              <a:spcAft>
                <a:spcPts val="0"/>
              </a:spcAft>
              <a:buSzPts val="2200"/>
              <a:buFont typeface="Roboto"/>
              <a:buNone/>
              <a:defRPr>
                <a:latin typeface="Roboto"/>
                <a:ea typeface="Roboto"/>
                <a:cs typeface="Roboto"/>
                <a:sym typeface="Roboto"/>
              </a:defRPr>
            </a:lvl9pPr>
          </a:lstStyle>
          <a:p/>
        </p:txBody>
      </p:sp>
      <p:sp>
        <p:nvSpPr>
          <p:cNvPr id="516" name="Google Shape;516;p20"/>
          <p:cNvSpPr txBox="1"/>
          <p:nvPr>
            <p:ph idx="2" type="subTitle"/>
          </p:nvPr>
        </p:nvSpPr>
        <p:spPr>
          <a:xfrm>
            <a:off x="1746400" y="3509005"/>
            <a:ext cx="2218500" cy="57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Roboto"/>
              <a:buNone/>
              <a:defRPr b="0" sz="1400"/>
            </a:lvl1pPr>
            <a:lvl2pPr lvl="1" rtl="0" algn="ctr">
              <a:lnSpc>
                <a:spcPct val="100000"/>
              </a:lnSpc>
              <a:spcBef>
                <a:spcPts val="0"/>
              </a:spcBef>
              <a:spcAft>
                <a:spcPts val="0"/>
              </a:spcAft>
              <a:buSzPts val="2200"/>
              <a:buFont typeface="Roboto"/>
              <a:buNone/>
              <a:defRPr>
                <a:latin typeface="Roboto"/>
                <a:ea typeface="Roboto"/>
                <a:cs typeface="Roboto"/>
                <a:sym typeface="Roboto"/>
              </a:defRPr>
            </a:lvl2pPr>
            <a:lvl3pPr lvl="2" rtl="0" algn="ctr">
              <a:lnSpc>
                <a:spcPct val="100000"/>
              </a:lnSpc>
              <a:spcBef>
                <a:spcPts val="0"/>
              </a:spcBef>
              <a:spcAft>
                <a:spcPts val="0"/>
              </a:spcAft>
              <a:buSzPts val="2200"/>
              <a:buFont typeface="Roboto"/>
              <a:buNone/>
              <a:defRPr>
                <a:latin typeface="Roboto"/>
                <a:ea typeface="Roboto"/>
                <a:cs typeface="Roboto"/>
                <a:sym typeface="Roboto"/>
              </a:defRPr>
            </a:lvl3pPr>
            <a:lvl4pPr lvl="3" rtl="0" algn="ctr">
              <a:lnSpc>
                <a:spcPct val="100000"/>
              </a:lnSpc>
              <a:spcBef>
                <a:spcPts val="0"/>
              </a:spcBef>
              <a:spcAft>
                <a:spcPts val="0"/>
              </a:spcAft>
              <a:buSzPts val="2200"/>
              <a:buFont typeface="Roboto"/>
              <a:buNone/>
              <a:defRPr>
                <a:latin typeface="Roboto"/>
                <a:ea typeface="Roboto"/>
                <a:cs typeface="Roboto"/>
                <a:sym typeface="Roboto"/>
              </a:defRPr>
            </a:lvl4pPr>
            <a:lvl5pPr lvl="4" rtl="0" algn="ctr">
              <a:lnSpc>
                <a:spcPct val="100000"/>
              </a:lnSpc>
              <a:spcBef>
                <a:spcPts val="0"/>
              </a:spcBef>
              <a:spcAft>
                <a:spcPts val="0"/>
              </a:spcAft>
              <a:buSzPts val="2200"/>
              <a:buFont typeface="Roboto"/>
              <a:buNone/>
              <a:defRPr>
                <a:latin typeface="Roboto"/>
                <a:ea typeface="Roboto"/>
                <a:cs typeface="Roboto"/>
                <a:sym typeface="Roboto"/>
              </a:defRPr>
            </a:lvl5pPr>
            <a:lvl6pPr lvl="5" rtl="0" algn="ctr">
              <a:lnSpc>
                <a:spcPct val="100000"/>
              </a:lnSpc>
              <a:spcBef>
                <a:spcPts val="0"/>
              </a:spcBef>
              <a:spcAft>
                <a:spcPts val="0"/>
              </a:spcAft>
              <a:buSzPts val="2200"/>
              <a:buFont typeface="Roboto"/>
              <a:buNone/>
              <a:defRPr>
                <a:latin typeface="Roboto"/>
                <a:ea typeface="Roboto"/>
                <a:cs typeface="Roboto"/>
                <a:sym typeface="Roboto"/>
              </a:defRPr>
            </a:lvl6pPr>
            <a:lvl7pPr lvl="6" rtl="0" algn="ctr">
              <a:lnSpc>
                <a:spcPct val="100000"/>
              </a:lnSpc>
              <a:spcBef>
                <a:spcPts val="0"/>
              </a:spcBef>
              <a:spcAft>
                <a:spcPts val="0"/>
              </a:spcAft>
              <a:buSzPts val="2200"/>
              <a:buFont typeface="Roboto"/>
              <a:buNone/>
              <a:defRPr>
                <a:latin typeface="Roboto"/>
                <a:ea typeface="Roboto"/>
                <a:cs typeface="Roboto"/>
                <a:sym typeface="Roboto"/>
              </a:defRPr>
            </a:lvl7pPr>
            <a:lvl8pPr lvl="7" rtl="0" algn="ctr">
              <a:lnSpc>
                <a:spcPct val="100000"/>
              </a:lnSpc>
              <a:spcBef>
                <a:spcPts val="0"/>
              </a:spcBef>
              <a:spcAft>
                <a:spcPts val="0"/>
              </a:spcAft>
              <a:buSzPts val="2200"/>
              <a:buFont typeface="Roboto"/>
              <a:buNone/>
              <a:defRPr>
                <a:latin typeface="Roboto"/>
                <a:ea typeface="Roboto"/>
                <a:cs typeface="Roboto"/>
                <a:sym typeface="Roboto"/>
              </a:defRPr>
            </a:lvl8pPr>
            <a:lvl9pPr lvl="8" rtl="0" algn="ctr">
              <a:lnSpc>
                <a:spcPct val="100000"/>
              </a:lnSpc>
              <a:spcBef>
                <a:spcPts val="0"/>
              </a:spcBef>
              <a:spcAft>
                <a:spcPts val="0"/>
              </a:spcAft>
              <a:buSzPts val="2200"/>
              <a:buFont typeface="Roboto"/>
              <a:buNone/>
              <a:defRPr>
                <a:latin typeface="Roboto"/>
                <a:ea typeface="Roboto"/>
                <a:cs typeface="Roboto"/>
                <a:sym typeface="Roboto"/>
              </a:defRPr>
            </a:lvl9pPr>
          </a:lstStyle>
          <a:p/>
        </p:txBody>
      </p:sp>
      <p:sp>
        <p:nvSpPr>
          <p:cNvPr id="517" name="Google Shape;517;p20"/>
          <p:cNvSpPr txBox="1"/>
          <p:nvPr>
            <p:ph type="title"/>
          </p:nvPr>
        </p:nvSpPr>
        <p:spPr>
          <a:xfrm>
            <a:off x="778500" y="452825"/>
            <a:ext cx="5950500" cy="440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4000"/>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p:txBody>
      </p:sp>
      <p:sp>
        <p:nvSpPr>
          <p:cNvPr id="518" name="Google Shape;518;p20"/>
          <p:cNvSpPr/>
          <p:nvPr/>
        </p:nvSpPr>
        <p:spPr>
          <a:xfrm>
            <a:off x="-217250" y="4004000"/>
            <a:ext cx="867532" cy="1175185"/>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0"/>
          <p:cNvSpPr/>
          <p:nvPr/>
        </p:nvSpPr>
        <p:spPr>
          <a:xfrm flipH="1" rot="5400000">
            <a:off x="157646" y="4450122"/>
            <a:ext cx="641820" cy="869429"/>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0"/>
          <p:cNvSpPr/>
          <p:nvPr/>
        </p:nvSpPr>
        <p:spPr>
          <a:xfrm flipH="1" rot="5400000">
            <a:off x="1169835" y="4252542"/>
            <a:ext cx="933550" cy="1264615"/>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0"/>
          <p:cNvSpPr/>
          <p:nvPr/>
        </p:nvSpPr>
        <p:spPr>
          <a:xfrm flipH="1" rot="10800000">
            <a:off x="-217250" y="-76925"/>
            <a:ext cx="867532" cy="1175185"/>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2" name="Google Shape;522;p20"/>
          <p:cNvGrpSpPr/>
          <p:nvPr/>
        </p:nvGrpSpPr>
        <p:grpSpPr>
          <a:xfrm flipH="1" rot="5400000">
            <a:off x="590096" y="4566874"/>
            <a:ext cx="784494" cy="630309"/>
            <a:chOff x="4649450" y="3501095"/>
            <a:chExt cx="1224050" cy="983475"/>
          </a:xfrm>
        </p:grpSpPr>
        <p:sp>
          <p:nvSpPr>
            <p:cNvPr id="523" name="Google Shape;523;p20"/>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0"/>
            <p:cNvSpPr/>
            <p:nvPr/>
          </p:nvSpPr>
          <p:spPr>
            <a:xfrm>
              <a:off x="4756075" y="350109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0"/>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6" name="Google Shape;526;p20"/>
          <p:cNvSpPr txBox="1"/>
          <p:nvPr>
            <p:ph idx="3" type="subTitle"/>
          </p:nvPr>
        </p:nvSpPr>
        <p:spPr>
          <a:xfrm>
            <a:off x="1746400" y="2564214"/>
            <a:ext cx="2218500" cy="57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Roboto"/>
              <a:buNone/>
              <a:defRPr b="0" sz="1400"/>
            </a:lvl1pPr>
            <a:lvl2pPr lvl="1" rtl="0" algn="ctr">
              <a:lnSpc>
                <a:spcPct val="100000"/>
              </a:lnSpc>
              <a:spcBef>
                <a:spcPts val="0"/>
              </a:spcBef>
              <a:spcAft>
                <a:spcPts val="0"/>
              </a:spcAft>
              <a:buSzPts val="2200"/>
              <a:buFont typeface="Roboto"/>
              <a:buNone/>
              <a:defRPr>
                <a:latin typeface="Roboto"/>
                <a:ea typeface="Roboto"/>
                <a:cs typeface="Roboto"/>
                <a:sym typeface="Roboto"/>
              </a:defRPr>
            </a:lvl2pPr>
            <a:lvl3pPr lvl="2" rtl="0" algn="ctr">
              <a:lnSpc>
                <a:spcPct val="100000"/>
              </a:lnSpc>
              <a:spcBef>
                <a:spcPts val="0"/>
              </a:spcBef>
              <a:spcAft>
                <a:spcPts val="0"/>
              </a:spcAft>
              <a:buSzPts val="2200"/>
              <a:buFont typeface="Roboto"/>
              <a:buNone/>
              <a:defRPr>
                <a:latin typeface="Roboto"/>
                <a:ea typeface="Roboto"/>
                <a:cs typeface="Roboto"/>
                <a:sym typeface="Roboto"/>
              </a:defRPr>
            </a:lvl3pPr>
            <a:lvl4pPr lvl="3" rtl="0" algn="ctr">
              <a:lnSpc>
                <a:spcPct val="100000"/>
              </a:lnSpc>
              <a:spcBef>
                <a:spcPts val="0"/>
              </a:spcBef>
              <a:spcAft>
                <a:spcPts val="0"/>
              </a:spcAft>
              <a:buSzPts val="2200"/>
              <a:buFont typeface="Roboto"/>
              <a:buNone/>
              <a:defRPr>
                <a:latin typeface="Roboto"/>
                <a:ea typeface="Roboto"/>
                <a:cs typeface="Roboto"/>
                <a:sym typeface="Roboto"/>
              </a:defRPr>
            </a:lvl4pPr>
            <a:lvl5pPr lvl="4" rtl="0" algn="ctr">
              <a:lnSpc>
                <a:spcPct val="100000"/>
              </a:lnSpc>
              <a:spcBef>
                <a:spcPts val="0"/>
              </a:spcBef>
              <a:spcAft>
                <a:spcPts val="0"/>
              </a:spcAft>
              <a:buSzPts val="2200"/>
              <a:buFont typeface="Roboto"/>
              <a:buNone/>
              <a:defRPr>
                <a:latin typeface="Roboto"/>
                <a:ea typeface="Roboto"/>
                <a:cs typeface="Roboto"/>
                <a:sym typeface="Roboto"/>
              </a:defRPr>
            </a:lvl5pPr>
            <a:lvl6pPr lvl="5" rtl="0" algn="ctr">
              <a:lnSpc>
                <a:spcPct val="100000"/>
              </a:lnSpc>
              <a:spcBef>
                <a:spcPts val="0"/>
              </a:spcBef>
              <a:spcAft>
                <a:spcPts val="0"/>
              </a:spcAft>
              <a:buSzPts val="2200"/>
              <a:buFont typeface="Roboto"/>
              <a:buNone/>
              <a:defRPr>
                <a:latin typeface="Roboto"/>
                <a:ea typeface="Roboto"/>
                <a:cs typeface="Roboto"/>
                <a:sym typeface="Roboto"/>
              </a:defRPr>
            </a:lvl6pPr>
            <a:lvl7pPr lvl="6" rtl="0" algn="ctr">
              <a:lnSpc>
                <a:spcPct val="100000"/>
              </a:lnSpc>
              <a:spcBef>
                <a:spcPts val="0"/>
              </a:spcBef>
              <a:spcAft>
                <a:spcPts val="0"/>
              </a:spcAft>
              <a:buSzPts val="2200"/>
              <a:buFont typeface="Roboto"/>
              <a:buNone/>
              <a:defRPr>
                <a:latin typeface="Roboto"/>
                <a:ea typeface="Roboto"/>
                <a:cs typeface="Roboto"/>
                <a:sym typeface="Roboto"/>
              </a:defRPr>
            </a:lvl7pPr>
            <a:lvl8pPr lvl="7" rtl="0" algn="ctr">
              <a:lnSpc>
                <a:spcPct val="100000"/>
              </a:lnSpc>
              <a:spcBef>
                <a:spcPts val="0"/>
              </a:spcBef>
              <a:spcAft>
                <a:spcPts val="0"/>
              </a:spcAft>
              <a:buSzPts val="2200"/>
              <a:buFont typeface="Roboto"/>
              <a:buNone/>
              <a:defRPr>
                <a:latin typeface="Roboto"/>
                <a:ea typeface="Roboto"/>
                <a:cs typeface="Roboto"/>
                <a:sym typeface="Roboto"/>
              </a:defRPr>
            </a:lvl8pPr>
            <a:lvl9pPr lvl="8" rtl="0" algn="ctr">
              <a:lnSpc>
                <a:spcPct val="100000"/>
              </a:lnSpc>
              <a:spcBef>
                <a:spcPts val="0"/>
              </a:spcBef>
              <a:spcAft>
                <a:spcPts val="0"/>
              </a:spcAft>
              <a:buSzPts val="2200"/>
              <a:buFont typeface="Roboto"/>
              <a:buNone/>
              <a:defRPr>
                <a:latin typeface="Roboto"/>
                <a:ea typeface="Roboto"/>
                <a:cs typeface="Roboto"/>
                <a:sym typeface="Roboto"/>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grpSp>
        <p:nvGrpSpPr>
          <p:cNvPr id="34" name="Google Shape;34;p3"/>
          <p:cNvGrpSpPr/>
          <p:nvPr/>
        </p:nvGrpSpPr>
        <p:grpSpPr>
          <a:xfrm>
            <a:off x="6520300" y="4742058"/>
            <a:ext cx="450323" cy="449885"/>
            <a:chOff x="4887569" y="4595026"/>
            <a:chExt cx="381145" cy="381032"/>
          </a:xfrm>
        </p:grpSpPr>
        <p:sp>
          <p:nvSpPr>
            <p:cNvPr id="35" name="Google Shape;35;p3"/>
            <p:cNvSpPr/>
            <p:nvPr/>
          </p:nvSpPr>
          <p:spPr>
            <a:xfrm>
              <a:off x="5162374" y="4614573"/>
              <a:ext cx="94000" cy="103505"/>
            </a:xfrm>
            <a:custGeom>
              <a:rect b="b" l="l" r="r" t="t"/>
              <a:pathLst>
                <a:path extrusionOk="0" h="8287" w="7526">
                  <a:moveTo>
                    <a:pt x="1" y="0"/>
                  </a:moveTo>
                  <a:lnTo>
                    <a:pt x="7526" y="8287"/>
                  </a:lnTo>
                  <a:cubicBezTo>
                    <a:pt x="7347" y="7811"/>
                    <a:pt x="7145" y="7358"/>
                    <a:pt x="6918" y="6906"/>
                  </a:cubicBezTo>
                  <a:lnTo>
                    <a:pt x="1322" y="738"/>
                  </a:lnTo>
                  <a:cubicBezTo>
                    <a:pt x="894" y="464"/>
                    <a:pt x="453" y="226"/>
                    <a:pt x="1" y="0"/>
                  </a:cubicBez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6" name="Google Shape;36;p3"/>
            <p:cNvSpPr/>
            <p:nvPr/>
          </p:nvSpPr>
          <p:spPr>
            <a:xfrm>
              <a:off x="5125791" y="4601034"/>
              <a:ext cx="140550" cy="154814"/>
            </a:xfrm>
            <a:custGeom>
              <a:rect b="b" l="l" r="r" t="t"/>
              <a:pathLst>
                <a:path extrusionOk="0" h="12395" w="11253">
                  <a:moveTo>
                    <a:pt x="1" y="1"/>
                  </a:moveTo>
                  <a:lnTo>
                    <a:pt x="11252" y="12395"/>
                  </a:lnTo>
                  <a:cubicBezTo>
                    <a:pt x="11205" y="12097"/>
                    <a:pt x="11157" y="11800"/>
                    <a:pt x="11086" y="11502"/>
                  </a:cubicBezTo>
                  <a:lnTo>
                    <a:pt x="870" y="251"/>
                  </a:lnTo>
                  <a:cubicBezTo>
                    <a:pt x="596" y="155"/>
                    <a:pt x="299" y="72"/>
                    <a:pt x="1" y="1"/>
                  </a:cubicBez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7" name="Google Shape;37;p3"/>
            <p:cNvSpPr/>
            <p:nvPr/>
          </p:nvSpPr>
          <p:spPr>
            <a:xfrm>
              <a:off x="5096802" y="4595976"/>
              <a:ext cx="171912" cy="189323"/>
            </a:xfrm>
            <a:custGeom>
              <a:rect b="b" l="l" r="r" t="t"/>
              <a:pathLst>
                <a:path extrusionOk="0" h="15158" w="13764">
                  <a:moveTo>
                    <a:pt x="0" y="1"/>
                  </a:moveTo>
                  <a:lnTo>
                    <a:pt x="13764" y="15157"/>
                  </a:lnTo>
                  <a:cubicBezTo>
                    <a:pt x="13764" y="14907"/>
                    <a:pt x="13752" y="14669"/>
                    <a:pt x="13740" y="14419"/>
                  </a:cubicBezTo>
                  <a:lnTo>
                    <a:pt x="726" y="84"/>
                  </a:lnTo>
                  <a:cubicBezTo>
                    <a:pt x="488" y="48"/>
                    <a:pt x="238" y="25"/>
                    <a:pt x="0" y="1"/>
                  </a:cubicBez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8" name="Google Shape;38;p3"/>
            <p:cNvSpPr/>
            <p:nvPr/>
          </p:nvSpPr>
          <p:spPr>
            <a:xfrm>
              <a:off x="5071659" y="4595026"/>
              <a:ext cx="196318" cy="215253"/>
            </a:xfrm>
            <a:custGeom>
              <a:rect b="b" l="l" r="r" t="t"/>
              <a:pathLst>
                <a:path extrusionOk="0" h="17234" w="15718">
                  <a:moveTo>
                    <a:pt x="430" y="0"/>
                  </a:moveTo>
                  <a:cubicBezTo>
                    <a:pt x="287" y="0"/>
                    <a:pt x="144" y="5"/>
                    <a:pt x="1" y="5"/>
                  </a:cubicBezTo>
                  <a:lnTo>
                    <a:pt x="15646" y="17234"/>
                  </a:lnTo>
                  <a:cubicBezTo>
                    <a:pt x="15670" y="17019"/>
                    <a:pt x="15693" y="16805"/>
                    <a:pt x="15717" y="16591"/>
                  </a:cubicBezTo>
                  <a:lnTo>
                    <a:pt x="644" y="5"/>
                  </a:lnTo>
                  <a:cubicBezTo>
                    <a:pt x="572" y="1"/>
                    <a:pt x="501" y="0"/>
                    <a:pt x="430" y="0"/>
                  </a:cubicBez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9" name="Google Shape;39;p3"/>
            <p:cNvSpPr/>
            <p:nvPr/>
          </p:nvSpPr>
          <p:spPr>
            <a:xfrm>
              <a:off x="5049215" y="4596275"/>
              <a:ext cx="215190" cy="236161"/>
            </a:xfrm>
            <a:custGeom>
              <a:rect b="b" l="l" r="r" t="t"/>
              <a:pathLst>
                <a:path extrusionOk="0" h="18908" w="17229">
                  <a:moveTo>
                    <a:pt x="584" y="1"/>
                  </a:moveTo>
                  <a:cubicBezTo>
                    <a:pt x="393" y="24"/>
                    <a:pt x="191" y="48"/>
                    <a:pt x="0" y="72"/>
                  </a:cubicBezTo>
                  <a:lnTo>
                    <a:pt x="17098" y="18908"/>
                  </a:lnTo>
                  <a:cubicBezTo>
                    <a:pt x="17145" y="18717"/>
                    <a:pt x="17193" y="18527"/>
                    <a:pt x="17228" y="18336"/>
                  </a:cubicBezTo>
                  <a:lnTo>
                    <a:pt x="584"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0" name="Google Shape;40;p3"/>
            <p:cNvSpPr/>
            <p:nvPr/>
          </p:nvSpPr>
          <p:spPr>
            <a:xfrm>
              <a:off x="5028694" y="4599848"/>
              <a:ext cx="230203" cy="252523"/>
            </a:xfrm>
            <a:custGeom>
              <a:rect b="b" l="l" r="r" t="t"/>
              <a:pathLst>
                <a:path extrusionOk="0" h="20218" w="18431">
                  <a:moveTo>
                    <a:pt x="536" y="0"/>
                  </a:moveTo>
                  <a:cubicBezTo>
                    <a:pt x="357" y="36"/>
                    <a:pt x="179" y="84"/>
                    <a:pt x="0" y="131"/>
                  </a:cubicBezTo>
                  <a:lnTo>
                    <a:pt x="18240" y="20217"/>
                  </a:lnTo>
                  <a:cubicBezTo>
                    <a:pt x="18312" y="20050"/>
                    <a:pt x="18371" y="19884"/>
                    <a:pt x="18431" y="19717"/>
                  </a:cubicBezTo>
                  <a:lnTo>
                    <a:pt x="536"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1" name="Google Shape;41;p3"/>
            <p:cNvSpPr/>
            <p:nvPr/>
          </p:nvSpPr>
          <p:spPr>
            <a:xfrm>
              <a:off x="5009946" y="4605343"/>
              <a:ext cx="241519" cy="265163"/>
            </a:xfrm>
            <a:custGeom>
              <a:rect b="b" l="l" r="r" t="t"/>
              <a:pathLst>
                <a:path extrusionOk="0" h="21230" w="19337">
                  <a:moveTo>
                    <a:pt x="489" y="1"/>
                  </a:moveTo>
                  <a:cubicBezTo>
                    <a:pt x="322" y="60"/>
                    <a:pt x="168" y="120"/>
                    <a:pt x="1" y="179"/>
                  </a:cubicBezTo>
                  <a:lnTo>
                    <a:pt x="19110" y="21230"/>
                  </a:lnTo>
                  <a:cubicBezTo>
                    <a:pt x="19194" y="21075"/>
                    <a:pt x="19265" y="20920"/>
                    <a:pt x="19337" y="20765"/>
                  </a:cubicBezTo>
                  <a:lnTo>
                    <a:pt x="489"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2" name="Google Shape;42;p3"/>
            <p:cNvSpPr/>
            <p:nvPr/>
          </p:nvSpPr>
          <p:spPr>
            <a:xfrm>
              <a:off x="4992548" y="4612487"/>
              <a:ext cx="250150" cy="274680"/>
            </a:xfrm>
            <a:custGeom>
              <a:rect b="b" l="l" r="r" t="t"/>
              <a:pathLst>
                <a:path extrusionOk="0" h="21992" w="20028">
                  <a:moveTo>
                    <a:pt x="453" y="0"/>
                  </a:moveTo>
                  <a:cubicBezTo>
                    <a:pt x="299" y="72"/>
                    <a:pt x="156" y="143"/>
                    <a:pt x="1" y="227"/>
                  </a:cubicBezTo>
                  <a:lnTo>
                    <a:pt x="19765" y="21991"/>
                  </a:lnTo>
                  <a:cubicBezTo>
                    <a:pt x="19849" y="21848"/>
                    <a:pt x="19932" y="21705"/>
                    <a:pt x="20027" y="21563"/>
                  </a:cubicBezTo>
                  <a:lnTo>
                    <a:pt x="453"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3" name="Google Shape;43;p3"/>
            <p:cNvSpPr/>
            <p:nvPr/>
          </p:nvSpPr>
          <p:spPr>
            <a:xfrm>
              <a:off x="4976486" y="4621106"/>
              <a:ext cx="255945" cy="281075"/>
            </a:xfrm>
            <a:custGeom>
              <a:rect b="b" l="l" r="r" t="t"/>
              <a:pathLst>
                <a:path extrusionOk="0" h="22504" w="20492">
                  <a:moveTo>
                    <a:pt x="418" y="1"/>
                  </a:moveTo>
                  <a:cubicBezTo>
                    <a:pt x="275" y="84"/>
                    <a:pt x="144" y="179"/>
                    <a:pt x="1" y="263"/>
                  </a:cubicBezTo>
                  <a:lnTo>
                    <a:pt x="20194" y="22504"/>
                  </a:lnTo>
                  <a:cubicBezTo>
                    <a:pt x="20301" y="22373"/>
                    <a:pt x="20396" y="22254"/>
                    <a:pt x="20492" y="22111"/>
                  </a:cubicBezTo>
                  <a:lnTo>
                    <a:pt x="418"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4" name="Google Shape;44;p3"/>
            <p:cNvSpPr/>
            <p:nvPr/>
          </p:nvSpPr>
          <p:spPr>
            <a:xfrm>
              <a:off x="4961623" y="4631222"/>
              <a:ext cx="259355" cy="284784"/>
            </a:xfrm>
            <a:custGeom>
              <a:rect b="b" l="l" r="r" t="t"/>
              <a:pathLst>
                <a:path extrusionOk="0" h="22801" w="20765">
                  <a:moveTo>
                    <a:pt x="393" y="1"/>
                  </a:moveTo>
                  <a:cubicBezTo>
                    <a:pt x="250" y="96"/>
                    <a:pt x="131" y="191"/>
                    <a:pt x="0" y="286"/>
                  </a:cubicBezTo>
                  <a:lnTo>
                    <a:pt x="20443" y="22801"/>
                  </a:lnTo>
                  <a:cubicBezTo>
                    <a:pt x="20551" y="22682"/>
                    <a:pt x="20658" y="22563"/>
                    <a:pt x="20765" y="22444"/>
                  </a:cubicBezTo>
                  <a:lnTo>
                    <a:pt x="393"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5" name="Google Shape;45;p3"/>
            <p:cNvSpPr/>
            <p:nvPr/>
          </p:nvSpPr>
          <p:spPr>
            <a:xfrm>
              <a:off x="4947934" y="4642526"/>
              <a:ext cx="260404" cy="285984"/>
            </a:xfrm>
            <a:custGeom>
              <a:rect b="b" l="l" r="r" t="t"/>
              <a:pathLst>
                <a:path extrusionOk="0" h="22897" w="20849">
                  <a:moveTo>
                    <a:pt x="358" y="0"/>
                  </a:moveTo>
                  <a:cubicBezTo>
                    <a:pt x="287" y="48"/>
                    <a:pt x="227" y="96"/>
                    <a:pt x="168" y="155"/>
                  </a:cubicBezTo>
                  <a:cubicBezTo>
                    <a:pt x="108" y="215"/>
                    <a:pt x="61" y="262"/>
                    <a:pt x="1" y="322"/>
                  </a:cubicBezTo>
                  <a:lnTo>
                    <a:pt x="20504" y="22896"/>
                  </a:lnTo>
                  <a:cubicBezTo>
                    <a:pt x="20563" y="22848"/>
                    <a:pt x="20623" y="22801"/>
                    <a:pt x="20682" y="22741"/>
                  </a:cubicBezTo>
                  <a:cubicBezTo>
                    <a:pt x="20742" y="22682"/>
                    <a:pt x="20801" y="22634"/>
                    <a:pt x="20849" y="22575"/>
                  </a:cubicBezTo>
                  <a:lnTo>
                    <a:pt x="358"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6" name="Google Shape;46;p3"/>
            <p:cNvSpPr/>
            <p:nvPr/>
          </p:nvSpPr>
          <p:spPr>
            <a:xfrm>
              <a:off x="4935294" y="4655016"/>
              <a:ext cx="259367" cy="284784"/>
            </a:xfrm>
            <a:custGeom>
              <a:rect b="b" l="l" r="r" t="t"/>
              <a:pathLst>
                <a:path extrusionOk="0" h="22801" w="20766">
                  <a:moveTo>
                    <a:pt x="322" y="1"/>
                  </a:moveTo>
                  <a:cubicBezTo>
                    <a:pt x="215" y="120"/>
                    <a:pt x="108" y="239"/>
                    <a:pt x="1" y="358"/>
                  </a:cubicBezTo>
                  <a:lnTo>
                    <a:pt x="20384" y="22801"/>
                  </a:lnTo>
                  <a:cubicBezTo>
                    <a:pt x="20515" y="22706"/>
                    <a:pt x="20634" y="22610"/>
                    <a:pt x="20765" y="22515"/>
                  </a:cubicBezTo>
                  <a:lnTo>
                    <a:pt x="322"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7" name="Google Shape;47;p3"/>
            <p:cNvSpPr/>
            <p:nvPr/>
          </p:nvSpPr>
          <p:spPr>
            <a:xfrm>
              <a:off x="4923853" y="4668842"/>
              <a:ext cx="255933" cy="281075"/>
            </a:xfrm>
            <a:custGeom>
              <a:rect b="b" l="l" r="r" t="t"/>
              <a:pathLst>
                <a:path extrusionOk="0" h="22504" w="20491">
                  <a:moveTo>
                    <a:pt x="298" y="1"/>
                  </a:moveTo>
                  <a:cubicBezTo>
                    <a:pt x="191" y="132"/>
                    <a:pt x="95" y="263"/>
                    <a:pt x="0" y="394"/>
                  </a:cubicBezTo>
                  <a:lnTo>
                    <a:pt x="20074" y="22504"/>
                  </a:lnTo>
                  <a:cubicBezTo>
                    <a:pt x="20217" y="22420"/>
                    <a:pt x="20360" y="22337"/>
                    <a:pt x="20491" y="22242"/>
                  </a:cubicBezTo>
                  <a:lnTo>
                    <a:pt x="298"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8" name="Google Shape;48;p3"/>
            <p:cNvSpPr/>
            <p:nvPr/>
          </p:nvSpPr>
          <p:spPr>
            <a:xfrm>
              <a:off x="4913586" y="4684018"/>
              <a:ext cx="250137" cy="274530"/>
            </a:xfrm>
            <a:custGeom>
              <a:rect b="b" l="l" r="r" t="t"/>
              <a:pathLst>
                <a:path extrusionOk="0" h="21980" w="20027">
                  <a:moveTo>
                    <a:pt x="263" y="0"/>
                  </a:moveTo>
                  <a:cubicBezTo>
                    <a:pt x="179" y="131"/>
                    <a:pt x="96" y="274"/>
                    <a:pt x="1" y="417"/>
                  </a:cubicBezTo>
                  <a:lnTo>
                    <a:pt x="19575" y="21979"/>
                  </a:lnTo>
                  <a:cubicBezTo>
                    <a:pt x="19729" y="21908"/>
                    <a:pt x="19884" y="21836"/>
                    <a:pt x="20027" y="21753"/>
                  </a:cubicBezTo>
                  <a:lnTo>
                    <a:pt x="263"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49" name="Google Shape;49;p3"/>
            <p:cNvSpPr/>
            <p:nvPr/>
          </p:nvSpPr>
          <p:spPr>
            <a:xfrm>
              <a:off x="4904818" y="4700517"/>
              <a:ext cx="241507" cy="265163"/>
            </a:xfrm>
            <a:custGeom>
              <a:rect b="b" l="l" r="r" t="t"/>
              <a:pathLst>
                <a:path extrusionOk="0" h="21230" w="19336">
                  <a:moveTo>
                    <a:pt x="226" y="1"/>
                  </a:moveTo>
                  <a:cubicBezTo>
                    <a:pt x="143" y="156"/>
                    <a:pt x="72" y="310"/>
                    <a:pt x="0" y="465"/>
                  </a:cubicBezTo>
                  <a:lnTo>
                    <a:pt x="18848" y="21230"/>
                  </a:lnTo>
                  <a:cubicBezTo>
                    <a:pt x="19014" y="21182"/>
                    <a:pt x="19181" y="21111"/>
                    <a:pt x="19336" y="21051"/>
                  </a:cubicBezTo>
                  <a:lnTo>
                    <a:pt x="226"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0" name="Google Shape;50;p3"/>
            <p:cNvSpPr/>
            <p:nvPr/>
          </p:nvSpPr>
          <p:spPr>
            <a:xfrm>
              <a:off x="4897524" y="4718665"/>
              <a:ext cx="230066" cy="252523"/>
            </a:xfrm>
            <a:custGeom>
              <a:rect b="b" l="l" r="r" t="t"/>
              <a:pathLst>
                <a:path extrusionOk="0" h="20218" w="18420">
                  <a:moveTo>
                    <a:pt x="179" y="0"/>
                  </a:moveTo>
                  <a:cubicBezTo>
                    <a:pt x="108" y="167"/>
                    <a:pt x="48" y="346"/>
                    <a:pt x="1" y="512"/>
                  </a:cubicBezTo>
                  <a:lnTo>
                    <a:pt x="17884" y="20217"/>
                  </a:lnTo>
                  <a:cubicBezTo>
                    <a:pt x="18063" y="20181"/>
                    <a:pt x="18241" y="20134"/>
                    <a:pt x="18420" y="20086"/>
                  </a:cubicBezTo>
                  <a:lnTo>
                    <a:pt x="179"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1" name="Google Shape;51;p3"/>
            <p:cNvSpPr/>
            <p:nvPr/>
          </p:nvSpPr>
          <p:spPr>
            <a:xfrm>
              <a:off x="4891878" y="4738587"/>
              <a:ext cx="215340" cy="236161"/>
            </a:xfrm>
            <a:custGeom>
              <a:rect b="b" l="l" r="r" t="t"/>
              <a:pathLst>
                <a:path extrusionOk="0" h="18908" w="17241">
                  <a:moveTo>
                    <a:pt x="131" y="1"/>
                  </a:moveTo>
                  <a:cubicBezTo>
                    <a:pt x="84" y="191"/>
                    <a:pt x="36" y="382"/>
                    <a:pt x="0" y="572"/>
                  </a:cubicBezTo>
                  <a:lnTo>
                    <a:pt x="16645" y="18908"/>
                  </a:lnTo>
                  <a:cubicBezTo>
                    <a:pt x="16848" y="18896"/>
                    <a:pt x="17038" y="18872"/>
                    <a:pt x="17241" y="18836"/>
                  </a:cubicBezTo>
                  <a:lnTo>
                    <a:pt x="131"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2" name="Google Shape;52;p3"/>
            <p:cNvSpPr/>
            <p:nvPr/>
          </p:nvSpPr>
          <p:spPr>
            <a:xfrm>
              <a:off x="4888456" y="4760744"/>
              <a:ext cx="196155" cy="215315"/>
            </a:xfrm>
            <a:custGeom>
              <a:rect b="b" l="l" r="r" t="t"/>
              <a:pathLst>
                <a:path extrusionOk="0" h="17239" w="15705">
                  <a:moveTo>
                    <a:pt x="60" y="1"/>
                  </a:moveTo>
                  <a:cubicBezTo>
                    <a:pt x="36" y="215"/>
                    <a:pt x="12" y="429"/>
                    <a:pt x="0" y="644"/>
                  </a:cubicBezTo>
                  <a:lnTo>
                    <a:pt x="15062" y="17229"/>
                  </a:lnTo>
                  <a:cubicBezTo>
                    <a:pt x="15169" y="17235"/>
                    <a:pt x="15276" y="17238"/>
                    <a:pt x="15383" y="17238"/>
                  </a:cubicBezTo>
                  <a:cubicBezTo>
                    <a:pt x="15491" y="17238"/>
                    <a:pt x="15598" y="17235"/>
                    <a:pt x="15705" y="17229"/>
                  </a:cubicBezTo>
                  <a:lnTo>
                    <a:pt x="60"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3" name="Google Shape;53;p3"/>
            <p:cNvSpPr/>
            <p:nvPr/>
          </p:nvSpPr>
          <p:spPr>
            <a:xfrm>
              <a:off x="4887569" y="4785736"/>
              <a:ext cx="171912" cy="189461"/>
            </a:xfrm>
            <a:custGeom>
              <a:rect b="b" l="l" r="r" t="t"/>
              <a:pathLst>
                <a:path extrusionOk="0" h="15169" w="13764">
                  <a:moveTo>
                    <a:pt x="0" y="0"/>
                  </a:moveTo>
                  <a:cubicBezTo>
                    <a:pt x="0" y="250"/>
                    <a:pt x="12" y="500"/>
                    <a:pt x="24" y="738"/>
                  </a:cubicBezTo>
                  <a:lnTo>
                    <a:pt x="13037" y="15073"/>
                  </a:lnTo>
                  <a:cubicBezTo>
                    <a:pt x="13276" y="15109"/>
                    <a:pt x="13526" y="15133"/>
                    <a:pt x="13764" y="15169"/>
                  </a:cubicBezTo>
                  <a:lnTo>
                    <a:pt x="0"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4" name="Google Shape;54;p3"/>
            <p:cNvSpPr/>
            <p:nvPr/>
          </p:nvSpPr>
          <p:spPr>
            <a:xfrm>
              <a:off x="4889942" y="4815175"/>
              <a:ext cx="140537" cy="154963"/>
            </a:xfrm>
            <a:custGeom>
              <a:rect b="b" l="l" r="r" t="t"/>
              <a:pathLst>
                <a:path extrusionOk="0" h="12407" w="11252">
                  <a:moveTo>
                    <a:pt x="1" y="1"/>
                  </a:moveTo>
                  <a:cubicBezTo>
                    <a:pt x="48" y="310"/>
                    <a:pt x="108" y="608"/>
                    <a:pt x="167" y="905"/>
                  </a:cubicBezTo>
                  <a:lnTo>
                    <a:pt x="10371" y="12145"/>
                  </a:lnTo>
                  <a:cubicBezTo>
                    <a:pt x="10669" y="12240"/>
                    <a:pt x="10954" y="12323"/>
                    <a:pt x="11252" y="12407"/>
                  </a:cubicBezTo>
                  <a:lnTo>
                    <a:pt x="1"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55" name="Google Shape;55;p3"/>
            <p:cNvSpPr/>
            <p:nvPr/>
          </p:nvSpPr>
          <p:spPr>
            <a:xfrm>
              <a:off x="4899909" y="4852945"/>
              <a:ext cx="93987" cy="103517"/>
            </a:xfrm>
            <a:custGeom>
              <a:rect b="b" l="l" r="r" t="t"/>
              <a:pathLst>
                <a:path extrusionOk="0" h="8288" w="7525">
                  <a:moveTo>
                    <a:pt x="0" y="1"/>
                  </a:moveTo>
                  <a:lnTo>
                    <a:pt x="0" y="1"/>
                  </a:lnTo>
                  <a:cubicBezTo>
                    <a:pt x="179" y="477"/>
                    <a:pt x="381" y="929"/>
                    <a:pt x="607" y="1382"/>
                  </a:cubicBezTo>
                  <a:lnTo>
                    <a:pt x="6203" y="7549"/>
                  </a:lnTo>
                  <a:cubicBezTo>
                    <a:pt x="6632" y="7823"/>
                    <a:pt x="7073" y="8061"/>
                    <a:pt x="7525" y="8287"/>
                  </a:cubicBezTo>
                  <a:lnTo>
                    <a:pt x="0"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sp>
        <p:nvSpPr>
          <p:cNvPr id="56" name="Google Shape;56;p3"/>
          <p:cNvSpPr txBox="1"/>
          <p:nvPr>
            <p:ph type="title"/>
          </p:nvPr>
        </p:nvSpPr>
        <p:spPr>
          <a:xfrm>
            <a:off x="1994675" y="1945160"/>
            <a:ext cx="2175600" cy="5454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a:lvl1pPr>
            <a:lvl2pPr lvl="1" rtl="0" algn="ctr">
              <a:spcBef>
                <a:spcPts val="0"/>
              </a:spcBef>
              <a:spcAft>
                <a:spcPts val="0"/>
              </a:spcAft>
              <a:buSzPts val="2100"/>
              <a:buNone/>
              <a:defRPr sz="2100"/>
            </a:lvl2pPr>
            <a:lvl3pPr lvl="2" rtl="0" algn="ctr">
              <a:spcBef>
                <a:spcPts val="0"/>
              </a:spcBef>
              <a:spcAft>
                <a:spcPts val="0"/>
              </a:spcAft>
              <a:buSzPts val="2100"/>
              <a:buNone/>
              <a:defRPr sz="2100"/>
            </a:lvl3pPr>
            <a:lvl4pPr lvl="3" rtl="0" algn="ctr">
              <a:spcBef>
                <a:spcPts val="0"/>
              </a:spcBef>
              <a:spcAft>
                <a:spcPts val="0"/>
              </a:spcAft>
              <a:buSzPts val="2100"/>
              <a:buNone/>
              <a:defRPr sz="2100"/>
            </a:lvl4pPr>
            <a:lvl5pPr lvl="4" rtl="0" algn="ctr">
              <a:spcBef>
                <a:spcPts val="0"/>
              </a:spcBef>
              <a:spcAft>
                <a:spcPts val="0"/>
              </a:spcAft>
              <a:buSzPts val="2100"/>
              <a:buNone/>
              <a:defRPr sz="2100"/>
            </a:lvl5pPr>
            <a:lvl6pPr lvl="5" rtl="0" algn="ctr">
              <a:spcBef>
                <a:spcPts val="0"/>
              </a:spcBef>
              <a:spcAft>
                <a:spcPts val="0"/>
              </a:spcAft>
              <a:buSzPts val="2100"/>
              <a:buNone/>
              <a:defRPr sz="2100"/>
            </a:lvl6pPr>
            <a:lvl7pPr lvl="6" rtl="0" algn="ctr">
              <a:spcBef>
                <a:spcPts val="0"/>
              </a:spcBef>
              <a:spcAft>
                <a:spcPts val="0"/>
              </a:spcAft>
              <a:buSzPts val="2100"/>
              <a:buNone/>
              <a:defRPr sz="2100"/>
            </a:lvl7pPr>
            <a:lvl8pPr lvl="7" rtl="0" algn="ctr">
              <a:spcBef>
                <a:spcPts val="0"/>
              </a:spcBef>
              <a:spcAft>
                <a:spcPts val="0"/>
              </a:spcAft>
              <a:buSzPts val="2100"/>
              <a:buNone/>
              <a:defRPr sz="2100"/>
            </a:lvl8pPr>
            <a:lvl9pPr lvl="8" rtl="0" algn="ctr">
              <a:spcBef>
                <a:spcPts val="0"/>
              </a:spcBef>
              <a:spcAft>
                <a:spcPts val="0"/>
              </a:spcAft>
              <a:buSzPts val="2100"/>
              <a:buNone/>
              <a:defRPr sz="2100"/>
            </a:lvl9pPr>
          </a:lstStyle>
          <a:p/>
        </p:txBody>
      </p:sp>
      <p:sp>
        <p:nvSpPr>
          <p:cNvPr id="57" name="Google Shape;57;p3"/>
          <p:cNvSpPr txBox="1"/>
          <p:nvPr>
            <p:ph hasCustomPrompt="1" idx="2" type="title"/>
          </p:nvPr>
        </p:nvSpPr>
        <p:spPr>
          <a:xfrm>
            <a:off x="620525" y="1828613"/>
            <a:ext cx="1459200" cy="77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300"/>
              <a:buNone/>
              <a:defRPr sz="6300"/>
            </a:lvl1pPr>
            <a:lvl2pPr lvl="1" rtl="0" algn="ctr">
              <a:spcBef>
                <a:spcPts val="0"/>
              </a:spcBef>
              <a:spcAft>
                <a:spcPts val="0"/>
              </a:spcAft>
              <a:buSzPts val="6300"/>
              <a:buNone/>
              <a:defRPr sz="6300"/>
            </a:lvl2pPr>
            <a:lvl3pPr lvl="2" rtl="0" algn="ctr">
              <a:spcBef>
                <a:spcPts val="0"/>
              </a:spcBef>
              <a:spcAft>
                <a:spcPts val="0"/>
              </a:spcAft>
              <a:buSzPts val="6300"/>
              <a:buNone/>
              <a:defRPr sz="6300"/>
            </a:lvl3pPr>
            <a:lvl4pPr lvl="3" rtl="0" algn="ctr">
              <a:spcBef>
                <a:spcPts val="0"/>
              </a:spcBef>
              <a:spcAft>
                <a:spcPts val="0"/>
              </a:spcAft>
              <a:buSzPts val="6300"/>
              <a:buNone/>
              <a:defRPr sz="6300"/>
            </a:lvl4pPr>
            <a:lvl5pPr lvl="4" rtl="0" algn="ctr">
              <a:spcBef>
                <a:spcPts val="0"/>
              </a:spcBef>
              <a:spcAft>
                <a:spcPts val="0"/>
              </a:spcAft>
              <a:buSzPts val="6300"/>
              <a:buNone/>
              <a:defRPr sz="6300"/>
            </a:lvl5pPr>
            <a:lvl6pPr lvl="5" rtl="0" algn="ctr">
              <a:spcBef>
                <a:spcPts val="0"/>
              </a:spcBef>
              <a:spcAft>
                <a:spcPts val="0"/>
              </a:spcAft>
              <a:buSzPts val="6300"/>
              <a:buNone/>
              <a:defRPr sz="6300"/>
            </a:lvl6pPr>
            <a:lvl7pPr lvl="6" rtl="0" algn="ctr">
              <a:spcBef>
                <a:spcPts val="0"/>
              </a:spcBef>
              <a:spcAft>
                <a:spcPts val="0"/>
              </a:spcAft>
              <a:buSzPts val="6300"/>
              <a:buNone/>
              <a:defRPr sz="6300"/>
            </a:lvl7pPr>
            <a:lvl8pPr lvl="7" rtl="0" algn="ctr">
              <a:spcBef>
                <a:spcPts val="0"/>
              </a:spcBef>
              <a:spcAft>
                <a:spcPts val="0"/>
              </a:spcAft>
              <a:buSzPts val="6300"/>
              <a:buNone/>
              <a:defRPr sz="6300"/>
            </a:lvl8pPr>
            <a:lvl9pPr lvl="8" rtl="0" algn="ctr">
              <a:spcBef>
                <a:spcPts val="0"/>
              </a:spcBef>
              <a:spcAft>
                <a:spcPts val="0"/>
              </a:spcAft>
              <a:buSzPts val="6300"/>
              <a:buNone/>
              <a:defRPr sz="6300"/>
            </a:lvl9pPr>
          </a:lstStyle>
          <a:p>
            <a:r>
              <a:t>xx%</a:t>
            </a:r>
          </a:p>
        </p:txBody>
      </p:sp>
      <p:grpSp>
        <p:nvGrpSpPr>
          <p:cNvPr id="58" name="Google Shape;58;p3"/>
          <p:cNvGrpSpPr/>
          <p:nvPr/>
        </p:nvGrpSpPr>
        <p:grpSpPr>
          <a:xfrm>
            <a:off x="6520300" y="4742058"/>
            <a:ext cx="450323" cy="449885"/>
            <a:chOff x="4887569" y="4595026"/>
            <a:chExt cx="381145" cy="381032"/>
          </a:xfrm>
        </p:grpSpPr>
        <p:sp>
          <p:nvSpPr>
            <p:cNvPr id="59" name="Google Shape;59;p3"/>
            <p:cNvSpPr/>
            <p:nvPr/>
          </p:nvSpPr>
          <p:spPr>
            <a:xfrm>
              <a:off x="5162374" y="4614573"/>
              <a:ext cx="94000" cy="103505"/>
            </a:xfrm>
            <a:custGeom>
              <a:rect b="b" l="l" r="r" t="t"/>
              <a:pathLst>
                <a:path extrusionOk="0" h="8287" w="7526">
                  <a:moveTo>
                    <a:pt x="1" y="0"/>
                  </a:moveTo>
                  <a:lnTo>
                    <a:pt x="7526" y="8287"/>
                  </a:lnTo>
                  <a:cubicBezTo>
                    <a:pt x="7347" y="7811"/>
                    <a:pt x="7145" y="7358"/>
                    <a:pt x="6918" y="6906"/>
                  </a:cubicBezTo>
                  <a:lnTo>
                    <a:pt x="1322" y="738"/>
                  </a:lnTo>
                  <a:cubicBezTo>
                    <a:pt x="894" y="464"/>
                    <a:pt x="453" y="226"/>
                    <a:pt x="1" y="0"/>
                  </a:cubicBez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0" name="Google Shape;60;p3"/>
            <p:cNvSpPr/>
            <p:nvPr/>
          </p:nvSpPr>
          <p:spPr>
            <a:xfrm>
              <a:off x="5125791" y="4601034"/>
              <a:ext cx="140550" cy="154814"/>
            </a:xfrm>
            <a:custGeom>
              <a:rect b="b" l="l" r="r" t="t"/>
              <a:pathLst>
                <a:path extrusionOk="0" h="12395" w="11253">
                  <a:moveTo>
                    <a:pt x="1" y="1"/>
                  </a:moveTo>
                  <a:lnTo>
                    <a:pt x="11252" y="12395"/>
                  </a:lnTo>
                  <a:cubicBezTo>
                    <a:pt x="11205" y="12097"/>
                    <a:pt x="11157" y="11800"/>
                    <a:pt x="11086" y="11502"/>
                  </a:cubicBezTo>
                  <a:lnTo>
                    <a:pt x="870" y="251"/>
                  </a:lnTo>
                  <a:cubicBezTo>
                    <a:pt x="596" y="155"/>
                    <a:pt x="299" y="72"/>
                    <a:pt x="1" y="1"/>
                  </a:cubicBez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1" name="Google Shape;61;p3"/>
            <p:cNvSpPr/>
            <p:nvPr/>
          </p:nvSpPr>
          <p:spPr>
            <a:xfrm>
              <a:off x="5096802" y="4595976"/>
              <a:ext cx="171912" cy="189323"/>
            </a:xfrm>
            <a:custGeom>
              <a:rect b="b" l="l" r="r" t="t"/>
              <a:pathLst>
                <a:path extrusionOk="0" h="15158" w="13764">
                  <a:moveTo>
                    <a:pt x="0" y="1"/>
                  </a:moveTo>
                  <a:lnTo>
                    <a:pt x="13764" y="15157"/>
                  </a:lnTo>
                  <a:cubicBezTo>
                    <a:pt x="13764" y="14907"/>
                    <a:pt x="13752" y="14669"/>
                    <a:pt x="13740" y="14419"/>
                  </a:cubicBezTo>
                  <a:lnTo>
                    <a:pt x="726" y="84"/>
                  </a:lnTo>
                  <a:cubicBezTo>
                    <a:pt x="488" y="48"/>
                    <a:pt x="238" y="25"/>
                    <a:pt x="0" y="1"/>
                  </a:cubicBez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2" name="Google Shape;62;p3"/>
            <p:cNvSpPr/>
            <p:nvPr/>
          </p:nvSpPr>
          <p:spPr>
            <a:xfrm>
              <a:off x="5071659" y="4595026"/>
              <a:ext cx="196318" cy="215253"/>
            </a:xfrm>
            <a:custGeom>
              <a:rect b="b" l="l" r="r" t="t"/>
              <a:pathLst>
                <a:path extrusionOk="0" h="17234" w="15718">
                  <a:moveTo>
                    <a:pt x="430" y="0"/>
                  </a:moveTo>
                  <a:cubicBezTo>
                    <a:pt x="287" y="0"/>
                    <a:pt x="144" y="5"/>
                    <a:pt x="1" y="5"/>
                  </a:cubicBezTo>
                  <a:lnTo>
                    <a:pt x="15646" y="17234"/>
                  </a:lnTo>
                  <a:cubicBezTo>
                    <a:pt x="15670" y="17019"/>
                    <a:pt x="15693" y="16805"/>
                    <a:pt x="15717" y="16591"/>
                  </a:cubicBezTo>
                  <a:lnTo>
                    <a:pt x="644" y="5"/>
                  </a:lnTo>
                  <a:cubicBezTo>
                    <a:pt x="572" y="1"/>
                    <a:pt x="501" y="0"/>
                    <a:pt x="430" y="0"/>
                  </a:cubicBez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3" name="Google Shape;63;p3"/>
            <p:cNvSpPr/>
            <p:nvPr/>
          </p:nvSpPr>
          <p:spPr>
            <a:xfrm>
              <a:off x="5049215" y="4596275"/>
              <a:ext cx="215190" cy="236161"/>
            </a:xfrm>
            <a:custGeom>
              <a:rect b="b" l="l" r="r" t="t"/>
              <a:pathLst>
                <a:path extrusionOk="0" h="18908" w="17229">
                  <a:moveTo>
                    <a:pt x="584" y="1"/>
                  </a:moveTo>
                  <a:cubicBezTo>
                    <a:pt x="393" y="24"/>
                    <a:pt x="191" y="48"/>
                    <a:pt x="0" y="72"/>
                  </a:cubicBezTo>
                  <a:lnTo>
                    <a:pt x="17098" y="18908"/>
                  </a:lnTo>
                  <a:cubicBezTo>
                    <a:pt x="17145" y="18717"/>
                    <a:pt x="17193" y="18527"/>
                    <a:pt x="17228" y="18336"/>
                  </a:cubicBezTo>
                  <a:lnTo>
                    <a:pt x="584"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4" name="Google Shape;64;p3"/>
            <p:cNvSpPr/>
            <p:nvPr/>
          </p:nvSpPr>
          <p:spPr>
            <a:xfrm>
              <a:off x="5028694" y="4599848"/>
              <a:ext cx="230203" cy="252523"/>
            </a:xfrm>
            <a:custGeom>
              <a:rect b="b" l="l" r="r" t="t"/>
              <a:pathLst>
                <a:path extrusionOk="0" h="20218" w="18431">
                  <a:moveTo>
                    <a:pt x="536" y="0"/>
                  </a:moveTo>
                  <a:cubicBezTo>
                    <a:pt x="357" y="36"/>
                    <a:pt x="179" y="84"/>
                    <a:pt x="0" y="131"/>
                  </a:cubicBezTo>
                  <a:lnTo>
                    <a:pt x="18240" y="20217"/>
                  </a:lnTo>
                  <a:cubicBezTo>
                    <a:pt x="18312" y="20050"/>
                    <a:pt x="18371" y="19884"/>
                    <a:pt x="18431" y="19717"/>
                  </a:cubicBezTo>
                  <a:lnTo>
                    <a:pt x="536"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5" name="Google Shape;65;p3"/>
            <p:cNvSpPr/>
            <p:nvPr/>
          </p:nvSpPr>
          <p:spPr>
            <a:xfrm>
              <a:off x="5009946" y="4605343"/>
              <a:ext cx="241519" cy="265163"/>
            </a:xfrm>
            <a:custGeom>
              <a:rect b="b" l="l" r="r" t="t"/>
              <a:pathLst>
                <a:path extrusionOk="0" h="21230" w="19337">
                  <a:moveTo>
                    <a:pt x="489" y="1"/>
                  </a:moveTo>
                  <a:cubicBezTo>
                    <a:pt x="322" y="60"/>
                    <a:pt x="168" y="120"/>
                    <a:pt x="1" y="179"/>
                  </a:cubicBezTo>
                  <a:lnTo>
                    <a:pt x="19110" y="21230"/>
                  </a:lnTo>
                  <a:cubicBezTo>
                    <a:pt x="19194" y="21075"/>
                    <a:pt x="19265" y="20920"/>
                    <a:pt x="19337" y="20765"/>
                  </a:cubicBezTo>
                  <a:lnTo>
                    <a:pt x="489"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6" name="Google Shape;66;p3"/>
            <p:cNvSpPr/>
            <p:nvPr/>
          </p:nvSpPr>
          <p:spPr>
            <a:xfrm>
              <a:off x="4992548" y="4612487"/>
              <a:ext cx="250150" cy="274680"/>
            </a:xfrm>
            <a:custGeom>
              <a:rect b="b" l="l" r="r" t="t"/>
              <a:pathLst>
                <a:path extrusionOk="0" h="21992" w="20028">
                  <a:moveTo>
                    <a:pt x="453" y="0"/>
                  </a:moveTo>
                  <a:cubicBezTo>
                    <a:pt x="299" y="72"/>
                    <a:pt x="156" y="143"/>
                    <a:pt x="1" y="227"/>
                  </a:cubicBezTo>
                  <a:lnTo>
                    <a:pt x="19765" y="21991"/>
                  </a:lnTo>
                  <a:cubicBezTo>
                    <a:pt x="19849" y="21848"/>
                    <a:pt x="19932" y="21705"/>
                    <a:pt x="20027" y="21563"/>
                  </a:cubicBezTo>
                  <a:lnTo>
                    <a:pt x="453"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7" name="Google Shape;67;p3"/>
            <p:cNvSpPr/>
            <p:nvPr/>
          </p:nvSpPr>
          <p:spPr>
            <a:xfrm>
              <a:off x="4976486" y="4621106"/>
              <a:ext cx="255945" cy="281075"/>
            </a:xfrm>
            <a:custGeom>
              <a:rect b="b" l="l" r="r" t="t"/>
              <a:pathLst>
                <a:path extrusionOk="0" h="22504" w="20492">
                  <a:moveTo>
                    <a:pt x="418" y="1"/>
                  </a:moveTo>
                  <a:cubicBezTo>
                    <a:pt x="275" y="84"/>
                    <a:pt x="144" y="179"/>
                    <a:pt x="1" y="263"/>
                  </a:cubicBezTo>
                  <a:lnTo>
                    <a:pt x="20194" y="22504"/>
                  </a:lnTo>
                  <a:cubicBezTo>
                    <a:pt x="20301" y="22373"/>
                    <a:pt x="20396" y="22254"/>
                    <a:pt x="20492" y="22111"/>
                  </a:cubicBezTo>
                  <a:lnTo>
                    <a:pt x="418"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8" name="Google Shape;68;p3"/>
            <p:cNvSpPr/>
            <p:nvPr/>
          </p:nvSpPr>
          <p:spPr>
            <a:xfrm>
              <a:off x="4961623" y="4631222"/>
              <a:ext cx="259355" cy="284784"/>
            </a:xfrm>
            <a:custGeom>
              <a:rect b="b" l="l" r="r" t="t"/>
              <a:pathLst>
                <a:path extrusionOk="0" h="22801" w="20765">
                  <a:moveTo>
                    <a:pt x="393" y="1"/>
                  </a:moveTo>
                  <a:cubicBezTo>
                    <a:pt x="250" y="96"/>
                    <a:pt x="131" y="191"/>
                    <a:pt x="0" y="286"/>
                  </a:cubicBezTo>
                  <a:lnTo>
                    <a:pt x="20443" y="22801"/>
                  </a:lnTo>
                  <a:cubicBezTo>
                    <a:pt x="20551" y="22682"/>
                    <a:pt x="20658" y="22563"/>
                    <a:pt x="20765" y="22444"/>
                  </a:cubicBezTo>
                  <a:lnTo>
                    <a:pt x="393"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9" name="Google Shape;69;p3"/>
            <p:cNvSpPr/>
            <p:nvPr/>
          </p:nvSpPr>
          <p:spPr>
            <a:xfrm>
              <a:off x="4947934" y="4642526"/>
              <a:ext cx="260404" cy="285984"/>
            </a:xfrm>
            <a:custGeom>
              <a:rect b="b" l="l" r="r" t="t"/>
              <a:pathLst>
                <a:path extrusionOk="0" h="22897" w="20849">
                  <a:moveTo>
                    <a:pt x="358" y="0"/>
                  </a:moveTo>
                  <a:cubicBezTo>
                    <a:pt x="287" y="48"/>
                    <a:pt x="227" y="96"/>
                    <a:pt x="168" y="155"/>
                  </a:cubicBezTo>
                  <a:cubicBezTo>
                    <a:pt x="108" y="215"/>
                    <a:pt x="61" y="262"/>
                    <a:pt x="1" y="322"/>
                  </a:cubicBezTo>
                  <a:lnTo>
                    <a:pt x="20504" y="22896"/>
                  </a:lnTo>
                  <a:cubicBezTo>
                    <a:pt x="20563" y="22848"/>
                    <a:pt x="20623" y="22801"/>
                    <a:pt x="20682" y="22741"/>
                  </a:cubicBezTo>
                  <a:cubicBezTo>
                    <a:pt x="20742" y="22682"/>
                    <a:pt x="20801" y="22634"/>
                    <a:pt x="20849" y="22575"/>
                  </a:cubicBezTo>
                  <a:lnTo>
                    <a:pt x="358"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0" name="Google Shape;70;p3"/>
            <p:cNvSpPr/>
            <p:nvPr/>
          </p:nvSpPr>
          <p:spPr>
            <a:xfrm>
              <a:off x="4935294" y="4655016"/>
              <a:ext cx="259367" cy="284784"/>
            </a:xfrm>
            <a:custGeom>
              <a:rect b="b" l="l" r="r" t="t"/>
              <a:pathLst>
                <a:path extrusionOk="0" h="22801" w="20766">
                  <a:moveTo>
                    <a:pt x="322" y="1"/>
                  </a:moveTo>
                  <a:cubicBezTo>
                    <a:pt x="215" y="120"/>
                    <a:pt x="108" y="239"/>
                    <a:pt x="1" y="358"/>
                  </a:cubicBezTo>
                  <a:lnTo>
                    <a:pt x="20384" y="22801"/>
                  </a:lnTo>
                  <a:cubicBezTo>
                    <a:pt x="20515" y="22706"/>
                    <a:pt x="20634" y="22610"/>
                    <a:pt x="20765" y="22515"/>
                  </a:cubicBezTo>
                  <a:lnTo>
                    <a:pt x="322"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1" name="Google Shape;71;p3"/>
            <p:cNvSpPr/>
            <p:nvPr/>
          </p:nvSpPr>
          <p:spPr>
            <a:xfrm>
              <a:off x="4923853" y="4668842"/>
              <a:ext cx="255933" cy="281075"/>
            </a:xfrm>
            <a:custGeom>
              <a:rect b="b" l="l" r="r" t="t"/>
              <a:pathLst>
                <a:path extrusionOk="0" h="22504" w="20491">
                  <a:moveTo>
                    <a:pt x="298" y="1"/>
                  </a:moveTo>
                  <a:cubicBezTo>
                    <a:pt x="191" y="132"/>
                    <a:pt x="95" y="263"/>
                    <a:pt x="0" y="394"/>
                  </a:cubicBezTo>
                  <a:lnTo>
                    <a:pt x="20074" y="22504"/>
                  </a:lnTo>
                  <a:cubicBezTo>
                    <a:pt x="20217" y="22420"/>
                    <a:pt x="20360" y="22337"/>
                    <a:pt x="20491" y="22242"/>
                  </a:cubicBezTo>
                  <a:lnTo>
                    <a:pt x="298"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2" name="Google Shape;72;p3"/>
            <p:cNvSpPr/>
            <p:nvPr/>
          </p:nvSpPr>
          <p:spPr>
            <a:xfrm>
              <a:off x="4913586" y="4684018"/>
              <a:ext cx="250137" cy="274530"/>
            </a:xfrm>
            <a:custGeom>
              <a:rect b="b" l="l" r="r" t="t"/>
              <a:pathLst>
                <a:path extrusionOk="0" h="21980" w="20027">
                  <a:moveTo>
                    <a:pt x="263" y="0"/>
                  </a:moveTo>
                  <a:cubicBezTo>
                    <a:pt x="179" y="131"/>
                    <a:pt x="96" y="274"/>
                    <a:pt x="1" y="417"/>
                  </a:cubicBezTo>
                  <a:lnTo>
                    <a:pt x="19575" y="21979"/>
                  </a:lnTo>
                  <a:cubicBezTo>
                    <a:pt x="19729" y="21908"/>
                    <a:pt x="19884" y="21836"/>
                    <a:pt x="20027" y="21753"/>
                  </a:cubicBezTo>
                  <a:lnTo>
                    <a:pt x="263"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3" name="Google Shape;73;p3"/>
            <p:cNvSpPr/>
            <p:nvPr/>
          </p:nvSpPr>
          <p:spPr>
            <a:xfrm>
              <a:off x="4904818" y="4700517"/>
              <a:ext cx="241507" cy="265163"/>
            </a:xfrm>
            <a:custGeom>
              <a:rect b="b" l="l" r="r" t="t"/>
              <a:pathLst>
                <a:path extrusionOk="0" h="21230" w="19336">
                  <a:moveTo>
                    <a:pt x="226" y="1"/>
                  </a:moveTo>
                  <a:cubicBezTo>
                    <a:pt x="143" y="156"/>
                    <a:pt x="72" y="310"/>
                    <a:pt x="0" y="465"/>
                  </a:cubicBezTo>
                  <a:lnTo>
                    <a:pt x="18848" y="21230"/>
                  </a:lnTo>
                  <a:cubicBezTo>
                    <a:pt x="19014" y="21182"/>
                    <a:pt x="19181" y="21111"/>
                    <a:pt x="19336" y="21051"/>
                  </a:cubicBezTo>
                  <a:lnTo>
                    <a:pt x="226"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4" name="Google Shape;74;p3"/>
            <p:cNvSpPr/>
            <p:nvPr/>
          </p:nvSpPr>
          <p:spPr>
            <a:xfrm>
              <a:off x="4897524" y="4718665"/>
              <a:ext cx="230066" cy="252523"/>
            </a:xfrm>
            <a:custGeom>
              <a:rect b="b" l="l" r="r" t="t"/>
              <a:pathLst>
                <a:path extrusionOk="0" h="20218" w="18420">
                  <a:moveTo>
                    <a:pt x="179" y="0"/>
                  </a:moveTo>
                  <a:cubicBezTo>
                    <a:pt x="108" y="167"/>
                    <a:pt x="48" y="346"/>
                    <a:pt x="1" y="512"/>
                  </a:cubicBezTo>
                  <a:lnTo>
                    <a:pt x="17884" y="20217"/>
                  </a:lnTo>
                  <a:cubicBezTo>
                    <a:pt x="18063" y="20181"/>
                    <a:pt x="18241" y="20134"/>
                    <a:pt x="18420" y="20086"/>
                  </a:cubicBezTo>
                  <a:lnTo>
                    <a:pt x="179"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5" name="Google Shape;75;p3"/>
            <p:cNvSpPr/>
            <p:nvPr/>
          </p:nvSpPr>
          <p:spPr>
            <a:xfrm>
              <a:off x="4891878" y="4738587"/>
              <a:ext cx="215340" cy="236161"/>
            </a:xfrm>
            <a:custGeom>
              <a:rect b="b" l="l" r="r" t="t"/>
              <a:pathLst>
                <a:path extrusionOk="0" h="18908" w="17241">
                  <a:moveTo>
                    <a:pt x="131" y="1"/>
                  </a:moveTo>
                  <a:cubicBezTo>
                    <a:pt x="84" y="191"/>
                    <a:pt x="36" y="382"/>
                    <a:pt x="0" y="572"/>
                  </a:cubicBezTo>
                  <a:lnTo>
                    <a:pt x="16645" y="18908"/>
                  </a:lnTo>
                  <a:cubicBezTo>
                    <a:pt x="16848" y="18896"/>
                    <a:pt x="17038" y="18872"/>
                    <a:pt x="17241" y="18836"/>
                  </a:cubicBezTo>
                  <a:lnTo>
                    <a:pt x="131"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6" name="Google Shape;76;p3"/>
            <p:cNvSpPr/>
            <p:nvPr/>
          </p:nvSpPr>
          <p:spPr>
            <a:xfrm>
              <a:off x="4888456" y="4760744"/>
              <a:ext cx="196155" cy="215315"/>
            </a:xfrm>
            <a:custGeom>
              <a:rect b="b" l="l" r="r" t="t"/>
              <a:pathLst>
                <a:path extrusionOk="0" h="17239" w="15705">
                  <a:moveTo>
                    <a:pt x="60" y="1"/>
                  </a:moveTo>
                  <a:cubicBezTo>
                    <a:pt x="36" y="215"/>
                    <a:pt x="12" y="429"/>
                    <a:pt x="0" y="644"/>
                  </a:cubicBezTo>
                  <a:lnTo>
                    <a:pt x="15062" y="17229"/>
                  </a:lnTo>
                  <a:cubicBezTo>
                    <a:pt x="15169" y="17235"/>
                    <a:pt x="15276" y="17238"/>
                    <a:pt x="15383" y="17238"/>
                  </a:cubicBezTo>
                  <a:cubicBezTo>
                    <a:pt x="15491" y="17238"/>
                    <a:pt x="15598" y="17235"/>
                    <a:pt x="15705" y="17229"/>
                  </a:cubicBezTo>
                  <a:lnTo>
                    <a:pt x="60"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7" name="Google Shape;77;p3"/>
            <p:cNvSpPr/>
            <p:nvPr/>
          </p:nvSpPr>
          <p:spPr>
            <a:xfrm>
              <a:off x="4887569" y="4785736"/>
              <a:ext cx="171912" cy="189461"/>
            </a:xfrm>
            <a:custGeom>
              <a:rect b="b" l="l" r="r" t="t"/>
              <a:pathLst>
                <a:path extrusionOk="0" h="15169" w="13764">
                  <a:moveTo>
                    <a:pt x="0" y="0"/>
                  </a:moveTo>
                  <a:cubicBezTo>
                    <a:pt x="0" y="250"/>
                    <a:pt x="12" y="500"/>
                    <a:pt x="24" y="738"/>
                  </a:cubicBezTo>
                  <a:lnTo>
                    <a:pt x="13037" y="15073"/>
                  </a:lnTo>
                  <a:cubicBezTo>
                    <a:pt x="13276" y="15109"/>
                    <a:pt x="13526" y="15133"/>
                    <a:pt x="13764" y="15169"/>
                  </a:cubicBezTo>
                  <a:lnTo>
                    <a:pt x="0"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8" name="Google Shape;78;p3"/>
            <p:cNvSpPr/>
            <p:nvPr/>
          </p:nvSpPr>
          <p:spPr>
            <a:xfrm>
              <a:off x="4889942" y="4815175"/>
              <a:ext cx="140537" cy="154963"/>
            </a:xfrm>
            <a:custGeom>
              <a:rect b="b" l="l" r="r" t="t"/>
              <a:pathLst>
                <a:path extrusionOk="0" h="12407" w="11252">
                  <a:moveTo>
                    <a:pt x="1" y="1"/>
                  </a:moveTo>
                  <a:cubicBezTo>
                    <a:pt x="48" y="310"/>
                    <a:pt x="108" y="608"/>
                    <a:pt x="167" y="905"/>
                  </a:cubicBezTo>
                  <a:lnTo>
                    <a:pt x="10371" y="12145"/>
                  </a:lnTo>
                  <a:cubicBezTo>
                    <a:pt x="10669" y="12240"/>
                    <a:pt x="10954" y="12323"/>
                    <a:pt x="11252" y="12407"/>
                  </a:cubicBezTo>
                  <a:lnTo>
                    <a:pt x="1"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9" name="Google Shape;79;p3"/>
            <p:cNvSpPr/>
            <p:nvPr/>
          </p:nvSpPr>
          <p:spPr>
            <a:xfrm>
              <a:off x="4899909" y="4852945"/>
              <a:ext cx="93987" cy="103517"/>
            </a:xfrm>
            <a:custGeom>
              <a:rect b="b" l="l" r="r" t="t"/>
              <a:pathLst>
                <a:path extrusionOk="0" h="8288" w="7525">
                  <a:moveTo>
                    <a:pt x="0" y="1"/>
                  </a:moveTo>
                  <a:lnTo>
                    <a:pt x="0" y="1"/>
                  </a:lnTo>
                  <a:cubicBezTo>
                    <a:pt x="179" y="477"/>
                    <a:pt x="381" y="929"/>
                    <a:pt x="607" y="1382"/>
                  </a:cubicBezTo>
                  <a:lnTo>
                    <a:pt x="6203" y="7549"/>
                  </a:lnTo>
                  <a:cubicBezTo>
                    <a:pt x="6632" y="7823"/>
                    <a:pt x="7073" y="8061"/>
                    <a:pt x="7525" y="8287"/>
                  </a:cubicBezTo>
                  <a:lnTo>
                    <a:pt x="0"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sp>
        <p:nvSpPr>
          <p:cNvPr id="80" name="Google Shape;80;p3"/>
          <p:cNvSpPr/>
          <p:nvPr/>
        </p:nvSpPr>
        <p:spPr>
          <a:xfrm flipH="1">
            <a:off x="7801668" y="777675"/>
            <a:ext cx="1220894" cy="1653860"/>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 name="Google Shape;81;p3"/>
          <p:cNvGrpSpPr/>
          <p:nvPr/>
        </p:nvGrpSpPr>
        <p:grpSpPr>
          <a:xfrm flipH="1">
            <a:off x="7841255" y="2124165"/>
            <a:ext cx="1414390" cy="1136307"/>
            <a:chOff x="4649450" y="3527425"/>
            <a:chExt cx="1224050" cy="983475"/>
          </a:xfrm>
        </p:grpSpPr>
        <p:sp>
          <p:nvSpPr>
            <p:cNvPr id="82" name="Google Shape;82;p3"/>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3"/>
          <p:cNvSpPr/>
          <p:nvPr/>
        </p:nvSpPr>
        <p:spPr>
          <a:xfrm flipH="1">
            <a:off x="7913985" y="2593942"/>
            <a:ext cx="1414414" cy="1916008"/>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rot="-5400000">
            <a:off x="8219206" y="4367378"/>
            <a:ext cx="803967" cy="1089078"/>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rot="5400000">
            <a:off x="47341" y="-667214"/>
            <a:ext cx="1177625" cy="1595347"/>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3"/>
          <p:cNvGrpSpPr/>
          <p:nvPr/>
        </p:nvGrpSpPr>
        <p:grpSpPr>
          <a:xfrm flipH="1" rot="10800000">
            <a:off x="-359666" y="719282"/>
            <a:ext cx="949251" cy="762685"/>
            <a:chOff x="4649450" y="3527425"/>
            <a:chExt cx="1224050" cy="983475"/>
          </a:xfrm>
        </p:grpSpPr>
        <p:sp>
          <p:nvSpPr>
            <p:cNvPr id="89" name="Google Shape;89;p3"/>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3"/>
          <p:cNvSpPr/>
          <p:nvPr/>
        </p:nvSpPr>
        <p:spPr>
          <a:xfrm flipH="1" rot="10800000">
            <a:off x="-197523" y="-103823"/>
            <a:ext cx="871249" cy="1180120"/>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 name="Google Shape;93;p3"/>
          <p:cNvGrpSpPr/>
          <p:nvPr/>
        </p:nvGrpSpPr>
        <p:grpSpPr>
          <a:xfrm flipH="1">
            <a:off x="8276759" y="3925536"/>
            <a:ext cx="1051459" cy="844805"/>
            <a:chOff x="4649450" y="3527425"/>
            <a:chExt cx="1224050" cy="983475"/>
          </a:xfrm>
        </p:grpSpPr>
        <p:sp>
          <p:nvSpPr>
            <p:cNvPr id="94" name="Google Shape;94;p3"/>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2">
  <p:cSld name="CUSTOM_28">
    <p:spTree>
      <p:nvGrpSpPr>
        <p:cNvPr id="527" name="Shape 527"/>
        <p:cNvGrpSpPr/>
        <p:nvPr/>
      </p:nvGrpSpPr>
      <p:grpSpPr>
        <a:xfrm>
          <a:off x="0" y="0"/>
          <a:ext cx="0" cy="0"/>
          <a:chOff x="0" y="0"/>
          <a:chExt cx="0" cy="0"/>
        </a:xfrm>
      </p:grpSpPr>
      <p:sp>
        <p:nvSpPr>
          <p:cNvPr id="528" name="Google Shape;528;p21"/>
          <p:cNvSpPr txBox="1"/>
          <p:nvPr>
            <p:ph idx="1" type="body"/>
          </p:nvPr>
        </p:nvSpPr>
        <p:spPr>
          <a:xfrm>
            <a:off x="778500" y="1398875"/>
            <a:ext cx="3506100" cy="2816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FFFFFF"/>
              </a:buClr>
              <a:buSzPts val="1400"/>
              <a:buFont typeface="Montserrat"/>
              <a:buChar char="●"/>
              <a:defRPr/>
            </a:lvl1pPr>
            <a:lvl2pPr indent="-317500" lvl="1" marL="914400" rtl="0">
              <a:spcBef>
                <a:spcPts val="0"/>
              </a:spcBef>
              <a:spcAft>
                <a:spcPts val="0"/>
              </a:spcAft>
              <a:buClr>
                <a:srgbClr val="FFFFFF"/>
              </a:buClr>
              <a:buSzPts val="1400"/>
              <a:buFont typeface="Montserrat"/>
              <a:buChar char="○"/>
              <a:defRPr/>
            </a:lvl2pPr>
            <a:lvl3pPr indent="-317500" lvl="2" marL="1371600" rtl="0">
              <a:spcBef>
                <a:spcPts val="0"/>
              </a:spcBef>
              <a:spcAft>
                <a:spcPts val="0"/>
              </a:spcAft>
              <a:buClr>
                <a:srgbClr val="FFFFFF"/>
              </a:buClr>
              <a:buSzPts val="1400"/>
              <a:buFont typeface="Montserrat"/>
              <a:buChar char="■"/>
              <a:defRPr/>
            </a:lvl3pPr>
            <a:lvl4pPr indent="-317500" lvl="3" marL="1828800" rtl="0">
              <a:spcBef>
                <a:spcPts val="0"/>
              </a:spcBef>
              <a:spcAft>
                <a:spcPts val="0"/>
              </a:spcAft>
              <a:buClr>
                <a:srgbClr val="FFFFFF"/>
              </a:buClr>
              <a:buSzPts val="1400"/>
              <a:buFont typeface="Montserrat"/>
              <a:buChar char="●"/>
              <a:defRPr/>
            </a:lvl4pPr>
            <a:lvl5pPr indent="-317500" lvl="4" marL="2286000" rtl="0">
              <a:spcBef>
                <a:spcPts val="0"/>
              </a:spcBef>
              <a:spcAft>
                <a:spcPts val="0"/>
              </a:spcAft>
              <a:buClr>
                <a:srgbClr val="FFFFFF"/>
              </a:buClr>
              <a:buSzPts val="1400"/>
              <a:buFont typeface="Montserrat"/>
              <a:buChar char="○"/>
              <a:defRPr/>
            </a:lvl5pPr>
            <a:lvl6pPr indent="-317500" lvl="5" marL="2743200" rtl="0">
              <a:spcBef>
                <a:spcPts val="0"/>
              </a:spcBef>
              <a:spcAft>
                <a:spcPts val="0"/>
              </a:spcAft>
              <a:buClr>
                <a:srgbClr val="FFFFFF"/>
              </a:buClr>
              <a:buSzPts val="1400"/>
              <a:buFont typeface="Montserrat"/>
              <a:buChar char="■"/>
              <a:defRPr/>
            </a:lvl6pPr>
            <a:lvl7pPr indent="-317500" lvl="6" marL="3200400" rtl="0">
              <a:spcBef>
                <a:spcPts val="0"/>
              </a:spcBef>
              <a:spcAft>
                <a:spcPts val="0"/>
              </a:spcAft>
              <a:buClr>
                <a:srgbClr val="FFFFFF"/>
              </a:buClr>
              <a:buSzPts val="1400"/>
              <a:buFont typeface="Montserrat"/>
              <a:buChar char="●"/>
              <a:defRPr/>
            </a:lvl7pPr>
            <a:lvl8pPr indent="-317500" lvl="7" marL="3657600" rtl="0">
              <a:spcBef>
                <a:spcPts val="0"/>
              </a:spcBef>
              <a:spcAft>
                <a:spcPts val="0"/>
              </a:spcAft>
              <a:buClr>
                <a:srgbClr val="FFFFFF"/>
              </a:buClr>
              <a:buSzPts val="1400"/>
              <a:buFont typeface="Montserrat"/>
              <a:buChar char="○"/>
              <a:defRPr/>
            </a:lvl8pPr>
            <a:lvl9pPr indent="-317500" lvl="8" marL="4114800" rtl="0">
              <a:spcBef>
                <a:spcPts val="0"/>
              </a:spcBef>
              <a:spcAft>
                <a:spcPts val="0"/>
              </a:spcAft>
              <a:buClr>
                <a:srgbClr val="FFFFFF"/>
              </a:buClr>
              <a:buSzPts val="1400"/>
              <a:buFont typeface="Montserrat"/>
              <a:buChar char="■"/>
              <a:defRPr/>
            </a:lvl9pPr>
          </a:lstStyle>
          <a:p/>
        </p:txBody>
      </p:sp>
      <p:sp>
        <p:nvSpPr>
          <p:cNvPr id="529" name="Google Shape;529;p21"/>
          <p:cNvSpPr txBox="1"/>
          <p:nvPr>
            <p:ph type="title"/>
          </p:nvPr>
        </p:nvSpPr>
        <p:spPr>
          <a:xfrm>
            <a:off x="778500" y="452825"/>
            <a:ext cx="5950500" cy="440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4000"/>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p:txBody>
      </p:sp>
      <p:sp>
        <p:nvSpPr>
          <p:cNvPr id="530" name="Google Shape;530;p21"/>
          <p:cNvSpPr/>
          <p:nvPr/>
        </p:nvSpPr>
        <p:spPr>
          <a:xfrm rot="10800000">
            <a:off x="7932895" y="2111161"/>
            <a:ext cx="1508088" cy="2042902"/>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1" name="Google Shape;531;p21"/>
          <p:cNvGrpSpPr/>
          <p:nvPr/>
        </p:nvGrpSpPr>
        <p:grpSpPr>
          <a:xfrm rot="10800000">
            <a:off x="7933040" y="1202961"/>
            <a:ext cx="1747087" cy="1403616"/>
            <a:chOff x="4649450" y="3527425"/>
            <a:chExt cx="1224050" cy="983475"/>
          </a:xfrm>
        </p:grpSpPr>
        <p:sp>
          <p:nvSpPr>
            <p:cNvPr id="532" name="Google Shape;532;p21"/>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1"/>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1"/>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5" name="Google Shape;535;p21"/>
          <p:cNvSpPr/>
          <p:nvPr/>
        </p:nvSpPr>
        <p:spPr>
          <a:xfrm rot="10800000">
            <a:off x="7842665" y="-124935"/>
            <a:ext cx="1508088" cy="2042902"/>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1"/>
          <p:cNvSpPr/>
          <p:nvPr/>
        </p:nvSpPr>
        <p:spPr>
          <a:xfrm flipH="1" rot="-5400000">
            <a:off x="7351027" y="-723223"/>
            <a:ext cx="1391144" cy="1884586"/>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7" name="Google Shape;537;p21"/>
          <p:cNvGrpSpPr/>
          <p:nvPr/>
        </p:nvGrpSpPr>
        <p:grpSpPr>
          <a:xfrm rot="10800000">
            <a:off x="6728934" y="-270866"/>
            <a:ext cx="993072" cy="797893"/>
            <a:chOff x="4649450" y="3527425"/>
            <a:chExt cx="1224050" cy="983475"/>
          </a:xfrm>
        </p:grpSpPr>
        <p:sp>
          <p:nvSpPr>
            <p:cNvPr id="538" name="Google Shape;538;p21"/>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1"/>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1"/>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1" name="Google Shape;541;p21"/>
          <p:cNvSpPr/>
          <p:nvPr/>
        </p:nvSpPr>
        <p:spPr>
          <a:xfrm>
            <a:off x="-217250" y="4004000"/>
            <a:ext cx="867532" cy="1175185"/>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2" name="Google Shape;542;p21"/>
          <p:cNvGrpSpPr/>
          <p:nvPr/>
        </p:nvGrpSpPr>
        <p:grpSpPr>
          <a:xfrm flipH="1" rot="5400000">
            <a:off x="588165" y="4705067"/>
            <a:ext cx="631120" cy="507080"/>
            <a:chOff x="4649450" y="3527425"/>
            <a:chExt cx="1224050" cy="983475"/>
          </a:xfrm>
        </p:grpSpPr>
        <p:sp>
          <p:nvSpPr>
            <p:cNvPr id="543" name="Google Shape;543;p21"/>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1"/>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1"/>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6" name="Google Shape;546;p21"/>
          <p:cNvSpPr/>
          <p:nvPr/>
        </p:nvSpPr>
        <p:spPr>
          <a:xfrm flipH="1" rot="5400000">
            <a:off x="157646" y="4450122"/>
            <a:ext cx="641820" cy="869429"/>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1"/>
          <p:cNvSpPr/>
          <p:nvPr/>
        </p:nvSpPr>
        <p:spPr>
          <a:xfrm flipH="1" rot="5400000">
            <a:off x="1169835" y="4252542"/>
            <a:ext cx="933550" cy="1264615"/>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9">
    <p:spTree>
      <p:nvGrpSpPr>
        <p:cNvPr id="548" name="Shape 548"/>
        <p:cNvGrpSpPr/>
        <p:nvPr/>
      </p:nvGrpSpPr>
      <p:grpSpPr>
        <a:xfrm>
          <a:off x="0" y="0"/>
          <a:ext cx="0" cy="0"/>
          <a:chOff x="0" y="0"/>
          <a:chExt cx="0" cy="0"/>
        </a:xfrm>
      </p:grpSpPr>
      <p:sp>
        <p:nvSpPr>
          <p:cNvPr id="549" name="Google Shape;549;p22"/>
          <p:cNvSpPr/>
          <p:nvPr/>
        </p:nvSpPr>
        <p:spPr>
          <a:xfrm flipH="1" rot="924200">
            <a:off x="8391044" y="2335398"/>
            <a:ext cx="1323370" cy="1792677"/>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0" name="Google Shape;550;p22"/>
          <p:cNvGrpSpPr/>
          <p:nvPr/>
        </p:nvGrpSpPr>
        <p:grpSpPr>
          <a:xfrm flipH="1" rot="10800000">
            <a:off x="502497" y="-338551"/>
            <a:ext cx="735339" cy="617721"/>
            <a:chOff x="4649450" y="3501085"/>
            <a:chExt cx="1170736" cy="983475"/>
          </a:xfrm>
        </p:grpSpPr>
        <p:sp>
          <p:nvSpPr>
            <p:cNvPr id="551" name="Google Shape;551;p22"/>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2"/>
            <p:cNvSpPr/>
            <p:nvPr/>
          </p:nvSpPr>
          <p:spPr>
            <a:xfrm>
              <a:off x="4702761" y="350108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2"/>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4" name="Google Shape;554;p22"/>
          <p:cNvGrpSpPr/>
          <p:nvPr/>
        </p:nvGrpSpPr>
        <p:grpSpPr>
          <a:xfrm flipH="1">
            <a:off x="8550875" y="3875136"/>
            <a:ext cx="935174" cy="751277"/>
            <a:chOff x="4649450" y="3527425"/>
            <a:chExt cx="1224050" cy="983475"/>
          </a:xfrm>
        </p:grpSpPr>
        <p:sp>
          <p:nvSpPr>
            <p:cNvPr id="555" name="Google Shape;555;p22"/>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2"/>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2"/>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8" name="Google Shape;558;p22"/>
          <p:cNvSpPr/>
          <p:nvPr/>
        </p:nvSpPr>
        <p:spPr>
          <a:xfrm flipH="1">
            <a:off x="8502696" y="4243771"/>
            <a:ext cx="807238" cy="1093509"/>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2"/>
          <p:cNvSpPr/>
          <p:nvPr/>
        </p:nvSpPr>
        <p:spPr>
          <a:xfrm rot="-6715076">
            <a:off x="7732234" y="4491555"/>
            <a:ext cx="916371" cy="1241437"/>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2"/>
          <p:cNvSpPr/>
          <p:nvPr/>
        </p:nvSpPr>
        <p:spPr>
          <a:xfrm rot="5400000">
            <a:off x="-93280" y="-402428"/>
            <a:ext cx="760103" cy="1029659"/>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1" name="Google Shape;561;p22"/>
          <p:cNvGrpSpPr/>
          <p:nvPr/>
        </p:nvGrpSpPr>
        <p:grpSpPr>
          <a:xfrm flipH="1" rot="10800000">
            <a:off x="-121964" y="695572"/>
            <a:ext cx="624266" cy="501572"/>
            <a:chOff x="4649450" y="3527425"/>
            <a:chExt cx="1224050" cy="983475"/>
          </a:xfrm>
        </p:grpSpPr>
        <p:sp>
          <p:nvSpPr>
            <p:cNvPr id="562" name="Google Shape;562;p22"/>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2"/>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2"/>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5" name="Google Shape;565;p22"/>
          <p:cNvSpPr/>
          <p:nvPr/>
        </p:nvSpPr>
        <p:spPr>
          <a:xfrm flipH="1" rot="10800000">
            <a:off x="-254264" y="-9317"/>
            <a:ext cx="634906" cy="860063"/>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2"/>
          <p:cNvSpPr/>
          <p:nvPr/>
        </p:nvSpPr>
        <p:spPr>
          <a:xfrm flipH="1" rot="10800000">
            <a:off x="-398575" y="940834"/>
            <a:ext cx="923514" cy="1251020"/>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7" name="Google Shape;567;p22"/>
          <p:cNvGrpSpPr/>
          <p:nvPr/>
        </p:nvGrpSpPr>
        <p:grpSpPr>
          <a:xfrm flipH="1">
            <a:off x="8502737" y="4639601"/>
            <a:ext cx="531483" cy="427025"/>
            <a:chOff x="4649450" y="3527425"/>
            <a:chExt cx="1224050" cy="983475"/>
          </a:xfrm>
        </p:grpSpPr>
        <p:sp>
          <p:nvSpPr>
            <p:cNvPr id="568" name="Google Shape;568;p22"/>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2"/>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2"/>
            <p:cNvSpPr/>
            <p:nvPr/>
          </p:nvSpPr>
          <p:spPr>
            <a:xfrm>
              <a:off x="4656211" y="3734789"/>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1" name="Google Shape;571;p22"/>
          <p:cNvSpPr txBox="1"/>
          <p:nvPr>
            <p:ph type="title"/>
          </p:nvPr>
        </p:nvSpPr>
        <p:spPr>
          <a:xfrm>
            <a:off x="778500" y="452825"/>
            <a:ext cx="5950500" cy="440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4000"/>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p:txBody>
      </p:sp>
      <p:sp>
        <p:nvSpPr>
          <p:cNvPr id="572" name="Google Shape;572;p22"/>
          <p:cNvSpPr txBox="1"/>
          <p:nvPr>
            <p:ph idx="1" type="subTitle"/>
          </p:nvPr>
        </p:nvSpPr>
        <p:spPr>
          <a:xfrm>
            <a:off x="793842" y="3448256"/>
            <a:ext cx="2057400" cy="440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000"/>
            </a:lvl1pPr>
            <a:lvl2pPr lvl="1" rtl="0" algn="ctr">
              <a:spcBef>
                <a:spcPts val="0"/>
              </a:spcBef>
              <a:spcAft>
                <a:spcPts val="0"/>
              </a:spcAft>
              <a:buNone/>
              <a:defRPr sz="2000"/>
            </a:lvl2pPr>
            <a:lvl3pPr lvl="2" rtl="0" algn="ctr">
              <a:spcBef>
                <a:spcPts val="0"/>
              </a:spcBef>
              <a:spcAft>
                <a:spcPts val="0"/>
              </a:spcAft>
              <a:buNone/>
              <a:defRPr sz="2000"/>
            </a:lvl3pPr>
            <a:lvl4pPr lvl="3" rtl="0" algn="ctr">
              <a:spcBef>
                <a:spcPts val="0"/>
              </a:spcBef>
              <a:spcAft>
                <a:spcPts val="0"/>
              </a:spcAft>
              <a:buNone/>
              <a:defRPr sz="2000"/>
            </a:lvl4pPr>
            <a:lvl5pPr lvl="4" rtl="0" algn="ctr">
              <a:spcBef>
                <a:spcPts val="0"/>
              </a:spcBef>
              <a:spcAft>
                <a:spcPts val="0"/>
              </a:spcAft>
              <a:buNone/>
              <a:defRPr sz="2000"/>
            </a:lvl5pPr>
            <a:lvl6pPr lvl="5" rtl="0" algn="ctr">
              <a:spcBef>
                <a:spcPts val="0"/>
              </a:spcBef>
              <a:spcAft>
                <a:spcPts val="0"/>
              </a:spcAft>
              <a:buNone/>
              <a:defRPr sz="2000"/>
            </a:lvl6pPr>
            <a:lvl7pPr lvl="6" rtl="0" algn="ctr">
              <a:spcBef>
                <a:spcPts val="0"/>
              </a:spcBef>
              <a:spcAft>
                <a:spcPts val="0"/>
              </a:spcAft>
              <a:buNone/>
              <a:defRPr sz="2000"/>
            </a:lvl7pPr>
            <a:lvl8pPr lvl="7" rtl="0" algn="ctr">
              <a:spcBef>
                <a:spcPts val="0"/>
              </a:spcBef>
              <a:spcAft>
                <a:spcPts val="0"/>
              </a:spcAft>
              <a:buNone/>
              <a:defRPr sz="2000"/>
            </a:lvl8pPr>
            <a:lvl9pPr lvl="8" rtl="0" algn="ctr">
              <a:spcBef>
                <a:spcPts val="0"/>
              </a:spcBef>
              <a:spcAft>
                <a:spcPts val="0"/>
              </a:spcAft>
              <a:buNone/>
              <a:defRPr sz="2000"/>
            </a:lvl9pPr>
          </a:lstStyle>
          <a:p/>
        </p:txBody>
      </p:sp>
      <p:sp>
        <p:nvSpPr>
          <p:cNvPr id="573" name="Google Shape;573;p22"/>
          <p:cNvSpPr txBox="1"/>
          <p:nvPr>
            <p:ph idx="2" type="subTitle"/>
          </p:nvPr>
        </p:nvSpPr>
        <p:spPr>
          <a:xfrm>
            <a:off x="979392" y="3803181"/>
            <a:ext cx="1686300" cy="762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1400"/>
            </a:lvl1pPr>
            <a:lvl2pPr lvl="1" rtl="0" algn="ctr">
              <a:spcBef>
                <a:spcPts val="0"/>
              </a:spcBef>
              <a:spcAft>
                <a:spcPts val="0"/>
              </a:spcAft>
              <a:buNone/>
              <a:defRPr b="0" sz="1400"/>
            </a:lvl2pPr>
            <a:lvl3pPr lvl="2" rtl="0" algn="ctr">
              <a:spcBef>
                <a:spcPts val="0"/>
              </a:spcBef>
              <a:spcAft>
                <a:spcPts val="0"/>
              </a:spcAft>
              <a:buNone/>
              <a:defRPr b="0" sz="1400"/>
            </a:lvl3pPr>
            <a:lvl4pPr lvl="3" rtl="0" algn="ctr">
              <a:spcBef>
                <a:spcPts val="0"/>
              </a:spcBef>
              <a:spcAft>
                <a:spcPts val="0"/>
              </a:spcAft>
              <a:buNone/>
              <a:defRPr b="0" sz="1400"/>
            </a:lvl4pPr>
            <a:lvl5pPr lvl="4" rtl="0" algn="ctr">
              <a:spcBef>
                <a:spcPts val="0"/>
              </a:spcBef>
              <a:spcAft>
                <a:spcPts val="0"/>
              </a:spcAft>
              <a:buNone/>
              <a:defRPr b="0" sz="1400"/>
            </a:lvl5pPr>
            <a:lvl6pPr lvl="5" rtl="0" algn="ctr">
              <a:spcBef>
                <a:spcPts val="0"/>
              </a:spcBef>
              <a:spcAft>
                <a:spcPts val="0"/>
              </a:spcAft>
              <a:buNone/>
              <a:defRPr b="0" sz="1400"/>
            </a:lvl6pPr>
            <a:lvl7pPr lvl="6" rtl="0" algn="ctr">
              <a:spcBef>
                <a:spcPts val="0"/>
              </a:spcBef>
              <a:spcAft>
                <a:spcPts val="0"/>
              </a:spcAft>
              <a:buNone/>
              <a:defRPr b="0" sz="1400"/>
            </a:lvl7pPr>
            <a:lvl8pPr lvl="7" rtl="0" algn="ctr">
              <a:spcBef>
                <a:spcPts val="0"/>
              </a:spcBef>
              <a:spcAft>
                <a:spcPts val="0"/>
              </a:spcAft>
              <a:buNone/>
              <a:defRPr b="0" sz="1400"/>
            </a:lvl8pPr>
            <a:lvl9pPr lvl="8" rtl="0" algn="ctr">
              <a:spcBef>
                <a:spcPts val="0"/>
              </a:spcBef>
              <a:spcAft>
                <a:spcPts val="0"/>
              </a:spcAft>
              <a:buNone/>
              <a:defRPr b="0" sz="1400"/>
            </a:lvl9pPr>
          </a:lstStyle>
          <a:p/>
        </p:txBody>
      </p:sp>
      <p:sp>
        <p:nvSpPr>
          <p:cNvPr id="574" name="Google Shape;574;p22"/>
          <p:cNvSpPr txBox="1"/>
          <p:nvPr>
            <p:ph idx="3" type="subTitle"/>
          </p:nvPr>
        </p:nvSpPr>
        <p:spPr>
          <a:xfrm>
            <a:off x="2587667" y="3448256"/>
            <a:ext cx="2057400" cy="440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000"/>
            </a:lvl1pPr>
            <a:lvl2pPr lvl="1" rtl="0" algn="ctr">
              <a:spcBef>
                <a:spcPts val="0"/>
              </a:spcBef>
              <a:spcAft>
                <a:spcPts val="0"/>
              </a:spcAft>
              <a:buNone/>
              <a:defRPr sz="2000"/>
            </a:lvl2pPr>
            <a:lvl3pPr lvl="2" rtl="0" algn="ctr">
              <a:spcBef>
                <a:spcPts val="0"/>
              </a:spcBef>
              <a:spcAft>
                <a:spcPts val="0"/>
              </a:spcAft>
              <a:buNone/>
              <a:defRPr sz="2000"/>
            </a:lvl3pPr>
            <a:lvl4pPr lvl="3" rtl="0" algn="ctr">
              <a:spcBef>
                <a:spcPts val="0"/>
              </a:spcBef>
              <a:spcAft>
                <a:spcPts val="0"/>
              </a:spcAft>
              <a:buNone/>
              <a:defRPr sz="2000"/>
            </a:lvl4pPr>
            <a:lvl5pPr lvl="4" rtl="0" algn="ctr">
              <a:spcBef>
                <a:spcPts val="0"/>
              </a:spcBef>
              <a:spcAft>
                <a:spcPts val="0"/>
              </a:spcAft>
              <a:buNone/>
              <a:defRPr sz="2000"/>
            </a:lvl5pPr>
            <a:lvl6pPr lvl="5" rtl="0" algn="ctr">
              <a:spcBef>
                <a:spcPts val="0"/>
              </a:spcBef>
              <a:spcAft>
                <a:spcPts val="0"/>
              </a:spcAft>
              <a:buNone/>
              <a:defRPr sz="2000"/>
            </a:lvl6pPr>
            <a:lvl7pPr lvl="6" rtl="0" algn="ctr">
              <a:spcBef>
                <a:spcPts val="0"/>
              </a:spcBef>
              <a:spcAft>
                <a:spcPts val="0"/>
              </a:spcAft>
              <a:buNone/>
              <a:defRPr sz="2000"/>
            </a:lvl7pPr>
            <a:lvl8pPr lvl="7" rtl="0" algn="ctr">
              <a:spcBef>
                <a:spcPts val="0"/>
              </a:spcBef>
              <a:spcAft>
                <a:spcPts val="0"/>
              </a:spcAft>
              <a:buNone/>
              <a:defRPr sz="2000"/>
            </a:lvl8pPr>
            <a:lvl9pPr lvl="8" rtl="0" algn="ctr">
              <a:spcBef>
                <a:spcPts val="0"/>
              </a:spcBef>
              <a:spcAft>
                <a:spcPts val="0"/>
              </a:spcAft>
              <a:buNone/>
              <a:defRPr sz="2000"/>
            </a:lvl9pPr>
          </a:lstStyle>
          <a:p/>
        </p:txBody>
      </p:sp>
      <p:sp>
        <p:nvSpPr>
          <p:cNvPr id="575" name="Google Shape;575;p22"/>
          <p:cNvSpPr txBox="1"/>
          <p:nvPr>
            <p:ph idx="4" type="subTitle"/>
          </p:nvPr>
        </p:nvSpPr>
        <p:spPr>
          <a:xfrm>
            <a:off x="2773217" y="3803181"/>
            <a:ext cx="1686300" cy="762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1400"/>
            </a:lvl1pPr>
            <a:lvl2pPr lvl="1" rtl="0" algn="ctr">
              <a:spcBef>
                <a:spcPts val="0"/>
              </a:spcBef>
              <a:spcAft>
                <a:spcPts val="0"/>
              </a:spcAft>
              <a:buNone/>
              <a:defRPr b="0" sz="1400"/>
            </a:lvl2pPr>
            <a:lvl3pPr lvl="2" rtl="0" algn="ctr">
              <a:spcBef>
                <a:spcPts val="0"/>
              </a:spcBef>
              <a:spcAft>
                <a:spcPts val="0"/>
              </a:spcAft>
              <a:buNone/>
              <a:defRPr b="0" sz="1400"/>
            </a:lvl3pPr>
            <a:lvl4pPr lvl="3" rtl="0" algn="ctr">
              <a:spcBef>
                <a:spcPts val="0"/>
              </a:spcBef>
              <a:spcAft>
                <a:spcPts val="0"/>
              </a:spcAft>
              <a:buNone/>
              <a:defRPr b="0" sz="1400"/>
            </a:lvl4pPr>
            <a:lvl5pPr lvl="4" rtl="0" algn="ctr">
              <a:spcBef>
                <a:spcPts val="0"/>
              </a:spcBef>
              <a:spcAft>
                <a:spcPts val="0"/>
              </a:spcAft>
              <a:buNone/>
              <a:defRPr b="0" sz="1400"/>
            </a:lvl5pPr>
            <a:lvl6pPr lvl="5" rtl="0" algn="ctr">
              <a:spcBef>
                <a:spcPts val="0"/>
              </a:spcBef>
              <a:spcAft>
                <a:spcPts val="0"/>
              </a:spcAft>
              <a:buNone/>
              <a:defRPr b="0" sz="1400"/>
            </a:lvl6pPr>
            <a:lvl7pPr lvl="6" rtl="0" algn="ctr">
              <a:spcBef>
                <a:spcPts val="0"/>
              </a:spcBef>
              <a:spcAft>
                <a:spcPts val="0"/>
              </a:spcAft>
              <a:buNone/>
              <a:defRPr b="0" sz="1400"/>
            </a:lvl7pPr>
            <a:lvl8pPr lvl="7" rtl="0" algn="ctr">
              <a:spcBef>
                <a:spcPts val="0"/>
              </a:spcBef>
              <a:spcAft>
                <a:spcPts val="0"/>
              </a:spcAft>
              <a:buNone/>
              <a:defRPr b="0" sz="1400"/>
            </a:lvl8pPr>
            <a:lvl9pPr lvl="8" rtl="0" algn="ctr">
              <a:spcBef>
                <a:spcPts val="0"/>
              </a:spcBef>
              <a:spcAft>
                <a:spcPts val="0"/>
              </a:spcAft>
              <a:buNone/>
              <a:defRPr b="0" sz="1400"/>
            </a:lvl9pPr>
          </a:lstStyle>
          <a:p/>
        </p:txBody>
      </p:sp>
      <p:sp>
        <p:nvSpPr>
          <p:cNvPr id="576" name="Google Shape;576;p22"/>
          <p:cNvSpPr txBox="1"/>
          <p:nvPr>
            <p:ph idx="5" type="subTitle"/>
          </p:nvPr>
        </p:nvSpPr>
        <p:spPr>
          <a:xfrm>
            <a:off x="4381492" y="3448256"/>
            <a:ext cx="2057400" cy="440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000"/>
            </a:lvl1pPr>
            <a:lvl2pPr lvl="1" rtl="0" algn="ctr">
              <a:spcBef>
                <a:spcPts val="0"/>
              </a:spcBef>
              <a:spcAft>
                <a:spcPts val="0"/>
              </a:spcAft>
              <a:buNone/>
              <a:defRPr sz="2000"/>
            </a:lvl2pPr>
            <a:lvl3pPr lvl="2" rtl="0" algn="ctr">
              <a:spcBef>
                <a:spcPts val="0"/>
              </a:spcBef>
              <a:spcAft>
                <a:spcPts val="0"/>
              </a:spcAft>
              <a:buNone/>
              <a:defRPr sz="2000"/>
            </a:lvl3pPr>
            <a:lvl4pPr lvl="3" rtl="0" algn="ctr">
              <a:spcBef>
                <a:spcPts val="0"/>
              </a:spcBef>
              <a:spcAft>
                <a:spcPts val="0"/>
              </a:spcAft>
              <a:buNone/>
              <a:defRPr sz="2000"/>
            </a:lvl4pPr>
            <a:lvl5pPr lvl="4" rtl="0" algn="ctr">
              <a:spcBef>
                <a:spcPts val="0"/>
              </a:spcBef>
              <a:spcAft>
                <a:spcPts val="0"/>
              </a:spcAft>
              <a:buNone/>
              <a:defRPr sz="2000"/>
            </a:lvl5pPr>
            <a:lvl6pPr lvl="5" rtl="0" algn="ctr">
              <a:spcBef>
                <a:spcPts val="0"/>
              </a:spcBef>
              <a:spcAft>
                <a:spcPts val="0"/>
              </a:spcAft>
              <a:buNone/>
              <a:defRPr sz="2000"/>
            </a:lvl6pPr>
            <a:lvl7pPr lvl="6" rtl="0" algn="ctr">
              <a:spcBef>
                <a:spcPts val="0"/>
              </a:spcBef>
              <a:spcAft>
                <a:spcPts val="0"/>
              </a:spcAft>
              <a:buNone/>
              <a:defRPr sz="2000"/>
            </a:lvl7pPr>
            <a:lvl8pPr lvl="7" rtl="0" algn="ctr">
              <a:spcBef>
                <a:spcPts val="0"/>
              </a:spcBef>
              <a:spcAft>
                <a:spcPts val="0"/>
              </a:spcAft>
              <a:buNone/>
              <a:defRPr sz="2000"/>
            </a:lvl8pPr>
            <a:lvl9pPr lvl="8" rtl="0" algn="ctr">
              <a:spcBef>
                <a:spcPts val="0"/>
              </a:spcBef>
              <a:spcAft>
                <a:spcPts val="0"/>
              </a:spcAft>
              <a:buNone/>
              <a:defRPr sz="2000"/>
            </a:lvl9pPr>
          </a:lstStyle>
          <a:p/>
        </p:txBody>
      </p:sp>
      <p:sp>
        <p:nvSpPr>
          <p:cNvPr id="577" name="Google Shape;577;p22"/>
          <p:cNvSpPr txBox="1"/>
          <p:nvPr>
            <p:ph idx="6" type="subTitle"/>
          </p:nvPr>
        </p:nvSpPr>
        <p:spPr>
          <a:xfrm>
            <a:off x="4568242" y="3803181"/>
            <a:ext cx="1683900" cy="762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1400"/>
            </a:lvl1pPr>
            <a:lvl2pPr lvl="1" rtl="0" algn="ctr">
              <a:spcBef>
                <a:spcPts val="0"/>
              </a:spcBef>
              <a:spcAft>
                <a:spcPts val="0"/>
              </a:spcAft>
              <a:buNone/>
              <a:defRPr b="0" sz="1400"/>
            </a:lvl2pPr>
            <a:lvl3pPr lvl="2" rtl="0" algn="ctr">
              <a:spcBef>
                <a:spcPts val="0"/>
              </a:spcBef>
              <a:spcAft>
                <a:spcPts val="0"/>
              </a:spcAft>
              <a:buNone/>
              <a:defRPr b="0" sz="1400"/>
            </a:lvl3pPr>
            <a:lvl4pPr lvl="3" rtl="0" algn="ctr">
              <a:spcBef>
                <a:spcPts val="0"/>
              </a:spcBef>
              <a:spcAft>
                <a:spcPts val="0"/>
              </a:spcAft>
              <a:buNone/>
              <a:defRPr b="0" sz="1400"/>
            </a:lvl4pPr>
            <a:lvl5pPr lvl="4" rtl="0" algn="ctr">
              <a:spcBef>
                <a:spcPts val="0"/>
              </a:spcBef>
              <a:spcAft>
                <a:spcPts val="0"/>
              </a:spcAft>
              <a:buNone/>
              <a:defRPr b="0" sz="1400"/>
            </a:lvl5pPr>
            <a:lvl6pPr lvl="5" rtl="0" algn="ctr">
              <a:spcBef>
                <a:spcPts val="0"/>
              </a:spcBef>
              <a:spcAft>
                <a:spcPts val="0"/>
              </a:spcAft>
              <a:buNone/>
              <a:defRPr b="0" sz="1400"/>
            </a:lvl6pPr>
            <a:lvl7pPr lvl="6" rtl="0" algn="ctr">
              <a:spcBef>
                <a:spcPts val="0"/>
              </a:spcBef>
              <a:spcAft>
                <a:spcPts val="0"/>
              </a:spcAft>
              <a:buNone/>
              <a:defRPr b="0" sz="1400"/>
            </a:lvl7pPr>
            <a:lvl8pPr lvl="7" rtl="0" algn="ctr">
              <a:spcBef>
                <a:spcPts val="0"/>
              </a:spcBef>
              <a:spcAft>
                <a:spcPts val="0"/>
              </a:spcAft>
              <a:buNone/>
              <a:defRPr b="0" sz="1400"/>
            </a:lvl8pPr>
            <a:lvl9pPr lvl="8" rtl="0" algn="ctr">
              <a:spcBef>
                <a:spcPts val="0"/>
              </a:spcBef>
              <a:spcAft>
                <a:spcPts val="0"/>
              </a:spcAft>
              <a:buNone/>
              <a:defRPr b="0" sz="1400"/>
            </a:lvl9pPr>
          </a:lstStyle>
          <a:p/>
        </p:txBody>
      </p:sp>
      <p:sp>
        <p:nvSpPr>
          <p:cNvPr id="578" name="Google Shape;578;p22"/>
          <p:cNvSpPr txBox="1"/>
          <p:nvPr>
            <p:ph idx="7" type="subTitle"/>
          </p:nvPr>
        </p:nvSpPr>
        <p:spPr>
          <a:xfrm>
            <a:off x="6178892" y="3448256"/>
            <a:ext cx="2057400" cy="440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000"/>
            </a:lvl1pPr>
            <a:lvl2pPr lvl="1" rtl="0" algn="ctr">
              <a:spcBef>
                <a:spcPts val="0"/>
              </a:spcBef>
              <a:spcAft>
                <a:spcPts val="0"/>
              </a:spcAft>
              <a:buNone/>
              <a:defRPr sz="2000"/>
            </a:lvl2pPr>
            <a:lvl3pPr lvl="2" rtl="0" algn="ctr">
              <a:spcBef>
                <a:spcPts val="0"/>
              </a:spcBef>
              <a:spcAft>
                <a:spcPts val="0"/>
              </a:spcAft>
              <a:buNone/>
              <a:defRPr sz="2000"/>
            </a:lvl3pPr>
            <a:lvl4pPr lvl="3" rtl="0" algn="ctr">
              <a:spcBef>
                <a:spcPts val="0"/>
              </a:spcBef>
              <a:spcAft>
                <a:spcPts val="0"/>
              </a:spcAft>
              <a:buNone/>
              <a:defRPr sz="2000"/>
            </a:lvl4pPr>
            <a:lvl5pPr lvl="4" rtl="0" algn="ctr">
              <a:spcBef>
                <a:spcPts val="0"/>
              </a:spcBef>
              <a:spcAft>
                <a:spcPts val="0"/>
              </a:spcAft>
              <a:buNone/>
              <a:defRPr sz="2000"/>
            </a:lvl5pPr>
            <a:lvl6pPr lvl="5" rtl="0" algn="ctr">
              <a:spcBef>
                <a:spcPts val="0"/>
              </a:spcBef>
              <a:spcAft>
                <a:spcPts val="0"/>
              </a:spcAft>
              <a:buNone/>
              <a:defRPr sz="2000"/>
            </a:lvl6pPr>
            <a:lvl7pPr lvl="6" rtl="0" algn="ctr">
              <a:spcBef>
                <a:spcPts val="0"/>
              </a:spcBef>
              <a:spcAft>
                <a:spcPts val="0"/>
              </a:spcAft>
              <a:buNone/>
              <a:defRPr sz="2000"/>
            </a:lvl7pPr>
            <a:lvl8pPr lvl="7" rtl="0" algn="ctr">
              <a:spcBef>
                <a:spcPts val="0"/>
              </a:spcBef>
              <a:spcAft>
                <a:spcPts val="0"/>
              </a:spcAft>
              <a:buNone/>
              <a:defRPr sz="2000"/>
            </a:lvl8pPr>
            <a:lvl9pPr lvl="8" rtl="0" algn="ctr">
              <a:spcBef>
                <a:spcPts val="0"/>
              </a:spcBef>
              <a:spcAft>
                <a:spcPts val="0"/>
              </a:spcAft>
              <a:buNone/>
              <a:defRPr sz="2000"/>
            </a:lvl9pPr>
          </a:lstStyle>
          <a:p/>
        </p:txBody>
      </p:sp>
      <p:sp>
        <p:nvSpPr>
          <p:cNvPr id="579" name="Google Shape;579;p22"/>
          <p:cNvSpPr txBox="1"/>
          <p:nvPr>
            <p:ph idx="8" type="subTitle"/>
          </p:nvPr>
        </p:nvSpPr>
        <p:spPr>
          <a:xfrm>
            <a:off x="6365642" y="3803181"/>
            <a:ext cx="1683900" cy="762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1400"/>
            </a:lvl1pPr>
            <a:lvl2pPr lvl="1" rtl="0" algn="ctr">
              <a:spcBef>
                <a:spcPts val="0"/>
              </a:spcBef>
              <a:spcAft>
                <a:spcPts val="0"/>
              </a:spcAft>
              <a:buNone/>
              <a:defRPr b="0" sz="1400"/>
            </a:lvl2pPr>
            <a:lvl3pPr lvl="2" rtl="0" algn="ctr">
              <a:spcBef>
                <a:spcPts val="0"/>
              </a:spcBef>
              <a:spcAft>
                <a:spcPts val="0"/>
              </a:spcAft>
              <a:buNone/>
              <a:defRPr b="0" sz="1400"/>
            </a:lvl3pPr>
            <a:lvl4pPr lvl="3" rtl="0" algn="ctr">
              <a:spcBef>
                <a:spcPts val="0"/>
              </a:spcBef>
              <a:spcAft>
                <a:spcPts val="0"/>
              </a:spcAft>
              <a:buNone/>
              <a:defRPr b="0" sz="1400"/>
            </a:lvl4pPr>
            <a:lvl5pPr lvl="4" rtl="0" algn="ctr">
              <a:spcBef>
                <a:spcPts val="0"/>
              </a:spcBef>
              <a:spcAft>
                <a:spcPts val="0"/>
              </a:spcAft>
              <a:buNone/>
              <a:defRPr b="0" sz="1400"/>
            </a:lvl5pPr>
            <a:lvl6pPr lvl="5" rtl="0" algn="ctr">
              <a:spcBef>
                <a:spcPts val="0"/>
              </a:spcBef>
              <a:spcAft>
                <a:spcPts val="0"/>
              </a:spcAft>
              <a:buNone/>
              <a:defRPr b="0" sz="1400"/>
            </a:lvl6pPr>
            <a:lvl7pPr lvl="6" rtl="0" algn="ctr">
              <a:spcBef>
                <a:spcPts val="0"/>
              </a:spcBef>
              <a:spcAft>
                <a:spcPts val="0"/>
              </a:spcAft>
              <a:buNone/>
              <a:defRPr b="0" sz="1400"/>
            </a:lvl7pPr>
            <a:lvl8pPr lvl="7" rtl="0" algn="ctr">
              <a:spcBef>
                <a:spcPts val="0"/>
              </a:spcBef>
              <a:spcAft>
                <a:spcPts val="0"/>
              </a:spcAft>
              <a:buNone/>
              <a:defRPr b="0" sz="1400"/>
            </a:lvl8pPr>
            <a:lvl9pPr lvl="8" rtl="0" algn="ctr">
              <a:spcBef>
                <a:spcPts val="0"/>
              </a:spcBef>
              <a:spcAft>
                <a:spcPts val="0"/>
              </a:spcAft>
              <a:buNone/>
              <a:defRPr b="0" sz="14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IG_NUMBER_2">
    <p:spTree>
      <p:nvGrpSpPr>
        <p:cNvPr id="580" name="Shape 580"/>
        <p:cNvGrpSpPr/>
        <p:nvPr/>
      </p:nvGrpSpPr>
      <p:grpSpPr>
        <a:xfrm>
          <a:off x="0" y="0"/>
          <a:ext cx="0" cy="0"/>
          <a:chOff x="0" y="0"/>
          <a:chExt cx="0" cy="0"/>
        </a:xfrm>
      </p:grpSpPr>
      <p:sp>
        <p:nvSpPr>
          <p:cNvPr id="581" name="Google Shape;581;p23"/>
          <p:cNvSpPr txBox="1"/>
          <p:nvPr>
            <p:ph idx="1" type="subTitle"/>
          </p:nvPr>
        </p:nvSpPr>
        <p:spPr>
          <a:xfrm>
            <a:off x="985525" y="3253125"/>
            <a:ext cx="2651700" cy="79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400"/>
              <a:buNone/>
              <a:defRPr b="0" sz="1400"/>
            </a:lvl2pPr>
            <a:lvl3pPr lvl="2" rtl="0" algn="ctr">
              <a:lnSpc>
                <a:spcPct val="100000"/>
              </a:lnSpc>
              <a:spcBef>
                <a:spcPts val="0"/>
              </a:spcBef>
              <a:spcAft>
                <a:spcPts val="0"/>
              </a:spcAft>
              <a:buSzPts val="1400"/>
              <a:buNone/>
              <a:defRPr b="0" sz="1400"/>
            </a:lvl3pPr>
            <a:lvl4pPr lvl="3" rtl="0" algn="ctr">
              <a:lnSpc>
                <a:spcPct val="100000"/>
              </a:lnSpc>
              <a:spcBef>
                <a:spcPts val="0"/>
              </a:spcBef>
              <a:spcAft>
                <a:spcPts val="0"/>
              </a:spcAft>
              <a:buSzPts val="1400"/>
              <a:buNone/>
              <a:defRPr b="0" sz="1400"/>
            </a:lvl4pPr>
            <a:lvl5pPr lvl="4" rtl="0" algn="ctr">
              <a:lnSpc>
                <a:spcPct val="100000"/>
              </a:lnSpc>
              <a:spcBef>
                <a:spcPts val="0"/>
              </a:spcBef>
              <a:spcAft>
                <a:spcPts val="0"/>
              </a:spcAft>
              <a:buSzPts val="1400"/>
              <a:buNone/>
              <a:defRPr b="0" sz="1400"/>
            </a:lvl5pPr>
            <a:lvl6pPr lvl="5" rtl="0" algn="ctr">
              <a:lnSpc>
                <a:spcPct val="100000"/>
              </a:lnSpc>
              <a:spcBef>
                <a:spcPts val="0"/>
              </a:spcBef>
              <a:spcAft>
                <a:spcPts val="0"/>
              </a:spcAft>
              <a:buSzPts val="1400"/>
              <a:buNone/>
              <a:defRPr b="0" sz="1400"/>
            </a:lvl6pPr>
            <a:lvl7pPr lvl="6" rtl="0" algn="ctr">
              <a:lnSpc>
                <a:spcPct val="100000"/>
              </a:lnSpc>
              <a:spcBef>
                <a:spcPts val="0"/>
              </a:spcBef>
              <a:spcAft>
                <a:spcPts val="0"/>
              </a:spcAft>
              <a:buSzPts val="1400"/>
              <a:buNone/>
              <a:defRPr b="0" sz="1400"/>
            </a:lvl7pPr>
            <a:lvl8pPr lvl="7" rtl="0" algn="ctr">
              <a:lnSpc>
                <a:spcPct val="100000"/>
              </a:lnSpc>
              <a:spcBef>
                <a:spcPts val="0"/>
              </a:spcBef>
              <a:spcAft>
                <a:spcPts val="0"/>
              </a:spcAft>
              <a:buSzPts val="1400"/>
              <a:buNone/>
              <a:defRPr b="0" sz="1400"/>
            </a:lvl8pPr>
            <a:lvl9pPr lvl="8" rtl="0" algn="ctr">
              <a:lnSpc>
                <a:spcPct val="100000"/>
              </a:lnSpc>
              <a:spcBef>
                <a:spcPts val="0"/>
              </a:spcBef>
              <a:spcAft>
                <a:spcPts val="0"/>
              </a:spcAft>
              <a:buSzPts val="1400"/>
              <a:buNone/>
              <a:defRPr b="0" sz="1400"/>
            </a:lvl9pPr>
          </a:lstStyle>
          <a:p/>
        </p:txBody>
      </p:sp>
      <p:sp>
        <p:nvSpPr>
          <p:cNvPr id="582" name="Google Shape;582;p23"/>
          <p:cNvSpPr txBox="1"/>
          <p:nvPr>
            <p:ph hasCustomPrompt="1" type="title"/>
          </p:nvPr>
        </p:nvSpPr>
        <p:spPr>
          <a:xfrm>
            <a:off x="1081363" y="2813525"/>
            <a:ext cx="2460000" cy="439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000"/>
              <a:buFont typeface="Comfortaa"/>
              <a:buChar char="+"/>
              <a:defRPr b="1" sz="3600"/>
            </a:lvl1pPr>
            <a:lvl2pPr lvl="1" rtl="0" algn="ctr">
              <a:spcBef>
                <a:spcPts val="0"/>
              </a:spcBef>
              <a:spcAft>
                <a:spcPts val="0"/>
              </a:spcAft>
              <a:buClr>
                <a:schemeClr val="dk1"/>
              </a:buClr>
              <a:buSzPts val="2000"/>
              <a:buFont typeface="Comfortaa"/>
              <a:buChar char="+"/>
              <a:defRPr b="1" sz="2000">
                <a:solidFill>
                  <a:schemeClr val="dk1"/>
                </a:solidFill>
                <a:latin typeface="Comfortaa"/>
                <a:ea typeface="Comfortaa"/>
                <a:cs typeface="Comfortaa"/>
                <a:sym typeface="Comfortaa"/>
              </a:defRPr>
            </a:lvl2pPr>
            <a:lvl3pPr lvl="2" rtl="0" algn="ctr">
              <a:spcBef>
                <a:spcPts val="0"/>
              </a:spcBef>
              <a:spcAft>
                <a:spcPts val="0"/>
              </a:spcAft>
              <a:buClr>
                <a:schemeClr val="dk1"/>
              </a:buClr>
              <a:buSzPts val="2000"/>
              <a:buFont typeface="Comfortaa"/>
              <a:buChar char="+"/>
              <a:defRPr b="1" sz="2000">
                <a:solidFill>
                  <a:schemeClr val="dk1"/>
                </a:solidFill>
                <a:latin typeface="Comfortaa"/>
                <a:ea typeface="Comfortaa"/>
                <a:cs typeface="Comfortaa"/>
                <a:sym typeface="Comfortaa"/>
              </a:defRPr>
            </a:lvl3pPr>
            <a:lvl4pPr lvl="3" rtl="0" algn="ctr">
              <a:spcBef>
                <a:spcPts val="0"/>
              </a:spcBef>
              <a:spcAft>
                <a:spcPts val="0"/>
              </a:spcAft>
              <a:buClr>
                <a:schemeClr val="dk1"/>
              </a:buClr>
              <a:buSzPts val="2000"/>
              <a:buFont typeface="Comfortaa"/>
              <a:buChar char="+"/>
              <a:defRPr b="1" sz="2000">
                <a:solidFill>
                  <a:schemeClr val="dk1"/>
                </a:solidFill>
                <a:latin typeface="Comfortaa"/>
                <a:ea typeface="Comfortaa"/>
                <a:cs typeface="Comfortaa"/>
                <a:sym typeface="Comfortaa"/>
              </a:defRPr>
            </a:lvl4pPr>
            <a:lvl5pPr lvl="4" rtl="0" algn="ctr">
              <a:spcBef>
                <a:spcPts val="0"/>
              </a:spcBef>
              <a:spcAft>
                <a:spcPts val="0"/>
              </a:spcAft>
              <a:buClr>
                <a:schemeClr val="dk1"/>
              </a:buClr>
              <a:buSzPts val="2000"/>
              <a:buFont typeface="Comfortaa"/>
              <a:buChar char="+"/>
              <a:defRPr b="1" sz="2000">
                <a:solidFill>
                  <a:schemeClr val="dk1"/>
                </a:solidFill>
                <a:latin typeface="Comfortaa"/>
                <a:ea typeface="Comfortaa"/>
                <a:cs typeface="Comfortaa"/>
                <a:sym typeface="Comfortaa"/>
              </a:defRPr>
            </a:lvl5pPr>
            <a:lvl6pPr lvl="5" rtl="0" algn="ctr">
              <a:spcBef>
                <a:spcPts val="0"/>
              </a:spcBef>
              <a:spcAft>
                <a:spcPts val="0"/>
              </a:spcAft>
              <a:buClr>
                <a:schemeClr val="dk1"/>
              </a:buClr>
              <a:buSzPts val="2000"/>
              <a:buFont typeface="Comfortaa"/>
              <a:buChar char="+"/>
              <a:defRPr b="1" sz="2000">
                <a:solidFill>
                  <a:schemeClr val="dk1"/>
                </a:solidFill>
                <a:latin typeface="Comfortaa"/>
                <a:ea typeface="Comfortaa"/>
                <a:cs typeface="Comfortaa"/>
                <a:sym typeface="Comfortaa"/>
              </a:defRPr>
            </a:lvl6pPr>
            <a:lvl7pPr lvl="6" rtl="0" algn="ctr">
              <a:spcBef>
                <a:spcPts val="0"/>
              </a:spcBef>
              <a:spcAft>
                <a:spcPts val="0"/>
              </a:spcAft>
              <a:buClr>
                <a:schemeClr val="dk1"/>
              </a:buClr>
              <a:buSzPts val="2000"/>
              <a:buFont typeface="Comfortaa"/>
              <a:buChar char="+"/>
              <a:defRPr b="1" sz="2000">
                <a:solidFill>
                  <a:schemeClr val="dk1"/>
                </a:solidFill>
                <a:latin typeface="Comfortaa"/>
                <a:ea typeface="Comfortaa"/>
                <a:cs typeface="Comfortaa"/>
                <a:sym typeface="Comfortaa"/>
              </a:defRPr>
            </a:lvl7pPr>
            <a:lvl8pPr lvl="7" rtl="0" algn="ctr">
              <a:spcBef>
                <a:spcPts val="0"/>
              </a:spcBef>
              <a:spcAft>
                <a:spcPts val="0"/>
              </a:spcAft>
              <a:buClr>
                <a:schemeClr val="dk1"/>
              </a:buClr>
              <a:buSzPts val="2000"/>
              <a:buFont typeface="Comfortaa"/>
              <a:buChar char="+"/>
              <a:defRPr b="1" sz="2000">
                <a:solidFill>
                  <a:schemeClr val="dk1"/>
                </a:solidFill>
                <a:latin typeface="Comfortaa"/>
                <a:ea typeface="Comfortaa"/>
                <a:cs typeface="Comfortaa"/>
                <a:sym typeface="Comfortaa"/>
              </a:defRPr>
            </a:lvl8pPr>
            <a:lvl9pPr lvl="8" rtl="0" algn="ctr">
              <a:spcBef>
                <a:spcPts val="0"/>
              </a:spcBef>
              <a:spcAft>
                <a:spcPts val="0"/>
              </a:spcAft>
              <a:buClr>
                <a:schemeClr val="dk1"/>
              </a:buClr>
              <a:buSzPts val="2000"/>
              <a:buFont typeface="Comfortaa"/>
              <a:buChar char="+"/>
              <a:defRPr b="1" sz="2000">
                <a:solidFill>
                  <a:schemeClr val="dk1"/>
                </a:solidFill>
                <a:latin typeface="Comfortaa"/>
                <a:ea typeface="Comfortaa"/>
                <a:cs typeface="Comfortaa"/>
                <a:sym typeface="Comfortaa"/>
              </a:defRPr>
            </a:lvl9pPr>
          </a:lstStyle>
          <a:p>
            <a:r>
              <a:t>xx%</a:t>
            </a:r>
          </a:p>
        </p:txBody>
      </p:sp>
      <p:sp>
        <p:nvSpPr>
          <p:cNvPr id="583" name="Google Shape;583;p23"/>
          <p:cNvSpPr txBox="1"/>
          <p:nvPr>
            <p:ph idx="2" type="subTitle"/>
          </p:nvPr>
        </p:nvSpPr>
        <p:spPr>
          <a:xfrm>
            <a:off x="3187950" y="1980225"/>
            <a:ext cx="2768100" cy="79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400"/>
              <a:buNone/>
              <a:defRPr b="0" sz="1400"/>
            </a:lvl2pPr>
            <a:lvl3pPr lvl="2" rtl="0" algn="ctr">
              <a:lnSpc>
                <a:spcPct val="100000"/>
              </a:lnSpc>
              <a:spcBef>
                <a:spcPts val="0"/>
              </a:spcBef>
              <a:spcAft>
                <a:spcPts val="0"/>
              </a:spcAft>
              <a:buSzPts val="1400"/>
              <a:buNone/>
              <a:defRPr b="0" sz="1400"/>
            </a:lvl3pPr>
            <a:lvl4pPr lvl="3" rtl="0" algn="ctr">
              <a:lnSpc>
                <a:spcPct val="100000"/>
              </a:lnSpc>
              <a:spcBef>
                <a:spcPts val="0"/>
              </a:spcBef>
              <a:spcAft>
                <a:spcPts val="0"/>
              </a:spcAft>
              <a:buSzPts val="1400"/>
              <a:buNone/>
              <a:defRPr b="0" sz="1400"/>
            </a:lvl4pPr>
            <a:lvl5pPr lvl="4" rtl="0" algn="ctr">
              <a:lnSpc>
                <a:spcPct val="100000"/>
              </a:lnSpc>
              <a:spcBef>
                <a:spcPts val="0"/>
              </a:spcBef>
              <a:spcAft>
                <a:spcPts val="0"/>
              </a:spcAft>
              <a:buSzPts val="1400"/>
              <a:buNone/>
              <a:defRPr b="0" sz="1400"/>
            </a:lvl5pPr>
            <a:lvl6pPr lvl="5" rtl="0" algn="ctr">
              <a:lnSpc>
                <a:spcPct val="100000"/>
              </a:lnSpc>
              <a:spcBef>
                <a:spcPts val="0"/>
              </a:spcBef>
              <a:spcAft>
                <a:spcPts val="0"/>
              </a:spcAft>
              <a:buSzPts val="1400"/>
              <a:buNone/>
              <a:defRPr b="0" sz="1400"/>
            </a:lvl6pPr>
            <a:lvl7pPr lvl="6" rtl="0" algn="ctr">
              <a:lnSpc>
                <a:spcPct val="100000"/>
              </a:lnSpc>
              <a:spcBef>
                <a:spcPts val="0"/>
              </a:spcBef>
              <a:spcAft>
                <a:spcPts val="0"/>
              </a:spcAft>
              <a:buSzPts val="1400"/>
              <a:buNone/>
              <a:defRPr b="0" sz="1400"/>
            </a:lvl7pPr>
            <a:lvl8pPr lvl="7" rtl="0" algn="ctr">
              <a:lnSpc>
                <a:spcPct val="100000"/>
              </a:lnSpc>
              <a:spcBef>
                <a:spcPts val="0"/>
              </a:spcBef>
              <a:spcAft>
                <a:spcPts val="0"/>
              </a:spcAft>
              <a:buSzPts val="1400"/>
              <a:buNone/>
              <a:defRPr b="0" sz="1400"/>
            </a:lvl8pPr>
            <a:lvl9pPr lvl="8" rtl="0" algn="ctr">
              <a:lnSpc>
                <a:spcPct val="100000"/>
              </a:lnSpc>
              <a:spcBef>
                <a:spcPts val="0"/>
              </a:spcBef>
              <a:spcAft>
                <a:spcPts val="0"/>
              </a:spcAft>
              <a:buSzPts val="1400"/>
              <a:buNone/>
              <a:defRPr b="0" sz="1400"/>
            </a:lvl9pPr>
          </a:lstStyle>
          <a:p/>
        </p:txBody>
      </p:sp>
      <p:sp>
        <p:nvSpPr>
          <p:cNvPr id="584" name="Google Shape;584;p23"/>
          <p:cNvSpPr txBox="1"/>
          <p:nvPr>
            <p:ph hasCustomPrompt="1" idx="3" type="title"/>
          </p:nvPr>
        </p:nvSpPr>
        <p:spPr>
          <a:xfrm>
            <a:off x="3342000" y="1540725"/>
            <a:ext cx="2460000" cy="439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000"/>
              <a:buFont typeface="Comfortaa"/>
              <a:buChar char="+"/>
              <a:defRPr b="1" sz="3600"/>
            </a:lvl1pPr>
            <a:lvl2pPr lvl="1" rtl="0" algn="ctr">
              <a:spcBef>
                <a:spcPts val="0"/>
              </a:spcBef>
              <a:spcAft>
                <a:spcPts val="0"/>
              </a:spcAft>
              <a:buClr>
                <a:schemeClr val="dk1"/>
              </a:buClr>
              <a:buSzPts val="2000"/>
              <a:buFont typeface="Comfortaa"/>
              <a:buChar char="+"/>
              <a:defRPr b="1" sz="2000">
                <a:solidFill>
                  <a:schemeClr val="dk1"/>
                </a:solidFill>
                <a:latin typeface="Comfortaa"/>
                <a:ea typeface="Comfortaa"/>
                <a:cs typeface="Comfortaa"/>
                <a:sym typeface="Comfortaa"/>
              </a:defRPr>
            </a:lvl2pPr>
            <a:lvl3pPr lvl="2" rtl="0" algn="ctr">
              <a:spcBef>
                <a:spcPts val="0"/>
              </a:spcBef>
              <a:spcAft>
                <a:spcPts val="0"/>
              </a:spcAft>
              <a:buClr>
                <a:schemeClr val="dk1"/>
              </a:buClr>
              <a:buSzPts val="2000"/>
              <a:buFont typeface="Comfortaa"/>
              <a:buChar char="+"/>
              <a:defRPr b="1" sz="2000">
                <a:solidFill>
                  <a:schemeClr val="dk1"/>
                </a:solidFill>
                <a:latin typeface="Comfortaa"/>
                <a:ea typeface="Comfortaa"/>
                <a:cs typeface="Comfortaa"/>
                <a:sym typeface="Comfortaa"/>
              </a:defRPr>
            </a:lvl3pPr>
            <a:lvl4pPr lvl="3" rtl="0" algn="ctr">
              <a:spcBef>
                <a:spcPts val="0"/>
              </a:spcBef>
              <a:spcAft>
                <a:spcPts val="0"/>
              </a:spcAft>
              <a:buClr>
                <a:schemeClr val="dk1"/>
              </a:buClr>
              <a:buSzPts val="2000"/>
              <a:buFont typeface="Comfortaa"/>
              <a:buChar char="+"/>
              <a:defRPr b="1" sz="2000">
                <a:solidFill>
                  <a:schemeClr val="dk1"/>
                </a:solidFill>
                <a:latin typeface="Comfortaa"/>
                <a:ea typeface="Comfortaa"/>
                <a:cs typeface="Comfortaa"/>
                <a:sym typeface="Comfortaa"/>
              </a:defRPr>
            </a:lvl4pPr>
            <a:lvl5pPr lvl="4" rtl="0" algn="ctr">
              <a:spcBef>
                <a:spcPts val="0"/>
              </a:spcBef>
              <a:spcAft>
                <a:spcPts val="0"/>
              </a:spcAft>
              <a:buClr>
                <a:schemeClr val="dk1"/>
              </a:buClr>
              <a:buSzPts val="2000"/>
              <a:buFont typeface="Comfortaa"/>
              <a:buChar char="+"/>
              <a:defRPr b="1" sz="2000">
                <a:solidFill>
                  <a:schemeClr val="dk1"/>
                </a:solidFill>
                <a:latin typeface="Comfortaa"/>
                <a:ea typeface="Comfortaa"/>
                <a:cs typeface="Comfortaa"/>
                <a:sym typeface="Comfortaa"/>
              </a:defRPr>
            </a:lvl5pPr>
            <a:lvl6pPr lvl="5" rtl="0" algn="ctr">
              <a:spcBef>
                <a:spcPts val="0"/>
              </a:spcBef>
              <a:spcAft>
                <a:spcPts val="0"/>
              </a:spcAft>
              <a:buClr>
                <a:schemeClr val="dk1"/>
              </a:buClr>
              <a:buSzPts val="2000"/>
              <a:buFont typeface="Comfortaa"/>
              <a:buChar char="+"/>
              <a:defRPr b="1" sz="2000">
                <a:solidFill>
                  <a:schemeClr val="dk1"/>
                </a:solidFill>
                <a:latin typeface="Comfortaa"/>
                <a:ea typeface="Comfortaa"/>
                <a:cs typeface="Comfortaa"/>
                <a:sym typeface="Comfortaa"/>
              </a:defRPr>
            </a:lvl6pPr>
            <a:lvl7pPr lvl="6" rtl="0" algn="ctr">
              <a:spcBef>
                <a:spcPts val="0"/>
              </a:spcBef>
              <a:spcAft>
                <a:spcPts val="0"/>
              </a:spcAft>
              <a:buClr>
                <a:schemeClr val="dk1"/>
              </a:buClr>
              <a:buSzPts val="2000"/>
              <a:buFont typeface="Comfortaa"/>
              <a:buChar char="+"/>
              <a:defRPr b="1" sz="2000">
                <a:solidFill>
                  <a:schemeClr val="dk1"/>
                </a:solidFill>
                <a:latin typeface="Comfortaa"/>
                <a:ea typeface="Comfortaa"/>
                <a:cs typeface="Comfortaa"/>
                <a:sym typeface="Comfortaa"/>
              </a:defRPr>
            </a:lvl7pPr>
            <a:lvl8pPr lvl="7" rtl="0" algn="ctr">
              <a:spcBef>
                <a:spcPts val="0"/>
              </a:spcBef>
              <a:spcAft>
                <a:spcPts val="0"/>
              </a:spcAft>
              <a:buClr>
                <a:schemeClr val="dk1"/>
              </a:buClr>
              <a:buSzPts val="2000"/>
              <a:buFont typeface="Comfortaa"/>
              <a:buChar char="+"/>
              <a:defRPr b="1" sz="2000">
                <a:solidFill>
                  <a:schemeClr val="dk1"/>
                </a:solidFill>
                <a:latin typeface="Comfortaa"/>
                <a:ea typeface="Comfortaa"/>
                <a:cs typeface="Comfortaa"/>
                <a:sym typeface="Comfortaa"/>
              </a:defRPr>
            </a:lvl8pPr>
            <a:lvl9pPr lvl="8" rtl="0" algn="ctr">
              <a:spcBef>
                <a:spcPts val="0"/>
              </a:spcBef>
              <a:spcAft>
                <a:spcPts val="0"/>
              </a:spcAft>
              <a:buClr>
                <a:schemeClr val="dk1"/>
              </a:buClr>
              <a:buSzPts val="2000"/>
              <a:buFont typeface="Comfortaa"/>
              <a:buChar char="+"/>
              <a:defRPr b="1" sz="2000">
                <a:solidFill>
                  <a:schemeClr val="dk1"/>
                </a:solidFill>
                <a:latin typeface="Comfortaa"/>
                <a:ea typeface="Comfortaa"/>
                <a:cs typeface="Comfortaa"/>
                <a:sym typeface="Comfortaa"/>
              </a:defRPr>
            </a:lvl9pPr>
          </a:lstStyle>
          <a:p>
            <a:r>
              <a:t>xx%</a:t>
            </a:r>
          </a:p>
        </p:txBody>
      </p:sp>
      <p:sp>
        <p:nvSpPr>
          <p:cNvPr id="585" name="Google Shape;585;p23"/>
          <p:cNvSpPr txBox="1"/>
          <p:nvPr>
            <p:ph idx="4" type="subTitle"/>
          </p:nvPr>
        </p:nvSpPr>
        <p:spPr>
          <a:xfrm>
            <a:off x="5601284" y="3253125"/>
            <a:ext cx="2557200" cy="79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400"/>
              <a:buNone/>
              <a:defRPr b="0" sz="1400"/>
            </a:lvl2pPr>
            <a:lvl3pPr lvl="2" rtl="0" algn="ctr">
              <a:lnSpc>
                <a:spcPct val="100000"/>
              </a:lnSpc>
              <a:spcBef>
                <a:spcPts val="0"/>
              </a:spcBef>
              <a:spcAft>
                <a:spcPts val="0"/>
              </a:spcAft>
              <a:buSzPts val="1400"/>
              <a:buNone/>
              <a:defRPr b="0" sz="1400"/>
            </a:lvl3pPr>
            <a:lvl4pPr lvl="3" rtl="0" algn="ctr">
              <a:lnSpc>
                <a:spcPct val="100000"/>
              </a:lnSpc>
              <a:spcBef>
                <a:spcPts val="0"/>
              </a:spcBef>
              <a:spcAft>
                <a:spcPts val="0"/>
              </a:spcAft>
              <a:buSzPts val="1400"/>
              <a:buNone/>
              <a:defRPr b="0" sz="1400"/>
            </a:lvl4pPr>
            <a:lvl5pPr lvl="4" rtl="0" algn="ctr">
              <a:lnSpc>
                <a:spcPct val="100000"/>
              </a:lnSpc>
              <a:spcBef>
                <a:spcPts val="0"/>
              </a:spcBef>
              <a:spcAft>
                <a:spcPts val="0"/>
              </a:spcAft>
              <a:buSzPts val="1400"/>
              <a:buNone/>
              <a:defRPr b="0" sz="1400"/>
            </a:lvl5pPr>
            <a:lvl6pPr lvl="5" rtl="0" algn="ctr">
              <a:lnSpc>
                <a:spcPct val="100000"/>
              </a:lnSpc>
              <a:spcBef>
                <a:spcPts val="0"/>
              </a:spcBef>
              <a:spcAft>
                <a:spcPts val="0"/>
              </a:spcAft>
              <a:buSzPts val="1400"/>
              <a:buNone/>
              <a:defRPr b="0" sz="1400"/>
            </a:lvl6pPr>
            <a:lvl7pPr lvl="6" rtl="0" algn="ctr">
              <a:lnSpc>
                <a:spcPct val="100000"/>
              </a:lnSpc>
              <a:spcBef>
                <a:spcPts val="0"/>
              </a:spcBef>
              <a:spcAft>
                <a:spcPts val="0"/>
              </a:spcAft>
              <a:buSzPts val="1400"/>
              <a:buNone/>
              <a:defRPr b="0" sz="1400"/>
            </a:lvl7pPr>
            <a:lvl8pPr lvl="7" rtl="0" algn="ctr">
              <a:lnSpc>
                <a:spcPct val="100000"/>
              </a:lnSpc>
              <a:spcBef>
                <a:spcPts val="0"/>
              </a:spcBef>
              <a:spcAft>
                <a:spcPts val="0"/>
              </a:spcAft>
              <a:buSzPts val="1400"/>
              <a:buNone/>
              <a:defRPr b="0" sz="1400"/>
            </a:lvl8pPr>
            <a:lvl9pPr lvl="8" rtl="0" algn="ctr">
              <a:lnSpc>
                <a:spcPct val="100000"/>
              </a:lnSpc>
              <a:spcBef>
                <a:spcPts val="0"/>
              </a:spcBef>
              <a:spcAft>
                <a:spcPts val="0"/>
              </a:spcAft>
              <a:buSzPts val="1400"/>
              <a:buNone/>
              <a:defRPr b="0" sz="1400"/>
            </a:lvl9pPr>
          </a:lstStyle>
          <a:p/>
        </p:txBody>
      </p:sp>
      <p:sp>
        <p:nvSpPr>
          <p:cNvPr id="586" name="Google Shape;586;p23"/>
          <p:cNvSpPr txBox="1"/>
          <p:nvPr>
            <p:ph hasCustomPrompt="1" idx="5" type="title"/>
          </p:nvPr>
        </p:nvSpPr>
        <p:spPr>
          <a:xfrm>
            <a:off x="5649887" y="2813525"/>
            <a:ext cx="2460000" cy="439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000"/>
              <a:buFont typeface="Comfortaa"/>
              <a:buChar char="+"/>
              <a:defRPr b="1" sz="3600"/>
            </a:lvl1pPr>
            <a:lvl2pPr lvl="1" rtl="0" algn="ctr">
              <a:spcBef>
                <a:spcPts val="0"/>
              </a:spcBef>
              <a:spcAft>
                <a:spcPts val="0"/>
              </a:spcAft>
              <a:buClr>
                <a:schemeClr val="dk1"/>
              </a:buClr>
              <a:buSzPts val="2000"/>
              <a:buFont typeface="Comfortaa"/>
              <a:buChar char="+"/>
              <a:defRPr b="1" sz="2000">
                <a:solidFill>
                  <a:schemeClr val="dk1"/>
                </a:solidFill>
                <a:latin typeface="Comfortaa"/>
                <a:ea typeface="Comfortaa"/>
                <a:cs typeface="Comfortaa"/>
                <a:sym typeface="Comfortaa"/>
              </a:defRPr>
            </a:lvl2pPr>
            <a:lvl3pPr lvl="2" rtl="0" algn="ctr">
              <a:spcBef>
                <a:spcPts val="0"/>
              </a:spcBef>
              <a:spcAft>
                <a:spcPts val="0"/>
              </a:spcAft>
              <a:buClr>
                <a:schemeClr val="dk1"/>
              </a:buClr>
              <a:buSzPts val="2000"/>
              <a:buFont typeface="Comfortaa"/>
              <a:buChar char="+"/>
              <a:defRPr b="1" sz="2000">
                <a:solidFill>
                  <a:schemeClr val="dk1"/>
                </a:solidFill>
                <a:latin typeface="Comfortaa"/>
                <a:ea typeface="Comfortaa"/>
                <a:cs typeface="Comfortaa"/>
                <a:sym typeface="Comfortaa"/>
              </a:defRPr>
            </a:lvl3pPr>
            <a:lvl4pPr lvl="3" rtl="0" algn="ctr">
              <a:spcBef>
                <a:spcPts val="0"/>
              </a:spcBef>
              <a:spcAft>
                <a:spcPts val="0"/>
              </a:spcAft>
              <a:buClr>
                <a:schemeClr val="dk1"/>
              </a:buClr>
              <a:buSzPts val="2000"/>
              <a:buFont typeface="Comfortaa"/>
              <a:buChar char="+"/>
              <a:defRPr b="1" sz="2000">
                <a:solidFill>
                  <a:schemeClr val="dk1"/>
                </a:solidFill>
                <a:latin typeface="Comfortaa"/>
                <a:ea typeface="Comfortaa"/>
                <a:cs typeface="Comfortaa"/>
                <a:sym typeface="Comfortaa"/>
              </a:defRPr>
            </a:lvl4pPr>
            <a:lvl5pPr lvl="4" rtl="0" algn="ctr">
              <a:spcBef>
                <a:spcPts val="0"/>
              </a:spcBef>
              <a:spcAft>
                <a:spcPts val="0"/>
              </a:spcAft>
              <a:buClr>
                <a:schemeClr val="dk1"/>
              </a:buClr>
              <a:buSzPts val="2000"/>
              <a:buFont typeface="Comfortaa"/>
              <a:buChar char="+"/>
              <a:defRPr b="1" sz="2000">
                <a:solidFill>
                  <a:schemeClr val="dk1"/>
                </a:solidFill>
                <a:latin typeface="Comfortaa"/>
                <a:ea typeface="Comfortaa"/>
                <a:cs typeface="Comfortaa"/>
                <a:sym typeface="Comfortaa"/>
              </a:defRPr>
            </a:lvl5pPr>
            <a:lvl6pPr lvl="5" rtl="0" algn="ctr">
              <a:spcBef>
                <a:spcPts val="0"/>
              </a:spcBef>
              <a:spcAft>
                <a:spcPts val="0"/>
              </a:spcAft>
              <a:buClr>
                <a:schemeClr val="dk1"/>
              </a:buClr>
              <a:buSzPts val="2000"/>
              <a:buFont typeface="Comfortaa"/>
              <a:buChar char="+"/>
              <a:defRPr b="1" sz="2000">
                <a:solidFill>
                  <a:schemeClr val="dk1"/>
                </a:solidFill>
                <a:latin typeface="Comfortaa"/>
                <a:ea typeface="Comfortaa"/>
                <a:cs typeface="Comfortaa"/>
                <a:sym typeface="Comfortaa"/>
              </a:defRPr>
            </a:lvl6pPr>
            <a:lvl7pPr lvl="6" rtl="0" algn="ctr">
              <a:spcBef>
                <a:spcPts val="0"/>
              </a:spcBef>
              <a:spcAft>
                <a:spcPts val="0"/>
              </a:spcAft>
              <a:buClr>
                <a:schemeClr val="dk1"/>
              </a:buClr>
              <a:buSzPts val="2000"/>
              <a:buFont typeface="Comfortaa"/>
              <a:buChar char="+"/>
              <a:defRPr b="1" sz="2000">
                <a:solidFill>
                  <a:schemeClr val="dk1"/>
                </a:solidFill>
                <a:latin typeface="Comfortaa"/>
                <a:ea typeface="Comfortaa"/>
                <a:cs typeface="Comfortaa"/>
                <a:sym typeface="Comfortaa"/>
              </a:defRPr>
            </a:lvl7pPr>
            <a:lvl8pPr lvl="7" rtl="0" algn="ctr">
              <a:spcBef>
                <a:spcPts val="0"/>
              </a:spcBef>
              <a:spcAft>
                <a:spcPts val="0"/>
              </a:spcAft>
              <a:buClr>
                <a:schemeClr val="dk1"/>
              </a:buClr>
              <a:buSzPts val="2000"/>
              <a:buFont typeface="Comfortaa"/>
              <a:buChar char="+"/>
              <a:defRPr b="1" sz="2000">
                <a:solidFill>
                  <a:schemeClr val="dk1"/>
                </a:solidFill>
                <a:latin typeface="Comfortaa"/>
                <a:ea typeface="Comfortaa"/>
                <a:cs typeface="Comfortaa"/>
                <a:sym typeface="Comfortaa"/>
              </a:defRPr>
            </a:lvl8pPr>
            <a:lvl9pPr lvl="8" rtl="0" algn="ctr">
              <a:spcBef>
                <a:spcPts val="0"/>
              </a:spcBef>
              <a:spcAft>
                <a:spcPts val="0"/>
              </a:spcAft>
              <a:buClr>
                <a:schemeClr val="dk1"/>
              </a:buClr>
              <a:buSzPts val="2000"/>
              <a:buFont typeface="Comfortaa"/>
              <a:buChar char="+"/>
              <a:defRPr b="1" sz="2000">
                <a:solidFill>
                  <a:schemeClr val="dk1"/>
                </a:solidFill>
                <a:latin typeface="Comfortaa"/>
                <a:ea typeface="Comfortaa"/>
                <a:cs typeface="Comfortaa"/>
                <a:sym typeface="Comfortaa"/>
              </a:defRPr>
            </a:lvl9pPr>
          </a:lstStyle>
          <a:p>
            <a:r>
              <a:t>xx%</a:t>
            </a:r>
          </a:p>
        </p:txBody>
      </p:sp>
      <p:sp>
        <p:nvSpPr>
          <p:cNvPr id="587" name="Google Shape;587;p23"/>
          <p:cNvSpPr txBox="1"/>
          <p:nvPr>
            <p:ph idx="6" type="title"/>
          </p:nvPr>
        </p:nvSpPr>
        <p:spPr>
          <a:xfrm>
            <a:off x="778500" y="452825"/>
            <a:ext cx="5950500" cy="440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4000"/>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p:txBody>
      </p:sp>
      <p:sp>
        <p:nvSpPr>
          <p:cNvPr id="588" name="Google Shape;588;p23"/>
          <p:cNvSpPr/>
          <p:nvPr/>
        </p:nvSpPr>
        <p:spPr>
          <a:xfrm flipH="1" rot="-5400000">
            <a:off x="5206036" y="-578263"/>
            <a:ext cx="1270110" cy="1720530"/>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9" name="Google Shape;589;p23"/>
          <p:cNvGrpSpPr/>
          <p:nvPr/>
        </p:nvGrpSpPr>
        <p:grpSpPr>
          <a:xfrm flipH="1" rot="-5400000">
            <a:off x="6236953" y="-450951"/>
            <a:ext cx="1471431" cy="1182137"/>
            <a:chOff x="4649450" y="3527425"/>
            <a:chExt cx="1224050" cy="983475"/>
          </a:xfrm>
        </p:grpSpPr>
        <p:sp>
          <p:nvSpPr>
            <p:cNvPr id="590" name="Google Shape;590;p23"/>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3"/>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3"/>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3" name="Google Shape;593;p23"/>
          <p:cNvSpPr/>
          <p:nvPr/>
        </p:nvSpPr>
        <p:spPr>
          <a:xfrm flipH="1" rot="-5400000">
            <a:off x="6996479" y="-410602"/>
            <a:ext cx="1471362" cy="1993152"/>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3"/>
          <p:cNvSpPr/>
          <p:nvPr/>
        </p:nvSpPr>
        <p:spPr>
          <a:xfrm rot="9707568">
            <a:off x="7992255" y="-73530"/>
            <a:ext cx="1484501" cy="2981410"/>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5" name="Google Shape;595;p23"/>
          <p:cNvGrpSpPr/>
          <p:nvPr/>
        </p:nvGrpSpPr>
        <p:grpSpPr>
          <a:xfrm flipH="1" rot="-5400000">
            <a:off x="8187524" y="-123369"/>
            <a:ext cx="1093933" cy="878932"/>
            <a:chOff x="4649450" y="3527425"/>
            <a:chExt cx="1224050" cy="983475"/>
          </a:xfrm>
        </p:grpSpPr>
        <p:sp>
          <p:nvSpPr>
            <p:cNvPr id="596" name="Google Shape;596;p23"/>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3"/>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3"/>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9" name="Google Shape;599;p23"/>
          <p:cNvGrpSpPr/>
          <p:nvPr/>
        </p:nvGrpSpPr>
        <p:grpSpPr>
          <a:xfrm flipH="1" rot="5400000">
            <a:off x="-379881" y="1690257"/>
            <a:ext cx="1207010" cy="870769"/>
            <a:chOff x="4608571" y="3501085"/>
            <a:chExt cx="1211615" cy="983475"/>
          </a:xfrm>
        </p:grpSpPr>
        <p:sp>
          <p:nvSpPr>
            <p:cNvPr id="600" name="Google Shape;600;p23"/>
            <p:cNvSpPr/>
            <p:nvPr/>
          </p:nvSpPr>
          <p:spPr>
            <a:xfrm>
              <a:off x="4608571" y="4125915"/>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3"/>
            <p:cNvSpPr/>
            <p:nvPr/>
          </p:nvSpPr>
          <p:spPr>
            <a:xfrm>
              <a:off x="4702761" y="350108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3"/>
            <p:cNvSpPr/>
            <p:nvPr/>
          </p:nvSpPr>
          <p:spPr>
            <a:xfrm>
              <a:off x="4760365" y="361206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3" name="Google Shape;603;p23"/>
          <p:cNvSpPr/>
          <p:nvPr/>
        </p:nvSpPr>
        <p:spPr>
          <a:xfrm rot="-1347752">
            <a:off x="-639628" y="2360580"/>
            <a:ext cx="1726509" cy="2338782"/>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4" name="Google Shape;604;p23"/>
          <p:cNvGrpSpPr/>
          <p:nvPr/>
        </p:nvGrpSpPr>
        <p:grpSpPr>
          <a:xfrm flipH="1" rot="5400000">
            <a:off x="854941" y="4354277"/>
            <a:ext cx="929544" cy="870965"/>
            <a:chOff x="4649450" y="3527425"/>
            <a:chExt cx="1224050" cy="983475"/>
          </a:xfrm>
        </p:grpSpPr>
        <p:sp>
          <p:nvSpPr>
            <p:cNvPr id="605" name="Google Shape;605;p23"/>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3"/>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3"/>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8" name="Google Shape;608;p23"/>
          <p:cNvSpPr/>
          <p:nvPr/>
        </p:nvSpPr>
        <p:spPr>
          <a:xfrm flipH="1" rot="6294493">
            <a:off x="-109813" y="3924650"/>
            <a:ext cx="1277270" cy="1730228"/>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3"/>
          <p:cNvSpPr/>
          <p:nvPr/>
        </p:nvSpPr>
        <p:spPr>
          <a:xfrm flipH="1" rot="6152593">
            <a:off x="1703733" y="3982219"/>
            <a:ext cx="1442219" cy="1953674"/>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0">
    <p:spTree>
      <p:nvGrpSpPr>
        <p:cNvPr id="610" name="Shape 610"/>
        <p:cNvGrpSpPr/>
        <p:nvPr/>
      </p:nvGrpSpPr>
      <p:grpSpPr>
        <a:xfrm>
          <a:off x="0" y="0"/>
          <a:ext cx="0" cy="0"/>
          <a:chOff x="0" y="0"/>
          <a:chExt cx="0" cy="0"/>
        </a:xfrm>
      </p:grpSpPr>
      <p:sp>
        <p:nvSpPr>
          <p:cNvPr id="611" name="Google Shape;611;p24"/>
          <p:cNvSpPr/>
          <p:nvPr/>
        </p:nvSpPr>
        <p:spPr>
          <a:xfrm flipH="1" rot="-10023347">
            <a:off x="-347667" y="1415809"/>
            <a:ext cx="1019910" cy="1381601"/>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4"/>
          <p:cNvSpPr txBox="1"/>
          <p:nvPr>
            <p:ph idx="1" type="subTitle"/>
          </p:nvPr>
        </p:nvSpPr>
        <p:spPr>
          <a:xfrm>
            <a:off x="826425" y="1928650"/>
            <a:ext cx="2381100" cy="440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000"/>
            </a:lvl1pPr>
            <a:lvl2pPr lvl="1" rtl="0" algn="ctr">
              <a:spcBef>
                <a:spcPts val="0"/>
              </a:spcBef>
              <a:spcAft>
                <a:spcPts val="0"/>
              </a:spcAft>
              <a:buNone/>
              <a:defRPr sz="2000"/>
            </a:lvl2pPr>
            <a:lvl3pPr lvl="2" rtl="0" algn="ctr">
              <a:spcBef>
                <a:spcPts val="0"/>
              </a:spcBef>
              <a:spcAft>
                <a:spcPts val="0"/>
              </a:spcAft>
              <a:buNone/>
              <a:defRPr sz="2000"/>
            </a:lvl3pPr>
            <a:lvl4pPr lvl="3" rtl="0" algn="ctr">
              <a:spcBef>
                <a:spcPts val="0"/>
              </a:spcBef>
              <a:spcAft>
                <a:spcPts val="0"/>
              </a:spcAft>
              <a:buNone/>
              <a:defRPr sz="2000"/>
            </a:lvl4pPr>
            <a:lvl5pPr lvl="4" rtl="0" algn="ctr">
              <a:spcBef>
                <a:spcPts val="0"/>
              </a:spcBef>
              <a:spcAft>
                <a:spcPts val="0"/>
              </a:spcAft>
              <a:buNone/>
              <a:defRPr sz="2000"/>
            </a:lvl5pPr>
            <a:lvl6pPr lvl="5" rtl="0" algn="ctr">
              <a:spcBef>
                <a:spcPts val="0"/>
              </a:spcBef>
              <a:spcAft>
                <a:spcPts val="0"/>
              </a:spcAft>
              <a:buNone/>
              <a:defRPr sz="2000"/>
            </a:lvl6pPr>
            <a:lvl7pPr lvl="6" rtl="0" algn="ctr">
              <a:spcBef>
                <a:spcPts val="0"/>
              </a:spcBef>
              <a:spcAft>
                <a:spcPts val="0"/>
              </a:spcAft>
              <a:buNone/>
              <a:defRPr sz="2000"/>
            </a:lvl7pPr>
            <a:lvl8pPr lvl="7" rtl="0" algn="ctr">
              <a:spcBef>
                <a:spcPts val="0"/>
              </a:spcBef>
              <a:spcAft>
                <a:spcPts val="0"/>
              </a:spcAft>
              <a:buNone/>
              <a:defRPr sz="2000"/>
            </a:lvl8pPr>
            <a:lvl9pPr lvl="8" rtl="0" algn="ctr">
              <a:spcBef>
                <a:spcPts val="0"/>
              </a:spcBef>
              <a:spcAft>
                <a:spcPts val="0"/>
              </a:spcAft>
              <a:buNone/>
              <a:defRPr sz="2000"/>
            </a:lvl9pPr>
          </a:lstStyle>
          <a:p/>
        </p:txBody>
      </p:sp>
      <p:sp>
        <p:nvSpPr>
          <p:cNvPr id="613" name="Google Shape;613;p24"/>
          <p:cNvSpPr txBox="1"/>
          <p:nvPr>
            <p:ph idx="2" type="subTitle"/>
          </p:nvPr>
        </p:nvSpPr>
        <p:spPr>
          <a:xfrm>
            <a:off x="952875" y="2329913"/>
            <a:ext cx="2128200" cy="762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1400"/>
            </a:lvl1pPr>
            <a:lvl2pPr lvl="1" rtl="0" algn="ctr">
              <a:spcBef>
                <a:spcPts val="0"/>
              </a:spcBef>
              <a:spcAft>
                <a:spcPts val="0"/>
              </a:spcAft>
              <a:buNone/>
              <a:defRPr b="0" sz="1400"/>
            </a:lvl2pPr>
            <a:lvl3pPr lvl="2" rtl="0" algn="ctr">
              <a:spcBef>
                <a:spcPts val="0"/>
              </a:spcBef>
              <a:spcAft>
                <a:spcPts val="0"/>
              </a:spcAft>
              <a:buNone/>
              <a:defRPr b="0" sz="1400"/>
            </a:lvl3pPr>
            <a:lvl4pPr lvl="3" rtl="0" algn="ctr">
              <a:spcBef>
                <a:spcPts val="0"/>
              </a:spcBef>
              <a:spcAft>
                <a:spcPts val="0"/>
              </a:spcAft>
              <a:buNone/>
              <a:defRPr b="0" sz="1400"/>
            </a:lvl4pPr>
            <a:lvl5pPr lvl="4" rtl="0" algn="ctr">
              <a:spcBef>
                <a:spcPts val="0"/>
              </a:spcBef>
              <a:spcAft>
                <a:spcPts val="0"/>
              </a:spcAft>
              <a:buNone/>
              <a:defRPr b="0" sz="1400"/>
            </a:lvl5pPr>
            <a:lvl6pPr lvl="5" rtl="0" algn="ctr">
              <a:spcBef>
                <a:spcPts val="0"/>
              </a:spcBef>
              <a:spcAft>
                <a:spcPts val="0"/>
              </a:spcAft>
              <a:buNone/>
              <a:defRPr b="0" sz="1400"/>
            </a:lvl6pPr>
            <a:lvl7pPr lvl="6" rtl="0" algn="ctr">
              <a:spcBef>
                <a:spcPts val="0"/>
              </a:spcBef>
              <a:spcAft>
                <a:spcPts val="0"/>
              </a:spcAft>
              <a:buNone/>
              <a:defRPr b="0" sz="1400"/>
            </a:lvl7pPr>
            <a:lvl8pPr lvl="7" rtl="0" algn="ctr">
              <a:spcBef>
                <a:spcPts val="0"/>
              </a:spcBef>
              <a:spcAft>
                <a:spcPts val="0"/>
              </a:spcAft>
              <a:buNone/>
              <a:defRPr b="0" sz="1400"/>
            </a:lvl8pPr>
            <a:lvl9pPr lvl="8" rtl="0" algn="ctr">
              <a:spcBef>
                <a:spcPts val="0"/>
              </a:spcBef>
              <a:spcAft>
                <a:spcPts val="0"/>
              </a:spcAft>
              <a:buNone/>
              <a:defRPr b="0" sz="1400"/>
            </a:lvl9pPr>
          </a:lstStyle>
          <a:p/>
        </p:txBody>
      </p:sp>
      <p:sp>
        <p:nvSpPr>
          <p:cNvPr id="614" name="Google Shape;614;p24"/>
          <p:cNvSpPr txBox="1"/>
          <p:nvPr>
            <p:ph idx="3" type="subTitle"/>
          </p:nvPr>
        </p:nvSpPr>
        <p:spPr>
          <a:xfrm>
            <a:off x="3381457" y="1928650"/>
            <a:ext cx="2381100" cy="440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000"/>
            </a:lvl1pPr>
            <a:lvl2pPr lvl="1" rtl="0" algn="ctr">
              <a:spcBef>
                <a:spcPts val="0"/>
              </a:spcBef>
              <a:spcAft>
                <a:spcPts val="0"/>
              </a:spcAft>
              <a:buNone/>
              <a:defRPr sz="2000"/>
            </a:lvl2pPr>
            <a:lvl3pPr lvl="2" rtl="0" algn="ctr">
              <a:spcBef>
                <a:spcPts val="0"/>
              </a:spcBef>
              <a:spcAft>
                <a:spcPts val="0"/>
              </a:spcAft>
              <a:buNone/>
              <a:defRPr sz="2000"/>
            </a:lvl3pPr>
            <a:lvl4pPr lvl="3" rtl="0" algn="ctr">
              <a:spcBef>
                <a:spcPts val="0"/>
              </a:spcBef>
              <a:spcAft>
                <a:spcPts val="0"/>
              </a:spcAft>
              <a:buNone/>
              <a:defRPr sz="2000"/>
            </a:lvl4pPr>
            <a:lvl5pPr lvl="4" rtl="0" algn="ctr">
              <a:spcBef>
                <a:spcPts val="0"/>
              </a:spcBef>
              <a:spcAft>
                <a:spcPts val="0"/>
              </a:spcAft>
              <a:buNone/>
              <a:defRPr sz="2000"/>
            </a:lvl5pPr>
            <a:lvl6pPr lvl="5" rtl="0" algn="ctr">
              <a:spcBef>
                <a:spcPts val="0"/>
              </a:spcBef>
              <a:spcAft>
                <a:spcPts val="0"/>
              </a:spcAft>
              <a:buNone/>
              <a:defRPr sz="2000"/>
            </a:lvl6pPr>
            <a:lvl7pPr lvl="6" rtl="0" algn="ctr">
              <a:spcBef>
                <a:spcPts val="0"/>
              </a:spcBef>
              <a:spcAft>
                <a:spcPts val="0"/>
              </a:spcAft>
              <a:buNone/>
              <a:defRPr sz="2000"/>
            </a:lvl7pPr>
            <a:lvl8pPr lvl="7" rtl="0" algn="ctr">
              <a:spcBef>
                <a:spcPts val="0"/>
              </a:spcBef>
              <a:spcAft>
                <a:spcPts val="0"/>
              </a:spcAft>
              <a:buNone/>
              <a:defRPr sz="2000"/>
            </a:lvl8pPr>
            <a:lvl9pPr lvl="8" rtl="0" algn="ctr">
              <a:spcBef>
                <a:spcPts val="0"/>
              </a:spcBef>
              <a:spcAft>
                <a:spcPts val="0"/>
              </a:spcAft>
              <a:buNone/>
              <a:defRPr sz="2000"/>
            </a:lvl9pPr>
          </a:lstStyle>
          <a:p/>
        </p:txBody>
      </p:sp>
      <p:sp>
        <p:nvSpPr>
          <p:cNvPr id="615" name="Google Shape;615;p24"/>
          <p:cNvSpPr txBox="1"/>
          <p:nvPr>
            <p:ph idx="4" type="subTitle"/>
          </p:nvPr>
        </p:nvSpPr>
        <p:spPr>
          <a:xfrm>
            <a:off x="3507907" y="2329913"/>
            <a:ext cx="2128200" cy="762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1400"/>
            </a:lvl1pPr>
            <a:lvl2pPr lvl="1" rtl="0" algn="ctr">
              <a:spcBef>
                <a:spcPts val="0"/>
              </a:spcBef>
              <a:spcAft>
                <a:spcPts val="0"/>
              </a:spcAft>
              <a:buNone/>
              <a:defRPr b="0" sz="1400"/>
            </a:lvl2pPr>
            <a:lvl3pPr lvl="2" rtl="0" algn="ctr">
              <a:spcBef>
                <a:spcPts val="0"/>
              </a:spcBef>
              <a:spcAft>
                <a:spcPts val="0"/>
              </a:spcAft>
              <a:buNone/>
              <a:defRPr b="0" sz="1400"/>
            </a:lvl3pPr>
            <a:lvl4pPr lvl="3" rtl="0" algn="ctr">
              <a:spcBef>
                <a:spcPts val="0"/>
              </a:spcBef>
              <a:spcAft>
                <a:spcPts val="0"/>
              </a:spcAft>
              <a:buNone/>
              <a:defRPr b="0" sz="1400"/>
            </a:lvl4pPr>
            <a:lvl5pPr lvl="4" rtl="0" algn="ctr">
              <a:spcBef>
                <a:spcPts val="0"/>
              </a:spcBef>
              <a:spcAft>
                <a:spcPts val="0"/>
              </a:spcAft>
              <a:buNone/>
              <a:defRPr b="0" sz="1400"/>
            </a:lvl5pPr>
            <a:lvl6pPr lvl="5" rtl="0" algn="ctr">
              <a:spcBef>
                <a:spcPts val="0"/>
              </a:spcBef>
              <a:spcAft>
                <a:spcPts val="0"/>
              </a:spcAft>
              <a:buNone/>
              <a:defRPr b="0" sz="1400"/>
            </a:lvl6pPr>
            <a:lvl7pPr lvl="6" rtl="0" algn="ctr">
              <a:spcBef>
                <a:spcPts val="0"/>
              </a:spcBef>
              <a:spcAft>
                <a:spcPts val="0"/>
              </a:spcAft>
              <a:buNone/>
              <a:defRPr b="0" sz="1400"/>
            </a:lvl7pPr>
            <a:lvl8pPr lvl="7" rtl="0" algn="ctr">
              <a:spcBef>
                <a:spcPts val="0"/>
              </a:spcBef>
              <a:spcAft>
                <a:spcPts val="0"/>
              </a:spcAft>
              <a:buNone/>
              <a:defRPr b="0" sz="1400"/>
            </a:lvl8pPr>
            <a:lvl9pPr lvl="8" rtl="0" algn="ctr">
              <a:spcBef>
                <a:spcPts val="0"/>
              </a:spcBef>
              <a:spcAft>
                <a:spcPts val="0"/>
              </a:spcAft>
              <a:buNone/>
              <a:defRPr b="0" sz="1400"/>
            </a:lvl9pPr>
          </a:lstStyle>
          <a:p/>
        </p:txBody>
      </p:sp>
      <p:sp>
        <p:nvSpPr>
          <p:cNvPr id="616" name="Google Shape;616;p24"/>
          <p:cNvSpPr txBox="1"/>
          <p:nvPr>
            <p:ph idx="5" type="subTitle"/>
          </p:nvPr>
        </p:nvSpPr>
        <p:spPr>
          <a:xfrm>
            <a:off x="5936477" y="1928650"/>
            <a:ext cx="2381100" cy="440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000"/>
            </a:lvl1pPr>
            <a:lvl2pPr lvl="1" rtl="0" algn="ctr">
              <a:spcBef>
                <a:spcPts val="0"/>
              </a:spcBef>
              <a:spcAft>
                <a:spcPts val="0"/>
              </a:spcAft>
              <a:buNone/>
              <a:defRPr sz="2000"/>
            </a:lvl2pPr>
            <a:lvl3pPr lvl="2" rtl="0" algn="ctr">
              <a:spcBef>
                <a:spcPts val="0"/>
              </a:spcBef>
              <a:spcAft>
                <a:spcPts val="0"/>
              </a:spcAft>
              <a:buNone/>
              <a:defRPr sz="2000"/>
            </a:lvl3pPr>
            <a:lvl4pPr lvl="3" rtl="0" algn="ctr">
              <a:spcBef>
                <a:spcPts val="0"/>
              </a:spcBef>
              <a:spcAft>
                <a:spcPts val="0"/>
              </a:spcAft>
              <a:buNone/>
              <a:defRPr sz="2000"/>
            </a:lvl4pPr>
            <a:lvl5pPr lvl="4" rtl="0" algn="ctr">
              <a:spcBef>
                <a:spcPts val="0"/>
              </a:spcBef>
              <a:spcAft>
                <a:spcPts val="0"/>
              </a:spcAft>
              <a:buNone/>
              <a:defRPr sz="2000"/>
            </a:lvl5pPr>
            <a:lvl6pPr lvl="5" rtl="0" algn="ctr">
              <a:spcBef>
                <a:spcPts val="0"/>
              </a:spcBef>
              <a:spcAft>
                <a:spcPts val="0"/>
              </a:spcAft>
              <a:buNone/>
              <a:defRPr sz="2000"/>
            </a:lvl6pPr>
            <a:lvl7pPr lvl="6" rtl="0" algn="ctr">
              <a:spcBef>
                <a:spcPts val="0"/>
              </a:spcBef>
              <a:spcAft>
                <a:spcPts val="0"/>
              </a:spcAft>
              <a:buNone/>
              <a:defRPr sz="2000"/>
            </a:lvl7pPr>
            <a:lvl8pPr lvl="7" rtl="0" algn="ctr">
              <a:spcBef>
                <a:spcPts val="0"/>
              </a:spcBef>
              <a:spcAft>
                <a:spcPts val="0"/>
              </a:spcAft>
              <a:buNone/>
              <a:defRPr sz="2000"/>
            </a:lvl8pPr>
            <a:lvl9pPr lvl="8" rtl="0" algn="ctr">
              <a:spcBef>
                <a:spcPts val="0"/>
              </a:spcBef>
              <a:spcAft>
                <a:spcPts val="0"/>
              </a:spcAft>
              <a:buNone/>
              <a:defRPr sz="2000"/>
            </a:lvl9pPr>
          </a:lstStyle>
          <a:p/>
        </p:txBody>
      </p:sp>
      <p:sp>
        <p:nvSpPr>
          <p:cNvPr id="617" name="Google Shape;617;p24"/>
          <p:cNvSpPr txBox="1"/>
          <p:nvPr>
            <p:ph idx="6" type="subTitle"/>
          </p:nvPr>
        </p:nvSpPr>
        <p:spPr>
          <a:xfrm>
            <a:off x="6062927" y="2329913"/>
            <a:ext cx="2128200" cy="762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1400"/>
            </a:lvl1pPr>
            <a:lvl2pPr lvl="1" rtl="0" algn="ctr">
              <a:spcBef>
                <a:spcPts val="0"/>
              </a:spcBef>
              <a:spcAft>
                <a:spcPts val="0"/>
              </a:spcAft>
              <a:buNone/>
              <a:defRPr b="0" sz="1400"/>
            </a:lvl2pPr>
            <a:lvl3pPr lvl="2" rtl="0" algn="ctr">
              <a:spcBef>
                <a:spcPts val="0"/>
              </a:spcBef>
              <a:spcAft>
                <a:spcPts val="0"/>
              </a:spcAft>
              <a:buNone/>
              <a:defRPr b="0" sz="1400"/>
            </a:lvl3pPr>
            <a:lvl4pPr lvl="3" rtl="0" algn="ctr">
              <a:spcBef>
                <a:spcPts val="0"/>
              </a:spcBef>
              <a:spcAft>
                <a:spcPts val="0"/>
              </a:spcAft>
              <a:buNone/>
              <a:defRPr b="0" sz="1400"/>
            </a:lvl4pPr>
            <a:lvl5pPr lvl="4" rtl="0" algn="ctr">
              <a:spcBef>
                <a:spcPts val="0"/>
              </a:spcBef>
              <a:spcAft>
                <a:spcPts val="0"/>
              </a:spcAft>
              <a:buNone/>
              <a:defRPr b="0" sz="1400"/>
            </a:lvl5pPr>
            <a:lvl6pPr lvl="5" rtl="0" algn="ctr">
              <a:spcBef>
                <a:spcPts val="0"/>
              </a:spcBef>
              <a:spcAft>
                <a:spcPts val="0"/>
              </a:spcAft>
              <a:buNone/>
              <a:defRPr b="0" sz="1400"/>
            </a:lvl6pPr>
            <a:lvl7pPr lvl="6" rtl="0" algn="ctr">
              <a:spcBef>
                <a:spcPts val="0"/>
              </a:spcBef>
              <a:spcAft>
                <a:spcPts val="0"/>
              </a:spcAft>
              <a:buNone/>
              <a:defRPr b="0" sz="1400"/>
            </a:lvl7pPr>
            <a:lvl8pPr lvl="7" rtl="0" algn="ctr">
              <a:spcBef>
                <a:spcPts val="0"/>
              </a:spcBef>
              <a:spcAft>
                <a:spcPts val="0"/>
              </a:spcAft>
              <a:buNone/>
              <a:defRPr b="0" sz="1400"/>
            </a:lvl8pPr>
            <a:lvl9pPr lvl="8" rtl="0" algn="ctr">
              <a:spcBef>
                <a:spcPts val="0"/>
              </a:spcBef>
              <a:spcAft>
                <a:spcPts val="0"/>
              </a:spcAft>
              <a:buNone/>
              <a:defRPr b="0" sz="1400"/>
            </a:lvl9pPr>
          </a:lstStyle>
          <a:p/>
        </p:txBody>
      </p:sp>
      <p:sp>
        <p:nvSpPr>
          <p:cNvPr id="618" name="Google Shape;618;p24"/>
          <p:cNvSpPr txBox="1"/>
          <p:nvPr>
            <p:ph idx="7" type="subTitle"/>
          </p:nvPr>
        </p:nvSpPr>
        <p:spPr>
          <a:xfrm>
            <a:off x="826425" y="3526800"/>
            <a:ext cx="2381100" cy="440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000"/>
            </a:lvl1pPr>
            <a:lvl2pPr lvl="1" rtl="0" algn="ctr">
              <a:spcBef>
                <a:spcPts val="0"/>
              </a:spcBef>
              <a:spcAft>
                <a:spcPts val="0"/>
              </a:spcAft>
              <a:buNone/>
              <a:defRPr sz="2000"/>
            </a:lvl2pPr>
            <a:lvl3pPr lvl="2" rtl="0" algn="ctr">
              <a:spcBef>
                <a:spcPts val="0"/>
              </a:spcBef>
              <a:spcAft>
                <a:spcPts val="0"/>
              </a:spcAft>
              <a:buNone/>
              <a:defRPr sz="2000"/>
            </a:lvl3pPr>
            <a:lvl4pPr lvl="3" rtl="0" algn="ctr">
              <a:spcBef>
                <a:spcPts val="0"/>
              </a:spcBef>
              <a:spcAft>
                <a:spcPts val="0"/>
              </a:spcAft>
              <a:buNone/>
              <a:defRPr sz="2000"/>
            </a:lvl4pPr>
            <a:lvl5pPr lvl="4" rtl="0" algn="ctr">
              <a:spcBef>
                <a:spcPts val="0"/>
              </a:spcBef>
              <a:spcAft>
                <a:spcPts val="0"/>
              </a:spcAft>
              <a:buNone/>
              <a:defRPr sz="2000"/>
            </a:lvl5pPr>
            <a:lvl6pPr lvl="5" rtl="0" algn="ctr">
              <a:spcBef>
                <a:spcPts val="0"/>
              </a:spcBef>
              <a:spcAft>
                <a:spcPts val="0"/>
              </a:spcAft>
              <a:buNone/>
              <a:defRPr sz="2000"/>
            </a:lvl6pPr>
            <a:lvl7pPr lvl="6" rtl="0" algn="ctr">
              <a:spcBef>
                <a:spcPts val="0"/>
              </a:spcBef>
              <a:spcAft>
                <a:spcPts val="0"/>
              </a:spcAft>
              <a:buNone/>
              <a:defRPr sz="2000"/>
            </a:lvl7pPr>
            <a:lvl8pPr lvl="7" rtl="0" algn="ctr">
              <a:spcBef>
                <a:spcPts val="0"/>
              </a:spcBef>
              <a:spcAft>
                <a:spcPts val="0"/>
              </a:spcAft>
              <a:buNone/>
              <a:defRPr sz="2000"/>
            </a:lvl8pPr>
            <a:lvl9pPr lvl="8" rtl="0" algn="ctr">
              <a:spcBef>
                <a:spcPts val="0"/>
              </a:spcBef>
              <a:spcAft>
                <a:spcPts val="0"/>
              </a:spcAft>
              <a:buNone/>
              <a:defRPr sz="2000"/>
            </a:lvl9pPr>
          </a:lstStyle>
          <a:p/>
        </p:txBody>
      </p:sp>
      <p:sp>
        <p:nvSpPr>
          <p:cNvPr id="619" name="Google Shape;619;p24"/>
          <p:cNvSpPr txBox="1"/>
          <p:nvPr>
            <p:ph idx="8" type="subTitle"/>
          </p:nvPr>
        </p:nvSpPr>
        <p:spPr>
          <a:xfrm>
            <a:off x="952875" y="3926525"/>
            <a:ext cx="2128200" cy="762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1400"/>
            </a:lvl1pPr>
            <a:lvl2pPr lvl="1" rtl="0" algn="ctr">
              <a:spcBef>
                <a:spcPts val="0"/>
              </a:spcBef>
              <a:spcAft>
                <a:spcPts val="0"/>
              </a:spcAft>
              <a:buNone/>
              <a:defRPr b="0" sz="1400"/>
            </a:lvl2pPr>
            <a:lvl3pPr lvl="2" rtl="0" algn="ctr">
              <a:spcBef>
                <a:spcPts val="0"/>
              </a:spcBef>
              <a:spcAft>
                <a:spcPts val="0"/>
              </a:spcAft>
              <a:buNone/>
              <a:defRPr b="0" sz="1400"/>
            </a:lvl3pPr>
            <a:lvl4pPr lvl="3" rtl="0" algn="ctr">
              <a:spcBef>
                <a:spcPts val="0"/>
              </a:spcBef>
              <a:spcAft>
                <a:spcPts val="0"/>
              </a:spcAft>
              <a:buNone/>
              <a:defRPr b="0" sz="1400"/>
            </a:lvl4pPr>
            <a:lvl5pPr lvl="4" rtl="0" algn="ctr">
              <a:spcBef>
                <a:spcPts val="0"/>
              </a:spcBef>
              <a:spcAft>
                <a:spcPts val="0"/>
              </a:spcAft>
              <a:buNone/>
              <a:defRPr b="0" sz="1400"/>
            </a:lvl5pPr>
            <a:lvl6pPr lvl="5" rtl="0" algn="ctr">
              <a:spcBef>
                <a:spcPts val="0"/>
              </a:spcBef>
              <a:spcAft>
                <a:spcPts val="0"/>
              </a:spcAft>
              <a:buNone/>
              <a:defRPr b="0" sz="1400"/>
            </a:lvl6pPr>
            <a:lvl7pPr lvl="6" rtl="0" algn="ctr">
              <a:spcBef>
                <a:spcPts val="0"/>
              </a:spcBef>
              <a:spcAft>
                <a:spcPts val="0"/>
              </a:spcAft>
              <a:buNone/>
              <a:defRPr b="0" sz="1400"/>
            </a:lvl7pPr>
            <a:lvl8pPr lvl="7" rtl="0" algn="ctr">
              <a:spcBef>
                <a:spcPts val="0"/>
              </a:spcBef>
              <a:spcAft>
                <a:spcPts val="0"/>
              </a:spcAft>
              <a:buNone/>
              <a:defRPr b="0" sz="1400"/>
            </a:lvl8pPr>
            <a:lvl9pPr lvl="8" rtl="0" algn="ctr">
              <a:spcBef>
                <a:spcPts val="0"/>
              </a:spcBef>
              <a:spcAft>
                <a:spcPts val="0"/>
              </a:spcAft>
              <a:buNone/>
              <a:defRPr b="0" sz="1400"/>
            </a:lvl9pPr>
          </a:lstStyle>
          <a:p/>
        </p:txBody>
      </p:sp>
      <p:sp>
        <p:nvSpPr>
          <p:cNvPr id="620" name="Google Shape;620;p24"/>
          <p:cNvSpPr txBox="1"/>
          <p:nvPr>
            <p:ph idx="9" type="subTitle"/>
          </p:nvPr>
        </p:nvSpPr>
        <p:spPr>
          <a:xfrm>
            <a:off x="3381457" y="3526800"/>
            <a:ext cx="2381100" cy="440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000"/>
            </a:lvl1pPr>
            <a:lvl2pPr lvl="1" rtl="0" algn="ctr">
              <a:spcBef>
                <a:spcPts val="0"/>
              </a:spcBef>
              <a:spcAft>
                <a:spcPts val="0"/>
              </a:spcAft>
              <a:buNone/>
              <a:defRPr sz="2000"/>
            </a:lvl2pPr>
            <a:lvl3pPr lvl="2" rtl="0" algn="ctr">
              <a:spcBef>
                <a:spcPts val="0"/>
              </a:spcBef>
              <a:spcAft>
                <a:spcPts val="0"/>
              </a:spcAft>
              <a:buNone/>
              <a:defRPr sz="2000"/>
            </a:lvl3pPr>
            <a:lvl4pPr lvl="3" rtl="0" algn="ctr">
              <a:spcBef>
                <a:spcPts val="0"/>
              </a:spcBef>
              <a:spcAft>
                <a:spcPts val="0"/>
              </a:spcAft>
              <a:buNone/>
              <a:defRPr sz="2000"/>
            </a:lvl4pPr>
            <a:lvl5pPr lvl="4" rtl="0" algn="ctr">
              <a:spcBef>
                <a:spcPts val="0"/>
              </a:spcBef>
              <a:spcAft>
                <a:spcPts val="0"/>
              </a:spcAft>
              <a:buNone/>
              <a:defRPr sz="2000"/>
            </a:lvl5pPr>
            <a:lvl6pPr lvl="5" rtl="0" algn="ctr">
              <a:spcBef>
                <a:spcPts val="0"/>
              </a:spcBef>
              <a:spcAft>
                <a:spcPts val="0"/>
              </a:spcAft>
              <a:buNone/>
              <a:defRPr sz="2000"/>
            </a:lvl6pPr>
            <a:lvl7pPr lvl="6" rtl="0" algn="ctr">
              <a:spcBef>
                <a:spcPts val="0"/>
              </a:spcBef>
              <a:spcAft>
                <a:spcPts val="0"/>
              </a:spcAft>
              <a:buNone/>
              <a:defRPr sz="2000"/>
            </a:lvl7pPr>
            <a:lvl8pPr lvl="7" rtl="0" algn="ctr">
              <a:spcBef>
                <a:spcPts val="0"/>
              </a:spcBef>
              <a:spcAft>
                <a:spcPts val="0"/>
              </a:spcAft>
              <a:buNone/>
              <a:defRPr sz="2000"/>
            </a:lvl8pPr>
            <a:lvl9pPr lvl="8" rtl="0" algn="ctr">
              <a:spcBef>
                <a:spcPts val="0"/>
              </a:spcBef>
              <a:spcAft>
                <a:spcPts val="0"/>
              </a:spcAft>
              <a:buNone/>
              <a:defRPr sz="2000"/>
            </a:lvl9pPr>
          </a:lstStyle>
          <a:p/>
        </p:txBody>
      </p:sp>
      <p:sp>
        <p:nvSpPr>
          <p:cNvPr id="621" name="Google Shape;621;p24"/>
          <p:cNvSpPr txBox="1"/>
          <p:nvPr>
            <p:ph idx="13" type="subTitle"/>
          </p:nvPr>
        </p:nvSpPr>
        <p:spPr>
          <a:xfrm>
            <a:off x="3507907" y="3926525"/>
            <a:ext cx="2128200" cy="762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1400"/>
            </a:lvl1pPr>
            <a:lvl2pPr lvl="1" rtl="0" algn="ctr">
              <a:spcBef>
                <a:spcPts val="0"/>
              </a:spcBef>
              <a:spcAft>
                <a:spcPts val="0"/>
              </a:spcAft>
              <a:buNone/>
              <a:defRPr b="0" sz="1400"/>
            </a:lvl2pPr>
            <a:lvl3pPr lvl="2" rtl="0" algn="ctr">
              <a:spcBef>
                <a:spcPts val="0"/>
              </a:spcBef>
              <a:spcAft>
                <a:spcPts val="0"/>
              </a:spcAft>
              <a:buNone/>
              <a:defRPr b="0" sz="1400"/>
            </a:lvl3pPr>
            <a:lvl4pPr lvl="3" rtl="0" algn="ctr">
              <a:spcBef>
                <a:spcPts val="0"/>
              </a:spcBef>
              <a:spcAft>
                <a:spcPts val="0"/>
              </a:spcAft>
              <a:buNone/>
              <a:defRPr b="0" sz="1400"/>
            </a:lvl4pPr>
            <a:lvl5pPr lvl="4" rtl="0" algn="ctr">
              <a:spcBef>
                <a:spcPts val="0"/>
              </a:spcBef>
              <a:spcAft>
                <a:spcPts val="0"/>
              </a:spcAft>
              <a:buNone/>
              <a:defRPr b="0" sz="1400"/>
            </a:lvl5pPr>
            <a:lvl6pPr lvl="5" rtl="0" algn="ctr">
              <a:spcBef>
                <a:spcPts val="0"/>
              </a:spcBef>
              <a:spcAft>
                <a:spcPts val="0"/>
              </a:spcAft>
              <a:buNone/>
              <a:defRPr b="0" sz="1400"/>
            </a:lvl6pPr>
            <a:lvl7pPr lvl="6" rtl="0" algn="ctr">
              <a:spcBef>
                <a:spcPts val="0"/>
              </a:spcBef>
              <a:spcAft>
                <a:spcPts val="0"/>
              </a:spcAft>
              <a:buNone/>
              <a:defRPr b="0" sz="1400"/>
            </a:lvl7pPr>
            <a:lvl8pPr lvl="7" rtl="0" algn="ctr">
              <a:spcBef>
                <a:spcPts val="0"/>
              </a:spcBef>
              <a:spcAft>
                <a:spcPts val="0"/>
              </a:spcAft>
              <a:buNone/>
              <a:defRPr b="0" sz="1400"/>
            </a:lvl8pPr>
            <a:lvl9pPr lvl="8" rtl="0" algn="ctr">
              <a:spcBef>
                <a:spcPts val="0"/>
              </a:spcBef>
              <a:spcAft>
                <a:spcPts val="0"/>
              </a:spcAft>
              <a:buNone/>
              <a:defRPr b="0" sz="1400"/>
            </a:lvl9pPr>
          </a:lstStyle>
          <a:p/>
        </p:txBody>
      </p:sp>
      <p:sp>
        <p:nvSpPr>
          <p:cNvPr id="622" name="Google Shape;622;p24"/>
          <p:cNvSpPr txBox="1"/>
          <p:nvPr>
            <p:ph idx="14" type="subTitle"/>
          </p:nvPr>
        </p:nvSpPr>
        <p:spPr>
          <a:xfrm>
            <a:off x="5936477" y="3526800"/>
            <a:ext cx="2381100" cy="440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000"/>
            </a:lvl1pPr>
            <a:lvl2pPr lvl="1" rtl="0" algn="ctr">
              <a:spcBef>
                <a:spcPts val="0"/>
              </a:spcBef>
              <a:spcAft>
                <a:spcPts val="0"/>
              </a:spcAft>
              <a:buNone/>
              <a:defRPr sz="2000"/>
            </a:lvl2pPr>
            <a:lvl3pPr lvl="2" rtl="0" algn="ctr">
              <a:spcBef>
                <a:spcPts val="0"/>
              </a:spcBef>
              <a:spcAft>
                <a:spcPts val="0"/>
              </a:spcAft>
              <a:buNone/>
              <a:defRPr sz="2000"/>
            </a:lvl3pPr>
            <a:lvl4pPr lvl="3" rtl="0" algn="ctr">
              <a:spcBef>
                <a:spcPts val="0"/>
              </a:spcBef>
              <a:spcAft>
                <a:spcPts val="0"/>
              </a:spcAft>
              <a:buNone/>
              <a:defRPr sz="2000"/>
            </a:lvl4pPr>
            <a:lvl5pPr lvl="4" rtl="0" algn="ctr">
              <a:spcBef>
                <a:spcPts val="0"/>
              </a:spcBef>
              <a:spcAft>
                <a:spcPts val="0"/>
              </a:spcAft>
              <a:buNone/>
              <a:defRPr sz="2000"/>
            </a:lvl5pPr>
            <a:lvl6pPr lvl="5" rtl="0" algn="ctr">
              <a:spcBef>
                <a:spcPts val="0"/>
              </a:spcBef>
              <a:spcAft>
                <a:spcPts val="0"/>
              </a:spcAft>
              <a:buNone/>
              <a:defRPr sz="2000"/>
            </a:lvl6pPr>
            <a:lvl7pPr lvl="6" rtl="0" algn="ctr">
              <a:spcBef>
                <a:spcPts val="0"/>
              </a:spcBef>
              <a:spcAft>
                <a:spcPts val="0"/>
              </a:spcAft>
              <a:buNone/>
              <a:defRPr sz="2000"/>
            </a:lvl7pPr>
            <a:lvl8pPr lvl="7" rtl="0" algn="ctr">
              <a:spcBef>
                <a:spcPts val="0"/>
              </a:spcBef>
              <a:spcAft>
                <a:spcPts val="0"/>
              </a:spcAft>
              <a:buNone/>
              <a:defRPr sz="2000"/>
            </a:lvl8pPr>
            <a:lvl9pPr lvl="8" rtl="0" algn="ctr">
              <a:spcBef>
                <a:spcPts val="0"/>
              </a:spcBef>
              <a:spcAft>
                <a:spcPts val="0"/>
              </a:spcAft>
              <a:buNone/>
              <a:defRPr sz="2000"/>
            </a:lvl9pPr>
          </a:lstStyle>
          <a:p/>
        </p:txBody>
      </p:sp>
      <p:sp>
        <p:nvSpPr>
          <p:cNvPr id="623" name="Google Shape;623;p24"/>
          <p:cNvSpPr txBox="1"/>
          <p:nvPr>
            <p:ph idx="15" type="subTitle"/>
          </p:nvPr>
        </p:nvSpPr>
        <p:spPr>
          <a:xfrm>
            <a:off x="6062927" y="3926525"/>
            <a:ext cx="2128200" cy="762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1400"/>
            </a:lvl1pPr>
            <a:lvl2pPr lvl="1" rtl="0" algn="ctr">
              <a:spcBef>
                <a:spcPts val="0"/>
              </a:spcBef>
              <a:spcAft>
                <a:spcPts val="0"/>
              </a:spcAft>
              <a:buNone/>
              <a:defRPr b="0" sz="1400"/>
            </a:lvl2pPr>
            <a:lvl3pPr lvl="2" rtl="0" algn="ctr">
              <a:spcBef>
                <a:spcPts val="0"/>
              </a:spcBef>
              <a:spcAft>
                <a:spcPts val="0"/>
              </a:spcAft>
              <a:buNone/>
              <a:defRPr b="0" sz="1400"/>
            </a:lvl3pPr>
            <a:lvl4pPr lvl="3" rtl="0" algn="ctr">
              <a:spcBef>
                <a:spcPts val="0"/>
              </a:spcBef>
              <a:spcAft>
                <a:spcPts val="0"/>
              </a:spcAft>
              <a:buNone/>
              <a:defRPr b="0" sz="1400"/>
            </a:lvl4pPr>
            <a:lvl5pPr lvl="4" rtl="0" algn="ctr">
              <a:spcBef>
                <a:spcPts val="0"/>
              </a:spcBef>
              <a:spcAft>
                <a:spcPts val="0"/>
              </a:spcAft>
              <a:buNone/>
              <a:defRPr b="0" sz="1400"/>
            </a:lvl5pPr>
            <a:lvl6pPr lvl="5" rtl="0" algn="ctr">
              <a:spcBef>
                <a:spcPts val="0"/>
              </a:spcBef>
              <a:spcAft>
                <a:spcPts val="0"/>
              </a:spcAft>
              <a:buNone/>
              <a:defRPr b="0" sz="1400"/>
            </a:lvl6pPr>
            <a:lvl7pPr lvl="6" rtl="0" algn="ctr">
              <a:spcBef>
                <a:spcPts val="0"/>
              </a:spcBef>
              <a:spcAft>
                <a:spcPts val="0"/>
              </a:spcAft>
              <a:buNone/>
              <a:defRPr b="0" sz="1400"/>
            </a:lvl7pPr>
            <a:lvl8pPr lvl="7" rtl="0" algn="ctr">
              <a:spcBef>
                <a:spcPts val="0"/>
              </a:spcBef>
              <a:spcAft>
                <a:spcPts val="0"/>
              </a:spcAft>
              <a:buNone/>
              <a:defRPr b="0" sz="1400"/>
            </a:lvl8pPr>
            <a:lvl9pPr lvl="8" rtl="0" algn="ctr">
              <a:spcBef>
                <a:spcPts val="0"/>
              </a:spcBef>
              <a:spcAft>
                <a:spcPts val="0"/>
              </a:spcAft>
              <a:buNone/>
              <a:defRPr b="0" sz="1400"/>
            </a:lvl9pPr>
          </a:lstStyle>
          <a:p/>
        </p:txBody>
      </p:sp>
      <p:grpSp>
        <p:nvGrpSpPr>
          <p:cNvPr id="624" name="Google Shape;624;p24"/>
          <p:cNvGrpSpPr/>
          <p:nvPr/>
        </p:nvGrpSpPr>
        <p:grpSpPr>
          <a:xfrm flipH="1" rot="10800000">
            <a:off x="6469468" y="16495"/>
            <a:ext cx="443348" cy="442912"/>
            <a:chOff x="4887569" y="4595026"/>
            <a:chExt cx="381145" cy="381032"/>
          </a:xfrm>
        </p:grpSpPr>
        <p:sp>
          <p:nvSpPr>
            <p:cNvPr id="625" name="Google Shape;625;p24"/>
            <p:cNvSpPr/>
            <p:nvPr/>
          </p:nvSpPr>
          <p:spPr>
            <a:xfrm>
              <a:off x="5162374" y="4614573"/>
              <a:ext cx="94000" cy="103505"/>
            </a:xfrm>
            <a:custGeom>
              <a:rect b="b" l="l" r="r" t="t"/>
              <a:pathLst>
                <a:path extrusionOk="0" h="8287" w="7526">
                  <a:moveTo>
                    <a:pt x="1" y="0"/>
                  </a:moveTo>
                  <a:lnTo>
                    <a:pt x="7526" y="8287"/>
                  </a:lnTo>
                  <a:cubicBezTo>
                    <a:pt x="7347" y="7811"/>
                    <a:pt x="7145" y="7358"/>
                    <a:pt x="6918" y="6906"/>
                  </a:cubicBezTo>
                  <a:lnTo>
                    <a:pt x="1322" y="738"/>
                  </a:lnTo>
                  <a:cubicBezTo>
                    <a:pt x="894" y="464"/>
                    <a:pt x="453" y="226"/>
                    <a:pt x="1" y="0"/>
                  </a:cubicBez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26" name="Google Shape;626;p24"/>
            <p:cNvSpPr/>
            <p:nvPr/>
          </p:nvSpPr>
          <p:spPr>
            <a:xfrm>
              <a:off x="5125791" y="4601034"/>
              <a:ext cx="140550" cy="154814"/>
            </a:xfrm>
            <a:custGeom>
              <a:rect b="b" l="l" r="r" t="t"/>
              <a:pathLst>
                <a:path extrusionOk="0" h="12395" w="11253">
                  <a:moveTo>
                    <a:pt x="1" y="1"/>
                  </a:moveTo>
                  <a:lnTo>
                    <a:pt x="11252" y="12395"/>
                  </a:lnTo>
                  <a:cubicBezTo>
                    <a:pt x="11205" y="12097"/>
                    <a:pt x="11157" y="11800"/>
                    <a:pt x="11086" y="11502"/>
                  </a:cubicBezTo>
                  <a:lnTo>
                    <a:pt x="870" y="251"/>
                  </a:lnTo>
                  <a:cubicBezTo>
                    <a:pt x="596" y="155"/>
                    <a:pt x="299" y="72"/>
                    <a:pt x="1" y="1"/>
                  </a:cubicBez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27" name="Google Shape;627;p24"/>
            <p:cNvSpPr/>
            <p:nvPr/>
          </p:nvSpPr>
          <p:spPr>
            <a:xfrm>
              <a:off x="5096802" y="4595976"/>
              <a:ext cx="171912" cy="189323"/>
            </a:xfrm>
            <a:custGeom>
              <a:rect b="b" l="l" r="r" t="t"/>
              <a:pathLst>
                <a:path extrusionOk="0" h="15158" w="13764">
                  <a:moveTo>
                    <a:pt x="0" y="1"/>
                  </a:moveTo>
                  <a:lnTo>
                    <a:pt x="13764" y="15157"/>
                  </a:lnTo>
                  <a:cubicBezTo>
                    <a:pt x="13764" y="14907"/>
                    <a:pt x="13752" y="14669"/>
                    <a:pt x="13740" y="14419"/>
                  </a:cubicBezTo>
                  <a:lnTo>
                    <a:pt x="726" y="84"/>
                  </a:lnTo>
                  <a:cubicBezTo>
                    <a:pt x="488" y="48"/>
                    <a:pt x="238" y="25"/>
                    <a:pt x="0" y="1"/>
                  </a:cubicBez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28" name="Google Shape;628;p24"/>
            <p:cNvSpPr/>
            <p:nvPr/>
          </p:nvSpPr>
          <p:spPr>
            <a:xfrm>
              <a:off x="5071659" y="4595026"/>
              <a:ext cx="196318" cy="215253"/>
            </a:xfrm>
            <a:custGeom>
              <a:rect b="b" l="l" r="r" t="t"/>
              <a:pathLst>
                <a:path extrusionOk="0" h="17234" w="15718">
                  <a:moveTo>
                    <a:pt x="430" y="0"/>
                  </a:moveTo>
                  <a:cubicBezTo>
                    <a:pt x="287" y="0"/>
                    <a:pt x="144" y="5"/>
                    <a:pt x="1" y="5"/>
                  </a:cubicBezTo>
                  <a:lnTo>
                    <a:pt x="15646" y="17234"/>
                  </a:lnTo>
                  <a:cubicBezTo>
                    <a:pt x="15670" y="17019"/>
                    <a:pt x="15693" y="16805"/>
                    <a:pt x="15717" y="16591"/>
                  </a:cubicBezTo>
                  <a:lnTo>
                    <a:pt x="644" y="5"/>
                  </a:lnTo>
                  <a:cubicBezTo>
                    <a:pt x="572" y="1"/>
                    <a:pt x="501" y="0"/>
                    <a:pt x="430" y="0"/>
                  </a:cubicBez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29" name="Google Shape;629;p24"/>
            <p:cNvSpPr/>
            <p:nvPr/>
          </p:nvSpPr>
          <p:spPr>
            <a:xfrm>
              <a:off x="5049215" y="4596275"/>
              <a:ext cx="215190" cy="236161"/>
            </a:xfrm>
            <a:custGeom>
              <a:rect b="b" l="l" r="r" t="t"/>
              <a:pathLst>
                <a:path extrusionOk="0" h="18908" w="17229">
                  <a:moveTo>
                    <a:pt x="584" y="1"/>
                  </a:moveTo>
                  <a:cubicBezTo>
                    <a:pt x="393" y="24"/>
                    <a:pt x="191" y="48"/>
                    <a:pt x="0" y="72"/>
                  </a:cubicBezTo>
                  <a:lnTo>
                    <a:pt x="17098" y="18908"/>
                  </a:lnTo>
                  <a:cubicBezTo>
                    <a:pt x="17145" y="18717"/>
                    <a:pt x="17193" y="18527"/>
                    <a:pt x="17228" y="18336"/>
                  </a:cubicBezTo>
                  <a:lnTo>
                    <a:pt x="584"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30" name="Google Shape;630;p24"/>
            <p:cNvSpPr/>
            <p:nvPr/>
          </p:nvSpPr>
          <p:spPr>
            <a:xfrm>
              <a:off x="5028694" y="4599848"/>
              <a:ext cx="230203" cy="252523"/>
            </a:xfrm>
            <a:custGeom>
              <a:rect b="b" l="l" r="r" t="t"/>
              <a:pathLst>
                <a:path extrusionOk="0" h="20218" w="18431">
                  <a:moveTo>
                    <a:pt x="536" y="0"/>
                  </a:moveTo>
                  <a:cubicBezTo>
                    <a:pt x="357" y="36"/>
                    <a:pt x="179" y="84"/>
                    <a:pt x="0" y="131"/>
                  </a:cubicBezTo>
                  <a:lnTo>
                    <a:pt x="18240" y="20217"/>
                  </a:lnTo>
                  <a:cubicBezTo>
                    <a:pt x="18312" y="20050"/>
                    <a:pt x="18371" y="19884"/>
                    <a:pt x="18431" y="19717"/>
                  </a:cubicBezTo>
                  <a:lnTo>
                    <a:pt x="536"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31" name="Google Shape;631;p24"/>
            <p:cNvSpPr/>
            <p:nvPr/>
          </p:nvSpPr>
          <p:spPr>
            <a:xfrm>
              <a:off x="5009946" y="4605343"/>
              <a:ext cx="241519" cy="265163"/>
            </a:xfrm>
            <a:custGeom>
              <a:rect b="b" l="l" r="r" t="t"/>
              <a:pathLst>
                <a:path extrusionOk="0" h="21230" w="19337">
                  <a:moveTo>
                    <a:pt x="489" y="1"/>
                  </a:moveTo>
                  <a:cubicBezTo>
                    <a:pt x="322" y="60"/>
                    <a:pt x="168" y="120"/>
                    <a:pt x="1" y="179"/>
                  </a:cubicBezTo>
                  <a:lnTo>
                    <a:pt x="19110" y="21230"/>
                  </a:lnTo>
                  <a:cubicBezTo>
                    <a:pt x="19194" y="21075"/>
                    <a:pt x="19265" y="20920"/>
                    <a:pt x="19337" y="20765"/>
                  </a:cubicBezTo>
                  <a:lnTo>
                    <a:pt x="489"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32" name="Google Shape;632;p24"/>
            <p:cNvSpPr/>
            <p:nvPr/>
          </p:nvSpPr>
          <p:spPr>
            <a:xfrm>
              <a:off x="4992548" y="4612487"/>
              <a:ext cx="250150" cy="274680"/>
            </a:xfrm>
            <a:custGeom>
              <a:rect b="b" l="l" r="r" t="t"/>
              <a:pathLst>
                <a:path extrusionOk="0" h="21992" w="20028">
                  <a:moveTo>
                    <a:pt x="453" y="0"/>
                  </a:moveTo>
                  <a:cubicBezTo>
                    <a:pt x="299" y="72"/>
                    <a:pt x="156" y="143"/>
                    <a:pt x="1" y="227"/>
                  </a:cubicBezTo>
                  <a:lnTo>
                    <a:pt x="19765" y="21991"/>
                  </a:lnTo>
                  <a:cubicBezTo>
                    <a:pt x="19849" y="21848"/>
                    <a:pt x="19932" y="21705"/>
                    <a:pt x="20027" y="21563"/>
                  </a:cubicBezTo>
                  <a:lnTo>
                    <a:pt x="453"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33" name="Google Shape;633;p24"/>
            <p:cNvSpPr/>
            <p:nvPr/>
          </p:nvSpPr>
          <p:spPr>
            <a:xfrm>
              <a:off x="4976486" y="4621106"/>
              <a:ext cx="255945" cy="281075"/>
            </a:xfrm>
            <a:custGeom>
              <a:rect b="b" l="l" r="r" t="t"/>
              <a:pathLst>
                <a:path extrusionOk="0" h="22504" w="20492">
                  <a:moveTo>
                    <a:pt x="418" y="1"/>
                  </a:moveTo>
                  <a:cubicBezTo>
                    <a:pt x="275" y="84"/>
                    <a:pt x="144" y="179"/>
                    <a:pt x="1" y="263"/>
                  </a:cubicBezTo>
                  <a:lnTo>
                    <a:pt x="20194" y="22504"/>
                  </a:lnTo>
                  <a:cubicBezTo>
                    <a:pt x="20301" y="22373"/>
                    <a:pt x="20396" y="22254"/>
                    <a:pt x="20492" y="22111"/>
                  </a:cubicBezTo>
                  <a:lnTo>
                    <a:pt x="418"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34" name="Google Shape;634;p24"/>
            <p:cNvSpPr/>
            <p:nvPr/>
          </p:nvSpPr>
          <p:spPr>
            <a:xfrm>
              <a:off x="4961623" y="4631222"/>
              <a:ext cx="259355" cy="284784"/>
            </a:xfrm>
            <a:custGeom>
              <a:rect b="b" l="l" r="r" t="t"/>
              <a:pathLst>
                <a:path extrusionOk="0" h="22801" w="20765">
                  <a:moveTo>
                    <a:pt x="393" y="1"/>
                  </a:moveTo>
                  <a:cubicBezTo>
                    <a:pt x="250" y="96"/>
                    <a:pt x="131" y="191"/>
                    <a:pt x="0" y="286"/>
                  </a:cubicBezTo>
                  <a:lnTo>
                    <a:pt x="20443" y="22801"/>
                  </a:lnTo>
                  <a:cubicBezTo>
                    <a:pt x="20551" y="22682"/>
                    <a:pt x="20658" y="22563"/>
                    <a:pt x="20765" y="22444"/>
                  </a:cubicBezTo>
                  <a:lnTo>
                    <a:pt x="393"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35" name="Google Shape;635;p24"/>
            <p:cNvSpPr/>
            <p:nvPr/>
          </p:nvSpPr>
          <p:spPr>
            <a:xfrm>
              <a:off x="4947934" y="4642526"/>
              <a:ext cx="260404" cy="285984"/>
            </a:xfrm>
            <a:custGeom>
              <a:rect b="b" l="l" r="r" t="t"/>
              <a:pathLst>
                <a:path extrusionOk="0" h="22897" w="20849">
                  <a:moveTo>
                    <a:pt x="358" y="0"/>
                  </a:moveTo>
                  <a:cubicBezTo>
                    <a:pt x="287" y="48"/>
                    <a:pt x="227" y="96"/>
                    <a:pt x="168" y="155"/>
                  </a:cubicBezTo>
                  <a:cubicBezTo>
                    <a:pt x="108" y="215"/>
                    <a:pt x="61" y="262"/>
                    <a:pt x="1" y="322"/>
                  </a:cubicBezTo>
                  <a:lnTo>
                    <a:pt x="20504" y="22896"/>
                  </a:lnTo>
                  <a:cubicBezTo>
                    <a:pt x="20563" y="22848"/>
                    <a:pt x="20623" y="22801"/>
                    <a:pt x="20682" y="22741"/>
                  </a:cubicBezTo>
                  <a:cubicBezTo>
                    <a:pt x="20742" y="22682"/>
                    <a:pt x="20801" y="22634"/>
                    <a:pt x="20849" y="22575"/>
                  </a:cubicBezTo>
                  <a:lnTo>
                    <a:pt x="358"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36" name="Google Shape;636;p24"/>
            <p:cNvSpPr/>
            <p:nvPr/>
          </p:nvSpPr>
          <p:spPr>
            <a:xfrm>
              <a:off x="4935294" y="4655016"/>
              <a:ext cx="259367" cy="284784"/>
            </a:xfrm>
            <a:custGeom>
              <a:rect b="b" l="l" r="r" t="t"/>
              <a:pathLst>
                <a:path extrusionOk="0" h="22801" w="20766">
                  <a:moveTo>
                    <a:pt x="322" y="1"/>
                  </a:moveTo>
                  <a:cubicBezTo>
                    <a:pt x="215" y="120"/>
                    <a:pt x="108" y="239"/>
                    <a:pt x="1" y="358"/>
                  </a:cubicBezTo>
                  <a:lnTo>
                    <a:pt x="20384" y="22801"/>
                  </a:lnTo>
                  <a:cubicBezTo>
                    <a:pt x="20515" y="22706"/>
                    <a:pt x="20634" y="22610"/>
                    <a:pt x="20765" y="22515"/>
                  </a:cubicBezTo>
                  <a:lnTo>
                    <a:pt x="322"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37" name="Google Shape;637;p24"/>
            <p:cNvSpPr/>
            <p:nvPr/>
          </p:nvSpPr>
          <p:spPr>
            <a:xfrm>
              <a:off x="4923853" y="4668842"/>
              <a:ext cx="255933" cy="281075"/>
            </a:xfrm>
            <a:custGeom>
              <a:rect b="b" l="l" r="r" t="t"/>
              <a:pathLst>
                <a:path extrusionOk="0" h="22504" w="20491">
                  <a:moveTo>
                    <a:pt x="298" y="1"/>
                  </a:moveTo>
                  <a:cubicBezTo>
                    <a:pt x="191" y="132"/>
                    <a:pt x="95" y="263"/>
                    <a:pt x="0" y="394"/>
                  </a:cubicBezTo>
                  <a:lnTo>
                    <a:pt x="20074" y="22504"/>
                  </a:lnTo>
                  <a:cubicBezTo>
                    <a:pt x="20217" y="22420"/>
                    <a:pt x="20360" y="22337"/>
                    <a:pt x="20491" y="22242"/>
                  </a:cubicBezTo>
                  <a:lnTo>
                    <a:pt x="298"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38" name="Google Shape;638;p24"/>
            <p:cNvSpPr/>
            <p:nvPr/>
          </p:nvSpPr>
          <p:spPr>
            <a:xfrm>
              <a:off x="4913586" y="4684018"/>
              <a:ext cx="250137" cy="274530"/>
            </a:xfrm>
            <a:custGeom>
              <a:rect b="b" l="l" r="r" t="t"/>
              <a:pathLst>
                <a:path extrusionOk="0" h="21980" w="20027">
                  <a:moveTo>
                    <a:pt x="263" y="0"/>
                  </a:moveTo>
                  <a:cubicBezTo>
                    <a:pt x="179" y="131"/>
                    <a:pt x="96" y="274"/>
                    <a:pt x="1" y="417"/>
                  </a:cubicBezTo>
                  <a:lnTo>
                    <a:pt x="19575" y="21979"/>
                  </a:lnTo>
                  <a:cubicBezTo>
                    <a:pt x="19729" y="21908"/>
                    <a:pt x="19884" y="21836"/>
                    <a:pt x="20027" y="21753"/>
                  </a:cubicBezTo>
                  <a:lnTo>
                    <a:pt x="263"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39" name="Google Shape;639;p24"/>
            <p:cNvSpPr/>
            <p:nvPr/>
          </p:nvSpPr>
          <p:spPr>
            <a:xfrm>
              <a:off x="4904818" y="4700517"/>
              <a:ext cx="241507" cy="265163"/>
            </a:xfrm>
            <a:custGeom>
              <a:rect b="b" l="l" r="r" t="t"/>
              <a:pathLst>
                <a:path extrusionOk="0" h="21230" w="19336">
                  <a:moveTo>
                    <a:pt x="226" y="1"/>
                  </a:moveTo>
                  <a:cubicBezTo>
                    <a:pt x="143" y="156"/>
                    <a:pt x="72" y="310"/>
                    <a:pt x="0" y="465"/>
                  </a:cubicBezTo>
                  <a:lnTo>
                    <a:pt x="18848" y="21230"/>
                  </a:lnTo>
                  <a:cubicBezTo>
                    <a:pt x="19014" y="21182"/>
                    <a:pt x="19181" y="21111"/>
                    <a:pt x="19336" y="21051"/>
                  </a:cubicBezTo>
                  <a:lnTo>
                    <a:pt x="226"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40" name="Google Shape;640;p24"/>
            <p:cNvSpPr/>
            <p:nvPr/>
          </p:nvSpPr>
          <p:spPr>
            <a:xfrm>
              <a:off x="4897524" y="4718665"/>
              <a:ext cx="230066" cy="252523"/>
            </a:xfrm>
            <a:custGeom>
              <a:rect b="b" l="l" r="r" t="t"/>
              <a:pathLst>
                <a:path extrusionOk="0" h="20218" w="18420">
                  <a:moveTo>
                    <a:pt x="179" y="0"/>
                  </a:moveTo>
                  <a:cubicBezTo>
                    <a:pt x="108" y="167"/>
                    <a:pt x="48" y="346"/>
                    <a:pt x="1" y="512"/>
                  </a:cubicBezTo>
                  <a:lnTo>
                    <a:pt x="17884" y="20217"/>
                  </a:lnTo>
                  <a:cubicBezTo>
                    <a:pt x="18063" y="20181"/>
                    <a:pt x="18241" y="20134"/>
                    <a:pt x="18420" y="20086"/>
                  </a:cubicBezTo>
                  <a:lnTo>
                    <a:pt x="179"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41" name="Google Shape;641;p24"/>
            <p:cNvSpPr/>
            <p:nvPr/>
          </p:nvSpPr>
          <p:spPr>
            <a:xfrm>
              <a:off x="4891878" y="4738587"/>
              <a:ext cx="215340" cy="236161"/>
            </a:xfrm>
            <a:custGeom>
              <a:rect b="b" l="l" r="r" t="t"/>
              <a:pathLst>
                <a:path extrusionOk="0" h="18908" w="17241">
                  <a:moveTo>
                    <a:pt x="131" y="1"/>
                  </a:moveTo>
                  <a:cubicBezTo>
                    <a:pt x="84" y="191"/>
                    <a:pt x="36" y="382"/>
                    <a:pt x="0" y="572"/>
                  </a:cubicBezTo>
                  <a:lnTo>
                    <a:pt x="16645" y="18908"/>
                  </a:lnTo>
                  <a:cubicBezTo>
                    <a:pt x="16848" y="18896"/>
                    <a:pt x="17038" y="18872"/>
                    <a:pt x="17241" y="18836"/>
                  </a:cubicBezTo>
                  <a:lnTo>
                    <a:pt x="131"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42" name="Google Shape;642;p24"/>
            <p:cNvSpPr/>
            <p:nvPr/>
          </p:nvSpPr>
          <p:spPr>
            <a:xfrm>
              <a:off x="4888456" y="4760744"/>
              <a:ext cx="196155" cy="215315"/>
            </a:xfrm>
            <a:custGeom>
              <a:rect b="b" l="l" r="r" t="t"/>
              <a:pathLst>
                <a:path extrusionOk="0" h="17239" w="15705">
                  <a:moveTo>
                    <a:pt x="60" y="1"/>
                  </a:moveTo>
                  <a:cubicBezTo>
                    <a:pt x="36" y="215"/>
                    <a:pt x="12" y="429"/>
                    <a:pt x="0" y="644"/>
                  </a:cubicBezTo>
                  <a:lnTo>
                    <a:pt x="15062" y="17229"/>
                  </a:lnTo>
                  <a:cubicBezTo>
                    <a:pt x="15169" y="17235"/>
                    <a:pt x="15276" y="17238"/>
                    <a:pt x="15383" y="17238"/>
                  </a:cubicBezTo>
                  <a:cubicBezTo>
                    <a:pt x="15491" y="17238"/>
                    <a:pt x="15598" y="17235"/>
                    <a:pt x="15705" y="17229"/>
                  </a:cubicBezTo>
                  <a:lnTo>
                    <a:pt x="60"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43" name="Google Shape;643;p24"/>
            <p:cNvSpPr/>
            <p:nvPr/>
          </p:nvSpPr>
          <p:spPr>
            <a:xfrm>
              <a:off x="4887569" y="4785736"/>
              <a:ext cx="171912" cy="189461"/>
            </a:xfrm>
            <a:custGeom>
              <a:rect b="b" l="l" r="r" t="t"/>
              <a:pathLst>
                <a:path extrusionOk="0" h="15169" w="13764">
                  <a:moveTo>
                    <a:pt x="0" y="0"/>
                  </a:moveTo>
                  <a:cubicBezTo>
                    <a:pt x="0" y="250"/>
                    <a:pt x="12" y="500"/>
                    <a:pt x="24" y="738"/>
                  </a:cubicBezTo>
                  <a:lnTo>
                    <a:pt x="13037" y="15073"/>
                  </a:lnTo>
                  <a:cubicBezTo>
                    <a:pt x="13276" y="15109"/>
                    <a:pt x="13526" y="15133"/>
                    <a:pt x="13764" y="15169"/>
                  </a:cubicBezTo>
                  <a:lnTo>
                    <a:pt x="0"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44" name="Google Shape;644;p24"/>
            <p:cNvSpPr/>
            <p:nvPr/>
          </p:nvSpPr>
          <p:spPr>
            <a:xfrm>
              <a:off x="4889942" y="4815175"/>
              <a:ext cx="140537" cy="154963"/>
            </a:xfrm>
            <a:custGeom>
              <a:rect b="b" l="l" r="r" t="t"/>
              <a:pathLst>
                <a:path extrusionOk="0" h="12407" w="11252">
                  <a:moveTo>
                    <a:pt x="1" y="1"/>
                  </a:moveTo>
                  <a:cubicBezTo>
                    <a:pt x="48" y="310"/>
                    <a:pt x="108" y="608"/>
                    <a:pt x="167" y="905"/>
                  </a:cubicBezTo>
                  <a:lnTo>
                    <a:pt x="10371" y="12145"/>
                  </a:lnTo>
                  <a:cubicBezTo>
                    <a:pt x="10669" y="12240"/>
                    <a:pt x="10954" y="12323"/>
                    <a:pt x="11252" y="12407"/>
                  </a:cubicBezTo>
                  <a:lnTo>
                    <a:pt x="1"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645" name="Google Shape;645;p24"/>
            <p:cNvSpPr/>
            <p:nvPr/>
          </p:nvSpPr>
          <p:spPr>
            <a:xfrm>
              <a:off x="4899909" y="4852945"/>
              <a:ext cx="93987" cy="103517"/>
            </a:xfrm>
            <a:custGeom>
              <a:rect b="b" l="l" r="r" t="t"/>
              <a:pathLst>
                <a:path extrusionOk="0" h="8288" w="7525">
                  <a:moveTo>
                    <a:pt x="0" y="1"/>
                  </a:moveTo>
                  <a:lnTo>
                    <a:pt x="0" y="1"/>
                  </a:lnTo>
                  <a:cubicBezTo>
                    <a:pt x="179" y="477"/>
                    <a:pt x="381" y="929"/>
                    <a:pt x="607" y="1382"/>
                  </a:cubicBezTo>
                  <a:lnTo>
                    <a:pt x="6203" y="7549"/>
                  </a:lnTo>
                  <a:cubicBezTo>
                    <a:pt x="6632" y="7823"/>
                    <a:pt x="7073" y="8061"/>
                    <a:pt x="7525" y="8287"/>
                  </a:cubicBezTo>
                  <a:lnTo>
                    <a:pt x="0"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sp>
        <p:nvSpPr>
          <p:cNvPr id="646" name="Google Shape;646;p24"/>
          <p:cNvSpPr/>
          <p:nvPr/>
        </p:nvSpPr>
        <p:spPr>
          <a:xfrm rot="9549727">
            <a:off x="8177707" y="1549534"/>
            <a:ext cx="1280726" cy="1734910"/>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7" name="Google Shape;647;p24"/>
          <p:cNvGrpSpPr/>
          <p:nvPr/>
        </p:nvGrpSpPr>
        <p:grpSpPr>
          <a:xfrm rot="8310808">
            <a:off x="8198135" y="803543"/>
            <a:ext cx="1259816" cy="1012138"/>
            <a:chOff x="4649450" y="3527425"/>
            <a:chExt cx="1224050" cy="983475"/>
          </a:xfrm>
        </p:grpSpPr>
        <p:sp>
          <p:nvSpPr>
            <p:cNvPr id="648" name="Google Shape;648;p24"/>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4"/>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4"/>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1" name="Google Shape;651;p24"/>
          <p:cNvSpPr/>
          <p:nvPr/>
        </p:nvSpPr>
        <p:spPr>
          <a:xfrm rot="10800000">
            <a:off x="8133357" y="-154073"/>
            <a:ext cx="1087444" cy="1473186"/>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4"/>
          <p:cNvSpPr/>
          <p:nvPr/>
        </p:nvSpPr>
        <p:spPr>
          <a:xfrm rot="4108836">
            <a:off x="130108" y="-529813"/>
            <a:ext cx="835838" cy="1301220"/>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3" name="Google Shape;653;p24"/>
          <p:cNvGrpSpPr/>
          <p:nvPr/>
        </p:nvGrpSpPr>
        <p:grpSpPr>
          <a:xfrm flipH="1" rot="10800000">
            <a:off x="-305290" y="893226"/>
            <a:ext cx="935174" cy="751375"/>
            <a:chOff x="4649450" y="3527425"/>
            <a:chExt cx="1224050" cy="983475"/>
          </a:xfrm>
        </p:grpSpPr>
        <p:sp>
          <p:nvSpPr>
            <p:cNvPr id="654" name="Google Shape;654;p24"/>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4"/>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4"/>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7" name="Google Shape;657;p24"/>
          <p:cNvSpPr/>
          <p:nvPr/>
        </p:nvSpPr>
        <p:spPr>
          <a:xfrm flipH="1" rot="10492658">
            <a:off x="-188269" y="29403"/>
            <a:ext cx="701123" cy="949762"/>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8" name="Google Shape;658;p24"/>
          <p:cNvGrpSpPr/>
          <p:nvPr/>
        </p:nvGrpSpPr>
        <p:grpSpPr>
          <a:xfrm rot="10800000">
            <a:off x="7137595" y="-108482"/>
            <a:ext cx="871401" cy="592052"/>
            <a:chOff x="4649450" y="3527425"/>
            <a:chExt cx="1224050" cy="983475"/>
          </a:xfrm>
        </p:grpSpPr>
        <p:sp>
          <p:nvSpPr>
            <p:cNvPr id="659" name="Google Shape;659;p24"/>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4"/>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4"/>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2" name="Google Shape;662;p24"/>
          <p:cNvSpPr txBox="1"/>
          <p:nvPr>
            <p:ph type="title"/>
          </p:nvPr>
        </p:nvSpPr>
        <p:spPr>
          <a:xfrm>
            <a:off x="778500" y="452825"/>
            <a:ext cx="5754300" cy="440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4000"/>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p:txBody>
      </p:sp>
      <p:sp>
        <p:nvSpPr>
          <p:cNvPr id="663" name="Google Shape;663;p24"/>
          <p:cNvSpPr/>
          <p:nvPr/>
        </p:nvSpPr>
        <p:spPr>
          <a:xfrm flipH="1" rot="-5400000">
            <a:off x="7939433" y="-496731"/>
            <a:ext cx="799729" cy="1325243"/>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Title and two columns 3">
  <p:cSld name="CUSTOM_31">
    <p:spTree>
      <p:nvGrpSpPr>
        <p:cNvPr id="664" name="Shape 664"/>
        <p:cNvGrpSpPr/>
        <p:nvPr/>
      </p:nvGrpSpPr>
      <p:grpSpPr>
        <a:xfrm>
          <a:off x="0" y="0"/>
          <a:ext cx="0" cy="0"/>
          <a:chOff x="0" y="0"/>
          <a:chExt cx="0" cy="0"/>
        </a:xfrm>
      </p:grpSpPr>
      <p:sp>
        <p:nvSpPr>
          <p:cNvPr id="665" name="Google Shape;665;p25"/>
          <p:cNvSpPr txBox="1"/>
          <p:nvPr>
            <p:ph idx="1" type="subTitle"/>
          </p:nvPr>
        </p:nvSpPr>
        <p:spPr>
          <a:xfrm>
            <a:off x="1509075" y="3274035"/>
            <a:ext cx="3054000" cy="409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000"/>
            </a:lvl1pPr>
            <a:lvl2pPr lvl="1" rtl="0" algn="ctr">
              <a:spcBef>
                <a:spcPts val="0"/>
              </a:spcBef>
              <a:spcAft>
                <a:spcPts val="0"/>
              </a:spcAft>
              <a:buNone/>
              <a:defRPr sz="2000"/>
            </a:lvl2pPr>
            <a:lvl3pPr lvl="2" rtl="0" algn="ctr">
              <a:spcBef>
                <a:spcPts val="0"/>
              </a:spcBef>
              <a:spcAft>
                <a:spcPts val="0"/>
              </a:spcAft>
              <a:buNone/>
              <a:defRPr sz="2000"/>
            </a:lvl3pPr>
            <a:lvl4pPr lvl="3" rtl="0" algn="ctr">
              <a:spcBef>
                <a:spcPts val="0"/>
              </a:spcBef>
              <a:spcAft>
                <a:spcPts val="0"/>
              </a:spcAft>
              <a:buNone/>
              <a:defRPr sz="2000"/>
            </a:lvl4pPr>
            <a:lvl5pPr lvl="4" rtl="0" algn="ctr">
              <a:spcBef>
                <a:spcPts val="0"/>
              </a:spcBef>
              <a:spcAft>
                <a:spcPts val="0"/>
              </a:spcAft>
              <a:buNone/>
              <a:defRPr sz="2000"/>
            </a:lvl5pPr>
            <a:lvl6pPr lvl="5" rtl="0" algn="ctr">
              <a:spcBef>
                <a:spcPts val="0"/>
              </a:spcBef>
              <a:spcAft>
                <a:spcPts val="0"/>
              </a:spcAft>
              <a:buNone/>
              <a:defRPr sz="2000"/>
            </a:lvl6pPr>
            <a:lvl7pPr lvl="6" rtl="0" algn="ctr">
              <a:spcBef>
                <a:spcPts val="0"/>
              </a:spcBef>
              <a:spcAft>
                <a:spcPts val="0"/>
              </a:spcAft>
              <a:buNone/>
              <a:defRPr sz="2000"/>
            </a:lvl7pPr>
            <a:lvl8pPr lvl="7" rtl="0" algn="ctr">
              <a:spcBef>
                <a:spcPts val="0"/>
              </a:spcBef>
              <a:spcAft>
                <a:spcPts val="0"/>
              </a:spcAft>
              <a:buNone/>
              <a:defRPr sz="2000"/>
            </a:lvl8pPr>
            <a:lvl9pPr lvl="8" rtl="0" algn="ctr">
              <a:spcBef>
                <a:spcPts val="0"/>
              </a:spcBef>
              <a:spcAft>
                <a:spcPts val="0"/>
              </a:spcAft>
              <a:buNone/>
              <a:defRPr sz="2000"/>
            </a:lvl9pPr>
          </a:lstStyle>
          <a:p/>
        </p:txBody>
      </p:sp>
      <p:sp>
        <p:nvSpPr>
          <p:cNvPr id="666" name="Google Shape;666;p25"/>
          <p:cNvSpPr txBox="1"/>
          <p:nvPr>
            <p:ph idx="2" type="subTitle"/>
          </p:nvPr>
        </p:nvSpPr>
        <p:spPr>
          <a:xfrm>
            <a:off x="1845525" y="3668510"/>
            <a:ext cx="2381100" cy="768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1400"/>
            </a:lvl1pPr>
            <a:lvl2pPr lvl="1" rtl="0" algn="ctr">
              <a:spcBef>
                <a:spcPts val="0"/>
              </a:spcBef>
              <a:spcAft>
                <a:spcPts val="0"/>
              </a:spcAft>
              <a:buNone/>
              <a:defRPr b="0" sz="1400"/>
            </a:lvl2pPr>
            <a:lvl3pPr lvl="2" rtl="0" algn="ctr">
              <a:spcBef>
                <a:spcPts val="0"/>
              </a:spcBef>
              <a:spcAft>
                <a:spcPts val="0"/>
              </a:spcAft>
              <a:buNone/>
              <a:defRPr b="0" sz="1400"/>
            </a:lvl3pPr>
            <a:lvl4pPr lvl="3" rtl="0" algn="ctr">
              <a:spcBef>
                <a:spcPts val="0"/>
              </a:spcBef>
              <a:spcAft>
                <a:spcPts val="0"/>
              </a:spcAft>
              <a:buNone/>
              <a:defRPr b="0" sz="1400"/>
            </a:lvl4pPr>
            <a:lvl5pPr lvl="4" rtl="0" algn="ctr">
              <a:spcBef>
                <a:spcPts val="0"/>
              </a:spcBef>
              <a:spcAft>
                <a:spcPts val="0"/>
              </a:spcAft>
              <a:buNone/>
              <a:defRPr b="0" sz="1400"/>
            </a:lvl5pPr>
            <a:lvl6pPr lvl="5" rtl="0" algn="ctr">
              <a:spcBef>
                <a:spcPts val="0"/>
              </a:spcBef>
              <a:spcAft>
                <a:spcPts val="0"/>
              </a:spcAft>
              <a:buNone/>
              <a:defRPr b="0" sz="1400"/>
            </a:lvl6pPr>
            <a:lvl7pPr lvl="6" rtl="0" algn="ctr">
              <a:spcBef>
                <a:spcPts val="0"/>
              </a:spcBef>
              <a:spcAft>
                <a:spcPts val="0"/>
              </a:spcAft>
              <a:buNone/>
              <a:defRPr b="0" sz="1400"/>
            </a:lvl7pPr>
            <a:lvl8pPr lvl="7" rtl="0" algn="ctr">
              <a:spcBef>
                <a:spcPts val="0"/>
              </a:spcBef>
              <a:spcAft>
                <a:spcPts val="0"/>
              </a:spcAft>
              <a:buNone/>
              <a:defRPr b="0" sz="1400"/>
            </a:lvl8pPr>
            <a:lvl9pPr lvl="8" rtl="0" algn="ctr">
              <a:spcBef>
                <a:spcPts val="0"/>
              </a:spcBef>
              <a:spcAft>
                <a:spcPts val="0"/>
              </a:spcAft>
              <a:buNone/>
              <a:defRPr b="0" sz="1400"/>
            </a:lvl9pPr>
          </a:lstStyle>
          <a:p/>
        </p:txBody>
      </p:sp>
      <p:sp>
        <p:nvSpPr>
          <p:cNvPr id="667" name="Google Shape;667;p25"/>
          <p:cNvSpPr txBox="1"/>
          <p:nvPr>
            <p:ph idx="3" type="subTitle"/>
          </p:nvPr>
        </p:nvSpPr>
        <p:spPr>
          <a:xfrm>
            <a:off x="4563075" y="3274035"/>
            <a:ext cx="3054000" cy="409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000"/>
            </a:lvl1pPr>
            <a:lvl2pPr lvl="1" rtl="0" algn="ctr">
              <a:spcBef>
                <a:spcPts val="0"/>
              </a:spcBef>
              <a:spcAft>
                <a:spcPts val="0"/>
              </a:spcAft>
              <a:buNone/>
              <a:defRPr sz="2000"/>
            </a:lvl2pPr>
            <a:lvl3pPr lvl="2" rtl="0" algn="ctr">
              <a:spcBef>
                <a:spcPts val="0"/>
              </a:spcBef>
              <a:spcAft>
                <a:spcPts val="0"/>
              </a:spcAft>
              <a:buNone/>
              <a:defRPr sz="2000"/>
            </a:lvl3pPr>
            <a:lvl4pPr lvl="3" rtl="0" algn="ctr">
              <a:spcBef>
                <a:spcPts val="0"/>
              </a:spcBef>
              <a:spcAft>
                <a:spcPts val="0"/>
              </a:spcAft>
              <a:buNone/>
              <a:defRPr sz="2000"/>
            </a:lvl4pPr>
            <a:lvl5pPr lvl="4" rtl="0" algn="ctr">
              <a:spcBef>
                <a:spcPts val="0"/>
              </a:spcBef>
              <a:spcAft>
                <a:spcPts val="0"/>
              </a:spcAft>
              <a:buNone/>
              <a:defRPr sz="2000"/>
            </a:lvl5pPr>
            <a:lvl6pPr lvl="5" rtl="0" algn="ctr">
              <a:spcBef>
                <a:spcPts val="0"/>
              </a:spcBef>
              <a:spcAft>
                <a:spcPts val="0"/>
              </a:spcAft>
              <a:buNone/>
              <a:defRPr sz="2000"/>
            </a:lvl6pPr>
            <a:lvl7pPr lvl="6" rtl="0" algn="ctr">
              <a:spcBef>
                <a:spcPts val="0"/>
              </a:spcBef>
              <a:spcAft>
                <a:spcPts val="0"/>
              </a:spcAft>
              <a:buNone/>
              <a:defRPr sz="2000"/>
            </a:lvl7pPr>
            <a:lvl8pPr lvl="7" rtl="0" algn="ctr">
              <a:spcBef>
                <a:spcPts val="0"/>
              </a:spcBef>
              <a:spcAft>
                <a:spcPts val="0"/>
              </a:spcAft>
              <a:buNone/>
              <a:defRPr sz="2000"/>
            </a:lvl8pPr>
            <a:lvl9pPr lvl="8" rtl="0" algn="ctr">
              <a:spcBef>
                <a:spcPts val="0"/>
              </a:spcBef>
              <a:spcAft>
                <a:spcPts val="0"/>
              </a:spcAft>
              <a:buNone/>
              <a:defRPr sz="2000"/>
            </a:lvl9pPr>
          </a:lstStyle>
          <a:p/>
        </p:txBody>
      </p:sp>
      <p:sp>
        <p:nvSpPr>
          <p:cNvPr id="668" name="Google Shape;668;p25"/>
          <p:cNvSpPr txBox="1"/>
          <p:nvPr>
            <p:ph idx="4" type="subTitle"/>
          </p:nvPr>
        </p:nvSpPr>
        <p:spPr>
          <a:xfrm>
            <a:off x="4899525" y="3675910"/>
            <a:ext cx="2381100" cy="768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1400"/>
            </a:lvl1pPr>
            <a:lvl2pPr lvl="1" rtl="0" algn="ctr">
              <a:spcBef>
                <a:spcPts val="0"/>
              </a:spcBef>
              <a:spcAft>
                <a:spcPts val="0"/>
              </a:spcAft>
              <a:buNone/>
              <a:defRPr b="0" sz="1400"/>
            </a:lvl2pPr>
            <a:lvl3pPr lvl="2" rtl="0" algn="ctr">
              <a:spcBef>
                <a:spcPts val="0"/>
              </a:spcBef>
              <a:spcAft>
                <a:spcPts val="0"/>
              </a:spcAft>
              <a:buNone/>
              <a:defRPr b="0" sz="1400"/>
            </a:lvl3pPr>
            <a:lvl4pPr lvl="3" rtl="0" algn="ctr">
              <a:spcBef>
                <a:spcPts val="0"/>
              </a:spcBef>
              <a:spcAft>
                <a:spcPts val="0"/>
              </a:spcAft>
              <a:buNone/>
              <a:defRPr b="0" sz="1400"/>
            </a:lvl4pPr>
            <a:lvl5pPr lvl="4" rtl="0" algn="ctr">
              <a:spcBef>
                <a:spcPts val="0"/>
              </a:spcBef>
              <a:spcAft>
                <a:spcPts val="0"/>
              </a:spcAft>
              <a:buNone/>
              <a:defRPr b="0" sz="1400"/>
            </a:lvl5pPr>
            <a:lvl6pPr lvl="5" rtl="0" algn="ctr">
              <a:spcBef>
                <a:spcPts val="0"/>
              </a:spcBef>
              <a:spcAft>
                <a:spcPts val="0"/>
              </a:spcAft>
              <a:buNone/>
              <a:defRPr b="0" sz="1400"/>
            </a:lvl6pPr>
            <a:lvl7pPr lvl="6" rtl="0" algn="ctr">
              <a:spcBef>
                <a:spcPts val="0"/>
              </a:spcBef>
              <a:spcAft>
                <a:spcPts val="0"/>
              </a:spcAft>
              <a:buNone/>
              <a:defRPr b="0" sz="1400"/>
            </a:lvl7pPr>
            <a:lvl8pPr lvl="7" rtl="0" algn="ctr">
              <a:spcBef>
                <a:spcPts val="0"/>
              </a:spcBef>
              <a:spcAft>
                <a:spcPts val="0"/>
              </a:spcAft>
              <a:buNone/>
              <a:defRPr b="0" sz="1400"/>
            </a:lvl8pPr>
            <a:lvl9pPr lvl="8" rtl="0" algn="ctr">
              <a:spcBef>
                <a:spcPts val="0"/>
              </a:spcBef>
              <a:spcAft>
                <a:spcPts val="0"/>
              </a:spcAft>
              <a:buNone/>
              <a:defRPr b="0" sz="1400"/>
            </a:lvl9pPr>
          </a:lstStyle>
          <a:p/>
        </p:txBody>
      </p:sp>
      <p:sp>
        <p:nvSpPr>
          <p:cNvPr id="669" name="Google Shape;669;p25"/>
          <p:cNvSpPr txBox="1"/>
          <p:nvPr>
            <p:ph type="title"/>
          </p:nvPr>
        </p:nvSpPr>
        <p:spPr>
          <a:xfrm>
            <a:off x="778500" y="452825"/>
            <a:ext cx="5950500" cy="440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4000"/>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p:txBody>
      </p:sp>
      <p:sp>
        <p:nvSpPr>
          <p:cNvPr id="670" name="Google Shape;670;p25"/>
          <p:cNvSpPr/>
          <p:nvPr/>
        </p:nvSpPr>
        <p:spPr>
          <a:xfrm flipH="1" rot="6409374">
            <a:off x="1339071" y="4119465"/>
            <a:ext cx="824844" cy="1591213"/>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1" name="Google Shape;671;p25"/>
          <p:cNvGrpSpPr/>
          <p:nvPr/>
        </p:nvGrpSpPr>
        <p:grpSpPr>
          <a:xfrm flipH="1" rot="-5400000">
            <a:off x="8632144" y="864233"/>
            <a:ext cx="717133" cy="590872"/>
            <a:chOff x="4626556" y="3501085"/>
            <a:chExt cx="1193630" cy="983475"/>
          </a:xfrm>
        </p:grpSpPr>
        <p:sp>
          <p:nvSpPr>
            <p:cNvPr id="672" name="Google Shape;672;p25"/>
            <p:cNvSpPr/>
            <p:nvPr/>
          </p:nvSpPr>
          <p:spPr>
            <a:xfrm>
              <a:off x="4626556" y="4118393"/>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5"/>
            <p:cNvSpPr/>
            <p:nvPr/>
          </p:nvSpPr>
          <p:spPr>
            <a:xfrm>
              <a:off x="4702761" y="350108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5"/>
            <p:cNvSpPr/>
            <p:nvPr/>
          </p:nvSpPr>
          <p:spPr>
            <a:xfrm>
              <a:off x="4809818" y="3586908"/>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5" name="Google Shape;675;p25"/>
          <p:cNvGrpSpPr/>
          <p:nvPr/>
        </p:nvGrpSpPr>
        <p:grpSpPr>
          <a:xfrm flipH="1" rot="5400000">
            <a:off x="402078" y="4572841"/>
            <a:ext cx="955493" cy="767701"/>
            <a:chOff x="4649450" y="3527425"/>
            <a:chExt cx="1224050" cy="983475"/>
          </a:xfrm>
        </p:grpSpPr>
        <p:sp>
          <p:nvSpPr>
            <p:cNvPr id="676" name="Google Shape;676;p25"/>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5"/>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5"/>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9" name="Google Shape;679;p25"/>
          <p:cNvSpPr/>
          <p:nvPr/>
        </p:nvSpPr>
        <p:spPr>
          <a:xfrm rot="-857734">
            <a:off x="-190897" y="3158706"/>
            <a:ext cx="928243" cy="1781413"/>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5"/>
          <p:cNvSpPr/>
          <p:nvPr/>
        </p:nvSpPr>
        <p:spPr>
          <a:xfrm rot="10800000">
            <a:off x="8484514" y="-50332"/>
            <a:ext cx="820917" cy="1112040"/>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1" name="Google Shape;681;p25"/>
          <p:cNvGrpSpPr/>
          <p:nvPr/>
        </p:nvGrpSpPr>
        <p:grpSpPr>
          <a:xfrm flipH="1" rot="-5400000">
            <a:off x="7988077" y="-32124"/>
            <a:ext cx="597214" cy="479837"/>
            <a:chOff x="4649450" y="3527425"/>
            <a:chExt cx="1224050" cy="983475"/>
          </a:xfrm>
        </p:grpSpPr>
        <p:sp>
          <p:nvSpPr>
            <p:cNvPr id="682" name="Google Shape;682;p25"/>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5"/>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5"/>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5" name="Google Shape;685;p25"/>
          <p:cNvSpPr/>
          <p:nvPr/>
        </p:nvSpPr>
        <p:spPr>
          <a:xfrm flipH="1" rot="-5400000">
            <a:off x="8343339" y="-183149"/>
            <a:ext cx="607324" cy="822700"/>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5"/>
          <p:cNvSpPr/>
          <p:nvPr/>
        </p:nvSpPr>
        <p:spPr>
          <a:xfrm flipH="1" rot="-5400000">
            <a:off x="7233056" y="-452772"/>
            <a:ext cx="883367" cy="1196636"/>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5"/>
          <p:cNvSpPr/>
          <p:nvPr/>
        </p:nvSpPr>
        <p:spPr>
          <a:xfrm flipH="1" rot="2163013">
            <a:off x="8483496" y="3836065"/>
            <a:ext cx="1014437" cy="1374188"/>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5"/>
          <p:cNvSpPr/>
          <p:nvPr/>
        </p:nvSpPr>
        <p:spPr>
          <a:xfrm flipH="1" rot="202934">
            <a:off x="7835801" y="3523579"/>
            <a:ext cx="1141697" cy="1881216"/>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5"/>
          <p:cNvSpPr/>
          <p:nvPr/>
        </p:nvSpPr>
        <p:spPr>
          <a:xfrm flipH="1" rot="3489563">
            <a:off x="-61723" y="4179363"/>
            <a:ext cx="824822" cy="1117328"/>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3">
  <p:cSld name="CUSTOM_13_1">
    <p:spTree>
      <p:nvGrpSpPr>
        <p:cNvPr id="690" name="Shape 690"/>
        <p:cNvGrpSpPr/>
        <p:nvPr/>
      </p:nvGrpSpPr>
      <p:grpSpPr>
        <a:xfrm>
          <a:off x="0" y="0"/>
          <a:ext cx="0" cy="0"/>
          <a:chOff x="0" y="0"/>
          <a:chExt cx="0" cy="0"/>
        </a:xfrm>
      </p:grpSpPr>
      <p:sp>
        <p:nvSpPr>
          <p:cNvPr id="691" name="Google Shape;691;p26"/>
          <p:cNvSpPr txBox="1"/>
          <p:nvPr>
            <p:ph idx="1" type="body"/>
          </p:nvPr>
        </p:nvSpPr>
        <p:spPr>
          <a:xfrm>
            <a:off x="876875" y="2387625"/>
            <a:ext cx="2679300" cy="1449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Montserrat"/>
              <a:buChar char="●"/>
              <a:defRPr/>
            </a:lvl1pPr>
            <a:lvl2pPr indent="-317500" lvl="1" marL="914400" rtl="0">
              <a:spcBef>
                <a:spcPts val="0"/>
              </a:spcBef>
              <a:spcAft>
                <a:spcPts val="0"/>
              </a:spcAft>
              <a:buSzPts val="1400"/>
              <a:buFont typeface="Montserrat"/>
              <a:buChar char="○"/>
              <a:defRPr/>
            </a:lvl2pPr>
            <a:lvl3pPr indent="-317500" lvl="2" marL="1371600" rtl="0">
              <a:spcBef>
                <a:spcPts val="0"/>
              </a:spcBef>
              <a:spcAft>
                <a:spcPts val="0"/>
              </a:spcAft>
              <a:buSzPts val="1400"/>
              <a:buFont typeface="Montserrat"/>
              <a:buChar char="■"/>
              <a:defRPr/>
            </a:lvl3pPr>
            <a:lvl4pPr indent="-317500" lvl="3" marL="1828800" rtl="0">
              <a:spcBef>
                <a:spcPts val="0"/>
              </a:spcBef>
              <a:spcAft>
                <a:spcPts val="0"/>
              </a:spcAft>
              <a:buSzPts val="1400"/>
              <a:buFont typeface="Montserrat"/>
              <a:buChar char="●"/>
              <a:defRPr/>
            </a:lvl4pPr>
            <a:lvl5pPr indent="-317500" lvl="4" marL="2286000" rtl="0">
              <a:spcBef>
                <a:spcPts val="0"/>
              </a:spcBef>
              <a:spcAft>
                <a:spcPts val="0"/>
              </a:spcAft>
              <a:buSzPts val="1400"/>
              <a:buFont typeface="Montserrat"/>
              <a:buChar char="○"/>
              <a:defRPr/>
            </a:lvl5pPr>
            <a:lvl6pPr indent="-317500" lvl="5" marL="2743200" rtl="0">
              <a:spcBef>
                <a:spcPts val="0"/>
              </a:spcBef>
              <a:spcAft>
                <a:spcPts val="0"/>
              </a:spcAft>
              <a:buSzPts val="1400"/>
              <a:buFont typeface="Montserrat"/>
              <a:buChar char="■"/>
              <a:defRPr/>
            </a:lvl6pPr>
            <a:lvl7pPr indent="-317500" lvl="6" marL="3200400" rtl="0">
              <a:spcBef>
                <a:spcPts val="0"/>
              </a:spcBef>
              <a:spcAft>
                <a:spcPts val="0"/>
              </a:spcAft>
              <a:buSzPts val="1400"/>
              <a:buFont typeface="Montserrat"/>
              <a:buChar char="●"/>
              <a:defRPr/>
            </a:lvl7pPr>
            <a:lvl8pPr indent="-317500" lvl="7" marL="3657600" rtl="0">
              <a:spcBef>
                <a:spcPts val="0"/>
              </a:spcBef>
              <a:spcAft>
                <a:spcPts val="0"/>
              </a:spcAft>
              <a:buSzPts val="1400"/>
              <a:buFont typeface="Montserrat"/>
              <a:buChar char="○"/>
              <a:defRPr/>
            </a:lvl8pPr>
            <a:lvl9pPr indent="-317500" lvl="8" marL="4114800" rtl="0">
              <a:spcBef>
                <a:spcPts val="0"/>
              </a:spcBef>
              <a:spcAft>
                <a:spcPts val="0"/>
              </a:spcAft>
              <a:buSzPts val="1400"/>
              <a:buFont typeface="Montserrat"/>
              <a:buChar char="■"/>
              <a:defRPr/>
            </a:lvl9pPr>
          </a:lstStyle>
          <a:p/>
        </p:txBody>
      </p:sp>
      <p:sp>
        <p:nvSpPr>
          <p:cNvPr id="692" name="Google Shape;692;p26"/>
          <p:cNvSpPr txBox="1"/>
          <p:nvPr>
            <p:ph type="title"/>
          </p:nvPr>
        </p:nvSpPr>
        <p:spPr>
          <a:xfrm>
            <a:off x="876875" y="1782100"/>
            <a:ext cx="2782500" cy="493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93" name="Google Shape;693;p26"/>
          <p:cNvSpPr/>
          <p:nvPr/>
        </p:nvSpPr>
        <p:spPr>
          <a:xfrm flipH="1" rot="924198">
            <a:off x="8437660" y="1701021"/>
            <a:ext cx="1734547" cy="2349670"/>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4" name="Google Shape;694;p26"/>
          <p:cNvGrpSpPr/>
          <p:nvPr/>
        </p:nvGrpSpPr>
        <p:grpSpPr>
          <a:xfrm flipH="1" rot="10800000">
            <a:off x="774682" y="-234287"/>
            <a:ext cx="1019360" cy="856312"/>
            <a:chOff x="4649450" y="3501085"/>
            <a:chExt cx="1170736" cy="983475"/>
          </a:xfrm>
        </p:grpSpPr>
        <p:sp>
          <p:nvSpPr>
            <p:cNvPr id="695" name="Google Shape;695;p26"/>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6"/>
            <p:cNvSpPr/>
            <p:nvPr/>
          </p:nvSpPr>
          <p:spPr>
            <a:xfrm>
              <a:off x="4702761" y="350108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6"/>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8" name="Google Shape;698;p26"/>
          <p:cNvGrpSpPr/>
          <p:nvPr/>
        </p:nvGrpSpPr>
        <p:grpSpPr>
          <a:xfrm flipH="1">
            <a:off x="8647515" y="3719390"/>
            <a:ext cx="1225641" cy="984754"/>
            <a:chOff x="4649450" y="3527425"/>
            <a:chExt cx="1224050" cy="983475"/>
          </a:xfrm>
        </p:grpSpPr>
        <p:sp>
          <p:nvSpPr>
            <p:cNvPr id="699" name="Google Shape;699;p26"/>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6"/>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6"/>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2" name="Google Shape;702;p26"/>
          <p:cNvSpPr/>
          <p:nvPr/>
        </p:nvSpPr>
        <p:spPr>
          <a:xfrm flipH="1">
            <a:off x="8085993" y="3836932"/>
            <a:ext cx="1058004" cy="1433204"/>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6"/>
          <p:cNvSpPr/>
          <p:nvPr/>
        </p:nvSpPr>
        <p:spPr>
          <a:xfrm rot="-6715039">
            <a:off x="7374471" y="4327391"/>
            <a:ext cx="1201014" cy="1627023"/>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6"/>
          <p:cNvSpPr/>
          <p:nvPr/>
        </p:nvSpPr>
        <p:spPr>
          <a:xfrm rot="5400000">
            <a:off x="-26943" y="-347029"/>
            <a:ext cx="1189743" cy="1611662"/>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5" name="Google Shape;705;p26"/>
          <p:cNvGrpSpPr/>
          <p:nvPr/>
        </p:nvGrpSpPr>
        <p:grpSpPr>
          <a:xfrm flipH="1" rot="10800000">
            <a:off x="-90904" y="1199205"/>
            <a:ext cx="865403" cy="695317"/>
            <a:chOff x="4649450" y="3527425"/>
            <a:chExt cx="1224050" cy="983475"/>
          </a:xfrm>
        </p:grpSpPr>
        <p:sp>
          <p:nvSpPr>
            <p:cNvPr id="706" name="Google Shape;706;p26"/>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6"/>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6"/>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9" name="Google Shape;709;p26"/>
          <p:cNvSpPr/>
          <p:nvPr/>
        </p:nvSpPr>
        <p:spPr>
          <a:xfrm flipH="1" rot="10800000">
            <a:off x="-274304" y="222022"/>
            <a:ext cx="880170" cy="1192306"/>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6"/>
          <p:cNvSpPr/>
          <p:nvPr/>
        </p:nvSpPr>
        <p:spPr>
          <a:xfrm flipH="1" rot="10800000">
            <a:off x="-474359" y="1539138"/>
            <a:ext cx="1280295" cy="1734327"/>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1" name="Google Shape;711;p26"/>
          <p:cNvGrpSpPr/>
          <p:nvPr/>
        </p:nvGrpSpPr>
        <p:grpSpPr>
          <a:xfrm flipH="1">
            <a:off x="8584068" y="4721106"/>
            <a:ext cx="696607" cy="559696"/>
            <a:chOff x="4649450" y="3527425"/>
            <a:chExt cx="1224050" cy="983475"/>
          </a:xfrm>
        </p:grpSpPr>
        <p:sp>
          <p:nvSpPr>
            <p:cNvPr id="712" name="Google Shape;712;p26"/>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6"/>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6"/>
            <p:cNvSpPr/>
            <p:nvPr/>
          </p:nvSpPr>
          <p:spPr>
            <a:xfrm>
              <a:off x="4656211" y="3734789"/>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4">
  <p:cSld name="CUSTOM_13_1_2">
    <p:spTree>
      <p:nvGrpSpPr>
        <p:cNvPr id="715" name="Shape 715"/>
        <p:cNvGrpSpPr/>
        <p:nvPr/>
      </p:nvGrpSpPr>
      <p:grpSpPr>
        <a:xfrm>
          <a:off x="0" y="0"/>
          <a:ext cx="0" cy="0"/>
          <a:chOff x="0" y="0"/>
          <a:chExt cx="0" cy="0"/>
        </a:xfrm>
      </p:grpSpPr>
      <p:sp>
        <p:nvSpPr>
          <p:cNvPr id="716" name="Google Shape;716;p27"/>
          <p:cNvSpPr txBox="1"/>
          <p:nvPr>
            <p:ph idx="1" type="body"/>
          </p:nvPr>
        </p:nvSpPr>
        <p:spPr>
          <a:xfrm>
            <a:off x="5475025" y="2387625"/>
            <a:ext cx="2680200" cy="1449300"/>
          </a:xfrm>
          <a:prstGeom prst="rect">
            <a:avLst/>
          </a:prstGeom>
        </p:spPr>
        <p:txBody>
          <a:bodyPr anchorCtr="0" anchor="t" bIns="91425" lIns="91425" spcFirstLastPara="1" rIns="91425" wrap="square" tIns="91425">
            <a:noAutofit/>
          </a:bodyPr>
          <a:lstStyle>
            <a:lvl1pPr indent="-317500" lvl="0" marL="457200" rtl="0" algn="r">
              <a:spcBef>
                <a:spcPts val="0"/>
              </a:spcBef>
              <a:spcAft>
                <a:spcPts val="0"/>
              </a:spcAft>
              <a:buSzPts val="1400"/>
              <a:buFont typeface="Montserrat"/>
              <a:buChar char="●"/>
              <a:defRPr/>
            </a:lvl1pPr>
            <a:lvl2pPr indent="-317500" lvl="1" marL="914400" rtl="0" algn="r">
              <a:spcBef>
                <a:spcPts val="0"/>
              </a:spcBef>
              <a:spcAft>
                <a:spcPts val="0"/>
              </a:spcAft>
              <a:buSzPts val="1400"/>
              <a:buFont typeface="Montserrat"/>
              <a:buChar char="○"/>
              <a:defRPr/>
            </a:lvl2pPr>
            <a:lvl3pPr indent="-317500" lvl="2" marL="1371600" rtl="0" algn="r">
              <a:spcBef>
                <a:spcPts val="0"/>
              </a:spcBef>
              <a:spcAft>
                <a:spcPts val="0"/>
              </a:spcAft>
              <a:buSzPts val="1400"/>
              <a:buFont typeface="Montserrat"/>
              <a:buChar char="■"/>
              <a:defRPr/>
            </a:lvl3pPr>
            <a:lvl4pPr indent="-317500" lvl="3" marL="1828800" rtl="0" algn="r">
              <a:spcBef>
                <a:spcPts val="0"/>
              </a:spcBef>
              <a:spcAft>
                <a:spcPts val="0"/>
              </a:spcAft>
              <a:buSzPts val="1400"/>
              <a:buFont typeface="Montserrat"/>
              <a:buChar char="●"/>
              <a:defRPr/>
            </a:lvl4pPr>
            <a:lvl5pPr indent="-317500" lvl="4" marL="2286000" rtl="0" algn="r">
              <a:spcBef>
                <a:spcPts val="0"/>
              </a:spcBef>
              <a:spcAft>
                <a:spcPts val="0"/>
              </a:spcAft>
              <a:buSzPts val="1400"/>
              <a:buFont typeface="Montserrat"/>
              <a:buChar char="○"/>
              <a:defRPr/>
            </a:lvl5pPr>
            <a:lvl6pPr indent="-317500" lvl="5" marL="2743200" rtl="0" algn="r">
              <a:spcBef>
                <a:spcPts val="0"/>
              </a:spcBef>
              <a:spcAft>
                <a:spcPts val="0"/>
              </a:spcAft>
              <a:buSzPts val="1400"/>
              <a:buFont typeface="Montserrat"/>
              <a:buChar char="■"/>
              <a:defRPr/>
            </a:lvl6pPr>
            <a:lvl7pPr indent="-317500" lvl="6" marL="3200400" rtl="0" algn="r">
              <a:spcBef>
                <a:spcPts val="0"/>
              </a:spcBef>
              <a:spcAft>
                <a:spcPts val="0"/>
              </a:spcAft>
              <a:buSzPts val="1400"/>
              <a:buFont typeface="Montserrat"/>
              <a:buChar char="●"/>
              <a:defRPr/>
            </a:lvl7pPr>
            <a:lvl8pPr indent="-317500" lvl="7" marL="3657600" rtl="0" algn="r">
              <a:spcBef>
                <a:spcPts val="0"/>
              </a:spcBef>
              <a:spcAft>
                <a:spcPts val="0"/>
              </a:spcAft>
              <a:buSzPts val="1400"/>
              <a:buFont typeface="Montserrat"/>
              <a:buChar char="○"/>
              <a:defRPr/>
            </a:lvl8pPr>
            <a:lvl9pPr indent="-317500" lvl="8" marL="4114800" rtl="0" algn="r">
              <a:spcBef>
                <a:spcPts val="0"/>
              </a:spcBef>
              <a:spcAft>
                <a:spcPts val="0"/>
              </a:spcAft>
              <a:buSzPts val="1400"/>
              <a:buFont typeface="Montserrat"/>
              <a:buChar char="■"/>
              <a:defRPr/>
            </a:lvl9pPr>
          </a:lstStyle>
          <a:p/>
        </p:txBody>
      </p:sp>
      <p:sp>
        <p:nvSpPr>
          <p:cNvPr id="717" name="Google Shape;717;p27"/>
          <p:cNvSpPr txBox="1"/>
          <p:nvPr>
            <p:ph type="title"/>
          </p:nvPr>
        </p:nvSpPr>
        <p:spPr>
          <a:xfrm>
            <a:off x="5372675" y="1786550"/>
            <a:ext cx="2782500" cy="493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3000"/>
            </a:lvl1pPr>
            <a:lvl2pPr lvl="1" rtl="0" algn="r">
              <a:spcBef>
                <a:spcPts val="0"/>
              </a:spcBef>
              <a:spcAft>
                <a:spcPts val="0"/>
              </a:spcAft>
              <a:buSzPts val="3000"/>
              <a:buNone/>
              <a:defRPr/>
            </a:lvl2pPr>
            <a:lvl3pPr lvl="2" rtl="0" algn="r">
              <a:spcBef>
                <a:spcPts val="0"/>
              </a:spcBef>
              <a:spcAft>
                <a:spcPts val="0"/>
              </a:spcAft>
              <a:buSzPts val="3000"/>
              <a:buNone/>
              <a:defRPr/>
            </a:lvl3pPr>
            <a:lvl4pPr lvl="3" rtl="0" algn="r">
              <a:spcBef>
                <a:spcPts val="0"/>
              </a:spcBef>
              <a:spcAft>
                <a:spcPts val="0"/>
              </a:spcAft>
              <a:buSzPts val="3000"/>
              <a:buNone/>
              <a:defRPr/>
            </a:lvl4pPr>
            <a:lvl5pPr lvl="4" rtl="0" algn="r">
              <a:spcBef>
                <a:spcPts val="0"/>
              </a:spcBef>
              <a:spcAft>
                <a:spcPts val="0"/>
              </a:spcAft>
              <a:buSzPts val="3000"/>
              <a:buNone/>
              <a:defRPr/>
            </a:lvl5pPr>
            <a:lvl6pPr lvl="5" rtl="0" algn="r">
              <a:spcBef>
                <a:spcPts val="0"/>
              </a:spcBef>
              <a:spcAft>
                <a:spcPts val="0"/>
              </a:spcAft>
              <a:buSzPts val="3000"/>
              <a:buNone/>
              <a:defRPr/>
            </a:lvl6pPr>
            <a:lvl7pPr lvl="6" rtl="0" algn="r">
              <a:spcBef>
                <a:spcPts val="0"/>
              </a:spcBef>
              <a:spcAft>
                <a:spcPts val="0"/>
              </a:spcAft>
              <a:buSzPts val="3000"/>
              <a:buNone/>
              <a:defRPr/>
            </a:lvl7pPr>
            <a:lvl8pPr lvl="7" rtl="0" algn="r">
              <a:spcBef>
                <a:spcPts val="0"/>
              </a:spcBef>
              <a:spcAft>
                <a:spcPts val="0"/>
              </a:spcAft>
              <a:buSzPts val="3000"/>
              <a:buNone/>
              <a:defRPr/>
            </a:lvl8pPr>
            <a:lvl9pPr lvl="8" rtl="0" algn="r">
              <a:spcBef>
                <a:spcPts val="0"/>
              </a:spcBef>
              <a:spcAft>
                <a:spcPts val="0"/>
              </a:spcAft>
              <a:buSzPts val="3000"/>
              <a:buNone/>
              <a:defRPr/>
            </a:lvl9pPr>
          </a:lstStyle>
          <a:p/>
        </p:txBody>
      </p:sp>
      <p:sp>
        <p:nvSpPr>
          <p:cNvPr id="718" name="Google Shape;718;p27"/>
          <p:cNvSpPr/>
          <p:nvPr/>
        </p:nvSpPr>
        <p:spPr>
          <a:xfrm rot="-924198">
            <a:off x="-604562" y="1548621"/>
            <a:ext cx="1734547" cy="2349670"/>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9" name="Google Shape;719;p27"/>
          <p:cNvGrpSpPr/>
          <p:nvPr/>
        </p:nvGrpSpPr>
        <p:grpSpPr>
          <a:xfrm rot="10800000">
            <a:off x="7498904" y="-234287"/>
            <a:ext cx="1019360" cy="856312"/>
            <a:chOff x="4649450" y="3501085"/>
            <a:chExt cx="1170736" cy="983475"/>
          </a:xfrm>
        </p:grpSpPr>
        <p:sp>
          <p:nvSpPr>
            <p:cNvPr id="720" name="Google Shape;720;p27"/>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7"/>
            <p:cNvSpPr/>
            <p:nvPr/>
          </p:nvSpPr>
          <p:spPr>
            <a:xfrm>
              <a:off x="4702761" y="350108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7"/>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3" name="Google Shape;723;p27"/>
          <p:cNvGrpSpPr/>
          <p:nvPr/>
        </p:nvGrpSpPr>
        <p:grpSpPr>
          <a:xfrm>
            <a:off x="-580211" y="3566990"/>
            <a:ext cx="1225641" cy="984754"/>
            <a:chOff x="4649450" y="3527425"/>
            <a:chExt cx="1224050" cy="983475"/>
          </a:xfrm>
        </p:grpSpPr>
        <p:sp>
          <p:nvSpPr>
            <p:cNvPr id="724" name="Google Shape;724;p27"/>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7"/>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7"/>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7" name="Google Shape;727;p27"/>
          <p:cNvSpPr/>
          <p:nvPr/>
        </p:nvSpPr>
        <p:spPr>
          <a:xfrm>
            <a:off x="-181125" y="3847607"/>
            <a:ext cx="1058004" cy="1433204"/>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7"/>
          <p:cNvSpPr/>
          <p:nvPr/>
        </p:nvSpPr>
        <p:spPr>
          <a:xfrm flipH="1" rot="6715039">
            <a:off x="378361" y="4187441"/>
            <a:ext cx="1201014" cy="1627023"/>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7"/>
          <p:cNvSpPr/>
          <p:nvPr/>
        </p:nvSpPr>
        <p:spPr>
          <a:xfrm flipH="1" rot="-5400000">
            <a:off x="8130145" y="-347029"/>
            <a:ext cx="1189743" cy="1611662"/>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7"/>
          <p:cNvSpPr/>
          <p:nvPr/>
        </p:nvSpPr>
        <p:spPr>
          <a:xfrm rot="10800000">
            <a:off x="8687079" y="222022"/>
            <a:ext cx="880170" cy="1192306"/>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7"/>
          <p:cNvSpPr/>
          <p:nvPr/>
        </p:nvSpPr>
        <p:spPr>
          <a:xfrm rot="9703309">
            <a:off x="8394839" y="1675657"/>
            <a:ext cx="1280286" cy="1734315"/>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2" name="Google Shape;732;p27"/>
          <p:cNvGrpSpPr/>
          <p:nvPr/>
        </p:nvGrpSpPr>
        <p:grpSpPr>
          <a:xfrm rot="10800000">
            <a:off x="8518446" y="1199205"/>
            <a:ext cx="865403" cy="695317"/>
            <a:chOff x="4649450" y="3527425"/>
            <a:chExt cx="1224050" cy="983475"/>
          </a:xfrm>
        </p:grpSpPr>
        <p:sp>
          <p:nvSpPr>
            <p:cNvPr id="733" name="Google Shape;733;p27"/>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7"/>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7"/>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Thanks ">
  <p:cSld name="CUSTOM_11_1">
    <p:spTree>
      <p:nvGrpSpPr>
        <p:cNvPr id="736" name="Shape 736"/>
        <p:cNvGrpSpPr/>
        <p:nvPr/>
      </p:nvGrpSpPr>
      <p:grpSpPr>
        <a:xfrm>
          <a:off x="0" y="0"/>
          <a:ext cx="0" cy="0"/>
          <a:chOff x="0" y="0"/>
          <a:chExt cx="0" cy="0"/>
        </a:xfrm>
      </p:grpSpPr>
      <p:sp>
        <p:nvSpPr>
          <p:cNvPr id="737" name="Google Shape;737;p28"/>
          <p:cNvSpPr txBox="1"/>
          <p:nvPr>
            <p:ph type="ctrTitle"/>
          </p:nvPr>
        </p:nvSpPr>
        <p:spPr>
          <a:xfrm>
            <a:off x="1842000" y="897100"/>
            <a:ext cx="5460000" cy="956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sz="96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738" name="Google Shape;738;p28"/>
          <p:cNvSpPr txBox="1"/>
          <p:nvPr>
            <p:ph idx="1" type="body"/>
          </p:nvPr>
        </p:nvSpPr>
        <p:spPr>
          <a:xfrm>
            <a:off x="2859450" y="2616450"/>
            <a:ext cx="3425100" cy="972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39" name="Google Shape;739;p28"/>
          <p:cNvSpPr txBox="1"/>
          <p:nvPr/>
        </p:nvSpPr>
        <p:spPr>
          <a:xfrm>
            <a:off x="2834250" y="3714200"/>
            <a:ext cx="3475500" cy="485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1100">
                <a:solidFill>
                  <a:schemeClr val="dk1"/>
                </a:solidFill>
                <a:latin typeface="Comfortaa"/>
                <a:ea typeface="Comfortaa"/>
                <a:cs typeface="Comfortaa"/>
                <a:sym typeface="Comfortaa"/>
              </a:rPr>
              <a:t>CREDITS: This presentation template was created by </a:t>
            </a:r>
            <a:r>
              <a:rPr b="1" lang="en" sz="1100">
                <a:solidFill>
                  <a:schemeClr val="dk1"/>
                </a:solidFill>
                <a:uFill>
                  <a:noFill/>
                </a:uFill>
                <a:latin typeface="Comfortaa"/>
                <a:ea typeface="Comfortaa"/>
                <a:cs typeface="Comfortaa"/>
                <a:sym typeface="Comfortaa"/>
                <a:hlinkClick r:id="rId2">
                  <a:extLst>
                    <a:ext uri="{A12FA001-AC4F-418D-AE19-62706E023703}">
                      <ahyp:hlinkClr val="tx"/>
                    </a:ext>
                  </a:extLst>
                </a:hlinkClick>
              </a:rPr>
              <a:t>Slidesgo</a:t>
            </a:r>
            <a:r>
              <a:rPr lang="en" sz="1100">
                <a:solidFill>
                  <a:schemeClr val="dk1"/>
                </a:solidFill>
                <a:latin typeface="Comfortaa"/>
                <a:ea typeface="Comfortaa"/>
                <a:cs typeface="Comfortaa"/>
                <a:sym typeface="Comfortaa"/>
              </a:rPr>
              <a:t>, including icons by </a:t>
            </a:r>
            <a:r>
              <a:rPr b="1" lang="en" sz="1100">
                <a:solidFill>
                  <a:schemeClr val="dk1"/>
                </a:solidFill>
                <a:uFill>
                  <a:noFill/>
                </a:uFill>
                <a:latin typeface="Comfortaa"/>
                <a:ea typeface="Comfortaa"/>
                <a:cs typeface="Comfortaa"/>
                <a:sym typeface="Comfortaa"/>
                <a:hlinkClick r:id="rId3">
                  <a:extLst>
                    <a:ext uri="{A12FA001-AC4F-418D-AE19-62706E023703}">
                      <ahyp:hlinkClr val="tx"/>
                    </a:ext>
                  </a:extLst>
                </a:hlinkClick>
              </a:rPr>
              <a:t>Flaticon</a:t>
            </a:r>
            <a:r>
              <a:rPr lang="en" sz="1100">
                <a:solidFill>
                  <a:schemeClr val="dk1"/>
                </a:solidFill>
                <a:latin typeface="Comfortaa"/>
                <a:ea typeface="Comfortaa"/>
                <a:cs typeface="Comfortaa"/>
                <a:sym typeface="Comfortaa"/>
              </a:rPr>
              <a:t>, infographics &amp; images by</a:t>
            </a:r>
            <a:r>
              <a:rPr b="1" lang="en" sz="1100">
                <a:solidFill>
                  <a:schemeClr val="dk1"/>
                </a:solidFill>
                <a:latin typeface="Comfortaa"/>
                <a:ea typeface="Comfortaa"/>
                <a:cs typeface="Comfortaa"/>
                <a:sym typeface="Comfortaa"/>
              </a:rPr>
              <a:t> </a:t>
            </a:r>
            <a:r>
              <a:rPr b="1" lang="en" sz="1100">
                <a:solidFill>
                  <a:schemeClr val="dk1"/>
                </a:solidFill>
                <a:uFill>
                  <a:noFill/>
                </a:uFill>
                <a:latin typeface="Comfortaa"/>
                <a:ea typeface="Comfortaa"/>
                <a:cs typeface="Comfortaa"/>
                <a:sym typeface="Comfortaa"/>
                <a:hlinkClick r:id="rId4">
                  <a:extLst>
                    <a:ext uri="{A12FA001-AC4F-418D-AE19-62706E023703}">
                      <ahyp:hlinkClr val="tx"/>
                    </a:ext>
                  </a:extLst>
                </a:hlinkClick>
              </a:rPr>
              <a:t>Freepik</a:t>
            </a:r>
            <a:r>
              <a:rPr lang="en" sz="1100">
                <a:solidFill>
                  <a:schemeClr val="dk1"/>
                </a:solidFill>
                <a:latin typeface="Comfortaa"/>
                <a:ea typeface="Comfortaa"/>
                <a:cs typeface="Comfortaa"/>
                <a:sym typeface="Comfortaa"/>
              </a:rPr>
              <a:t> </a:t>
            </a:r>
            <a:endParaRPr sz="1100">
              <a:solidFill>
                <a:schemeClr val="dk1"/>
              </a:solidFill>
              <a:latin typeface="Comfortaa"/>
              <a:ea typeface="Comfortaa"/>
              <a:cs typeface="Comfortaa"/>
              <a:sym typeface="Comfortaa"/>
            </a:endParaRPr>
          </a:p>
        </p:txBody>
      </p:sp>
      <p:sp>
        <p:nvSpPr>
          <p:cNvPr id="740" name="Google Shape;740;p28"/>
          <p:cNvSpPr txBox="1"/>
          <p:nvPr>
            <p:ph idx="2" type="subTitle"/>
          </p:nvPr>
        </p:nvSpPr>
        <p:spPr>
          <a:xfrm>
            <a:off x="3099600" y="4265850"/>
            <a:ext cx="2944800" cy="41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100"/>
              <a:buNone/>
              <a:defRPr sz="1100"/>
            </a:lvl1pPr>
            <a:lvl2pPr lvl="1" rtl="0">
              <a:spcBef>
                <a:spcPts val="0"/>
              </a:spcBef>
              <a:spcAft>
                <a:spcPts val="0"/>
              </a:spcAft>
              <a:buSzPts val="2200"/>
              <a:buNone/>
              <a:defRPr/>
            </a:lvl2pPr>
            <a:lvl3pPr lvl="2" rtl="0">
              <a:spcBef>
                <a:spcPts val="0"/>
              </a:spcBef>
              <a:spcAft>
                <a:spcPts val="0"/>
              </a:spcAft>
              <a:buSzPts val="2200"/>
              <a:buNone/>
              <a:defRPr/>
            </a:lvl3pPr>
            <a:lvl4pPr lvl="3" rtl="0">
              <a:spcBef>
                <a:spcPts val="0"/>
              </a:spcBef>
              <a:spcAft>
                <a:spcPts val="0"/>
              </a:spcAft>
              <a:buSzPts val="2200"/>
              <a:buNone/>
              <a:defRPr/>
            </a:lvl4pPr>
            <a:lvl5pPr lvl="4" rtl="0">
              <a:spcBef>
                <a:spcPts val="0"/>
              </a:spcBef>
              <a:spcAft>
                <a:spcPts val="0"/>
              </a:spcAft>
              <a:buSzPts val="2200"/>
              <a:buNone/>
              <a:defRPr/>
            </a:lvl5pPr>
            <a:lvl6pPr lvl="5" rtl="0">
              <a:spcBef>
                <a:spcPts val="0"/>
              </a:spcBef>
              <a:spcAft>
                <a:spcPts val="0"/>
              </a:spcAft>
              <a:buSzPts val="2200"/>
              <a:buNone/>
              <a:defRPr/>
            </a:lvl6pPr>
            <a:lvl7pPr lvl="6" rtl="0">
              <a:spcBef>
                <a:spcPts val="0"/>
              </a:spcBef>
              <a:spcAft>
                <a:spcPts val="0"/>
              </a:spcAft>
              <a:buSzPts val="2200"/>
              <a:buNone/>
              <a:defRPr/>
            </a:lvl7pPr>
            <a:lvl8pPr lvl="7" rtl="0">
              <a:spcBef>
                <a:spcPts val="0"/>
              </a:spcBef>
              <a:spcAft>
                <a:spcPts val="0"/>
              </a:spcAft>
              <a:buSzPts val="2200"/>
              <a:buNone/>
              <a:defRPr/>
            </a:lvl8pPr>
            <a:lvl9pPr lvl="8" rtl="0">
              <a:spcBef>
                <a:spcPts val="0"/>
              </a:spcBef>
              <a:spcAft>
                <a:spcPts val="0"/>
              </a:spcAft>
              <a:buSzPts val="2200"/>
              <a:buNone/>
              <a:defRPr/>
            </a:lvl9pPr>
          </a:lstStyle>
          <a:p/>
        </p:txBody>
      </p:sp>
      <p:grpSp>
        <p:nvGrpSpPr>
          <p:cNvPr id="741" name="Google Shape;741;p28"/>
          <p:cNvGrpSpPr/>
          <p:nvPr/>
        </p:nvGrpSpPr>
        <p:grpSpPr>
          <a:xfrm>
            <a:off x="6520300" y="4742058"/>
            <a:ext cx="450323" cy="449885"/>
            <a:chOff x="4887569" y="4595026"/>
            <a:chExt cx="381145" cy="381032"/>
          </a:xfrm>
        </p:grpSpPr>
        <p:sp>
          <p:nvSpPr>
            <p:cNvPr id="742" name="Google Shape;742;p28"/>
            <p:cNvSpPr/>
            <p:nvPr/>
          </p:nvSpPr>
          <p:spPr>
            <a:xfrm>
              <a:off x="5162374" y="4614573"/>
              <a:ext cx="94000" cy="103505"/>
            </a:xfrm>
            <a:custGeom>
              <a:rect b="b" l="l" r="r" t="t"/>
              <a:pathLst>
                <a:path extrusionOk="0" h="8287" w="7526">
                  <a:moveTo>
                    <a:pt x="1" y="0"/>
                  </a:moveTo>
                  <a:lnTo>
                    <a:pt x="7526" y="8287"/>
                  </a:lnTo>
                  <a:cubicBezTo>
                    <a:pt x="7347" y="7811"/>
                    <a:pt x="7145" y="7358"/>
                    <a:pt x="6918" y="6906"/>
                  </a:cubicBezTo>
                  <a:lnTo>
                    <a:pt x="1322" y="738"/>
                  </a:lnTo>
                  <a:cubicBezTo>
                    <a:pt x="894" y="464"/>
                    <a:pt x="453" y="226"/>
                    <a:pt x="1" y="0"/>
                  </a:cubicBez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43" name="Google Shape;743;p28"/>
            <p:cNvSpPr/>
            <p:nvPr/>
          </p:nvSpPr>
          <p:spPr>
            <a:xfrm>
              <a:off x="5125791" y="4601034"/>
              <a:ext cx="140550" cy="154814"/>
            </a:xfrm>
            <a:custGeom>
              <a:rect b="b" l="l" r="r" t="t"/>
              <a:pathLst>
                <a:path extrusionOk="0" h="12395" w="11253">
                  <a:moveTo>
                    <a:pt x="1" y="1"/>
                  </a:moveTo>
                  <a:lnTo>
                    <a:pt x="11252" y="12395"/>
                  </a:lnTo>
                  <a:cubicBezTo>
                    <a:pt x="11205" y="12097"/>
                    <a:pt x="11157" y="11800"/>
                    <a:pt x="11086" y="11502"/>
                  </a:cubicBezTo>
                  <a:lnTo>
                    <a:pt x="870" y="251"/>
                  </a:lnTo>
                  <a:cubicBezTo>
                    <a:pt x="596" y="155"/>
                    <a:pt x="299" y="72"/>
                    <a:pt x="1" y="1"/>
                  </a:cubicBez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44" name="Google Shape;744;p28"/>
            <p:cNvSpPr/>
            <p:nvPr/>
          </p:nvSpPr>
          <p:spPr>
            <a:xfrm>
              <a:off x="5096802" y="4595976"/>
              <a:ext cx="171912" cy="189323"/>
            </a:xfrm>
            <a:custGeom>
              <a:rect b="b" l="l" r="r" t="t"/>
              <a:pathLst>
                <a:path extrusionOk="0" h="15158" w="13764">
                  <a:moveTo>
                    <a:pt x="0" y="1"/>
                  </a:moveTo>
                  <a:lnTo>
                    <a:pt x="13764" y="15157"/>
                  </a:lnTo>
                  <a:cubicBezTo>
                    <a:pt x="13764" y="14907"/>
                    <a:pt x="13752" y="14669"/>
                    <a:pt x="13740" y="14419"/>
                  </a:cubicBezTo>
                  <a:lnTo>
                    <a:pt x="726" y="84"/>
                  </a:lnTo>
                  <a:cubicBezTo>
                    <a:pt x="488" y="48"/>
                    <a:pt x="238" y="25"/>
                    <a:pt x="0" y="1"/>
                  </a:cubicBez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45" name="Google Shape;745;p28"/>
            <p:cNvSpPr/>
            <p:nvPr/>
          </p:nvSpPr>
          <p:spPr>
            <a:xfrm>
              <a:off x="5071659" y="4595026"/>
              <a:ext cx="196318" cy="215253"/>
            </a:xfrm>
            <a:custGeom>
              <a:rect b="b" l="l" r="r" t="t"/>
              <a:pathLst>
                <a:path extrusionOk="0" h="17234" w="15718">
                  <a:moveTo>
                    <a:pt x="430" y="0"/>
                  </a:moveTo>
                  <a:cubicBezTo>
                    <a:pt x="287" y="0"/>
                    <a:pt x="144" y="5"/>
                    <a:pt x="1" y="5"/>
                  </a:cubicBezTo>
                  <a:lnTo>
                    <a:pt x="15646" y="17234"/>
                  </a:lnTo>
                  <a:cubicBezTo>
                    <a:pt x="15670" y="17019"/>
                    <a:pt x="15693" y="16805"/>
                    <a:pt x="15717" y="16591"/>
                  </a:cubicBezTo>
                  <a:lnTo>
                    <a:pt x="644" y="5"/>
                  </a:lnTo>
                  <a:cubicBezTo>
                    <a:pt x="572" y="1"/>
                    <a:pt x="501" y="0"/>
                    <a:pt x="430" y="0"/>
                  </a:cubicBez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46" name="Google Shape;746;p28"/>
            <p:cNvSpPr/>
            <p:nvPr/>
          </p:nvSpPr>
          <p:spPr>
            <a:xfrm>
              <a:off x="5049215" y="4596275"/>
              <a:ext cx="215190" cy="236161"/>
            </a:xfrm>
            <a:custGeom>
              <a:rect b="b" l="l" r="r" t="t"/>
              <a:pathLst>
                <a:path extrusionOk="0" h="18908" w="17229">
                  <a:moveTo>
                    <a:pt x="584" y="1"/>
                  </a:moveTo>
                  <a:cubicBezTo>
                    <a:pt x="393" y="24"/>
                    <a:pt x="191" y="48"/>
                    <a:pt x="0" y="72"/>
                  </a:cubicBezTo>
                  <a:lnTo>
                    <a:pt x="17098" y="18908"/>
                  </a:lnTo>
                  <a:cubicBezTo>
                    <a:pt x="17145" y="18717"/>
                    <a:pt x="17193" y="18527"/>
                    <a:pt x="17228" y="18336"/>
                  </a:cubicBezTo>
                  <a:lnTo>
                    <a:pt x="584"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47" name="Google Shape;747;p28"/>
            <p:cNvSpPr/>
            <p:nvPr/>
          </p:nvSpPr>
          <p:spPr>
            <a:xfrm>
              <a:off x="5028694" y="4599848"/>
              <a:ext cx="230203" cy="252523"/>
            </a:xfrm>
            <a:custGeom>
              <a:rect b="b" l="l" r="r" t="t"/>
              <a:pathLst>
                <a:path extrusionOk="0" h="20218" w="18431">
                  <a:moveTo>
                    <a:pt x="536" y="0"/>
                  </a:moveTo>
                  <a:cubicBezTo>
                    <a:pt x="357" y="36"/>
                    <a:pt x="179" y="84"/>
                    <a:pt x="0" y="131"/>
                  </a:cubicBezTo>
                  <a:lnTo>
                    <a:pt x="18240" y="20217"/>
                  </a:lnTo>
                  <a:cubicBezTo>
                    <a:pt x="18312" y="20050"/>
                    <a:pt x="18371" y="19884"/>
                    <a:pt x="18431" y="19717"/>
                  </a:cubicBezTo>
                  <a:lnTo>
                    <a:pt x="536"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48" name="Google Shape;748;p28"/>
            <p:cNvSpPr/>
            <p:nvPr/>
          </p:nvSpPr>
          <p:spPr>
            <a:xfrm>
              <a:off x="5009946" y="4605343"/>
              <a:ext cx="241519" cy="265163"/>
            </a:xfrm>
            <a:custGeom>
              <a:rect b="b" l="l" r="r" t="t"/>
              <a:pathLst>
                <a:path extrusionOk="0" h="21230" w="19337">
                  <a:moveTo>
                    <a:pt x="489" y="1"/>
                  </a:moveTo>
                  <a:cubicBezTo>
                    <a:pt x="322" y="60"/>
                    <a:pt x="168" y="120"/>
                    <a:pt x="1" y="179"/>
                  </a:cubicBezTo>
                  <a:lnTo>
                    <a:pt x="19110" y="21230"/>
                  </a:lnTo>
                  <a:cubicBezTo>
                    <a:pt x="19194" y="21075"/>
                    <a:pt x="19265" y="20920"/>
                    <a:pt x="19337" y="20765"/>
                  </a:cubicBezTo>
                  <a:lnTo>
                    <a:pt x="489"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49" name="Google Shape;749;p28"/>
            <p:cNvSpPr/>
            <p:nvPr/>
          </p:nvSpPr>
          <p:spPr>
            <a:xfrm>
              <a:off x="4992548" y="4612487"/>
              <a:ext cx="250150" cy="274680"/>
            </a:xfrm>
            <a:custGeom>
              <a:rect b="b" l="l" r="r" t="t"/>
              <a:pathLst>
                <a:path extrusionOk="0" h="21992" w="20028">
                  <a:moveTo>
                    <a:pt x="453" y="0"/>
                  </a:moveTo>
                  <a:cubicBezTo>
                    <a:pt x="299" y="72"/>
                    <a:pt x="156" y="143"/>
                    <a:pt x="1" y="227"/>
                  </a:cubicBezTo>
                  <a:lnTo>
                    <a:pt x="19765" y="21991"/>
                  </a:lnTo>
                  <a:cubicBezTo>
                    <a:pt x="19849" y="21848"/>
                    <a:pt x="19932" y="21705"/>
                    <a:pt x="20027" y="21563"/>
                  </a:cubicBezTo>
                  <a:lnTo>
                    <a:pt x="453"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50" name="Google Shape;750;p28"/>
            <p:cNvSpPr/>
            <p:nvPr/>
          </p:nvSpPr>
          <p:spPr>
            <a:xfrm>
              <a:off x="4976486" y="4621106"/>
              <a:ext cx="255945" cy="281075"/>
            </a:xfrm>
            <a:custGeom>
              <a:rect b="b" l="l" r="r" t="t"/>
              <a:pathLst>
                <a:path extrusionOk="0" h="22504" w="20492">
                  <a:moveTo>
                    <a:pt x="418" y="1"/>
                  </a:moveTo>
                  <a:cubicBezTo>
                    <a:pt x="275" y="84"/>
                    <a:pt x="144" y="179"/>
                    <a:pt x="1" y="263"/>
                  </a:cubicBezTo>
                  <a:lnTo>
                    <a:pt x="20194" y="22504"/>
                  </a:lnTo>
                  <a:cubicBezTo>
                    <a:pt x="20301" y="22373"/>
                    <a:pt x="20396" y="22254"/>
                    <a:pt x="20492" y="22111"/>
                  </a:cubicBezTo>
                  <a:lnTo>
                    <a:pt x="418"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51" name="Google Shape;751;p28"/>
            <p:cNvSpPr/>
            <p:nvPr/>
          </p:nvSpPr>
          <p:spPr>
            <a:xfrm>
              <a:off x="4961623" y="4631222"/>
              <a:ext cx="259355" cy="284784"/>
            </a:xfrm>
            <a:custGeom>
              <a:rect b="b" l="l" r="r" t="t"/>
              <a:pathLst>
                <a:path extrusionOk="0" h="22801" w="20765">
                  <a:moveTo>
                    <a:pt x="393" y="1"/>
                  </a:moveTo>
                  <a:cubicBezTo>
                    <a:pt x="250" y="96"/>
                    <a:pt x="131" y="191"/>
                    <a:pt x="0" y="286"/>
                  </a:cubicBezTo>
                  <a:lnTo>
                    <a:pt x="20443" y="22801"/>
                  </a:lnTo>
                  <a:cubicBezTo>
                    <a:pt x="20551" y="22682"/>
                    <a:pt x="20658" y="22563"/>
                    <a:pt x="20765" y="22444"/>
                  </a:cubicBezTo>
                  <a:lnTo>
                    <a:pt x="393"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52" name="Google Shape;752;p28"/>
            <p:cNvSpPr/>
            <p:nvPr/>
          </p:nvSpPr>
          <p:spPr>
            <a:xfrm>
              <a:off x="4947934" y="4642526"/>
              <a:ext cx="260404" cy="285984"/>
            </a:xfrm>
            <a:custGeom>
              <a:rect b="b" l="l" r="r" t="t"/>
              <a:pathLst>
                <a:path extrusionOk="0" h="22897" w="20849">
                  <a:moveTo>
                    <a:pt x="358" y="0"/>
                  </a:moveTo>
                  <a:cubicBezTo>
                    <a:pt x="287" y="48"/>
                    <a:pt x="227" y="96"/>
                    <a:pt x="168" y="155"/>
                  </a:cubicBezTo>
                  <a:cubicBezTo>
                    <a:pt x="108" y="215"/>
                    <a:pt x="61" y="262"/>
                    <a:pt x="1" y="322"/>
                  </a:cubicBezTo>
                  <a:lnTo>
                    <a:pt x="20504" y="22896"/>
                  </a:lnTo>
                  <a:cubicBezTo>
                    <a:pt x="20563" y="22848"/>
                    <a:pt x="20623" y="22801"/>
                    <a:pt x="20682" y="22741"/>
                  </a:cubicBezTo>
                  <a:cubicBezTo>
                    <a:pt x="20742" y="22682"/>
                    <a:pt x="20801" y="22634"/>
                    <a:pt x="20849" y="22575"/>
                  </a:cubicBezTo>
                  <a:lnTo>
                    <a:pt x="358"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53" name="Google Shape;753;p28"/>
            <p:cNvSpPr/>
            <p:nvPr/>
          </p:nvSpPr>
          <p:spPr>
            <a:xfrm>
              <a:off x="4935294" y="4655016"/>
              <a:ext cx="259367" cy="284784"/>
            </a:xfrm>
            <a:custGeom>
              <a:rect b="b" l="l" r="r" t="t"/>
              <a:pathLst>
                <a:path extrusionOk="0" h="22801" w="20766">
                  <a:moveTo>
                    <a:pt x="322" y="1"/>
                  </a:moveTo>
                  <a:cubicBezTo>
                    <a:pt x="215" y="120"/>
                    <a:pt x="108" y="239"/>
                    <a:pt x="1" y="358"/>
                  </a:cubicBezTo>
                  <a:lnTo>
                    <a:pt x="20384" y="22801"/>
                  </a:lnTo>
                  <a:cubicBezTo>
                    <a:pt x="20515" y="22706"/>
                    <a:pt x="20634" y="22610"/>
                    <a:pt x="20765" y="22515"/>
                  </a:cubicBezTo>
                  <a:lnTo>
                    <a:pt x="322"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54" name="Google Shape;754;p28"/>
            <p:cNvSpPr/>
            <p:nvPr/>
          </p:nvSpPr>
          <p:spPr>
            <a:xfrm>
              <a:off x="4923853" y="4668842"/>
              <a:ext cx="255933" cy="281075"/>
            </a:xfrm>
            <a:custGeom>
              <a:rect b="b" l="l" r="r" t="t"/>
              <a:pathLst>
                <a:path extrusionOk="0" h="22504" w="20491">
                  <a:moveTo>
                    <a:pt x="298" y="1"/>
                  </a:moveTo>
                  <a:cubicBezTo>
                    <a:pt x="191" y="132"/>
                    <a:pt x="95" y="263"/>
                    <a:pt x="0" y="394"/>
                  </a:cubicBezTo>
                  <a:lnTo>
                    <a:pt x="20074" y="22504"/>
                  </a:lnTo>
                  <a:cubicBezTo>
                    <a:pt x="20217" y="22420"/>
                    <a:pt x="20360" y="22337"/>
                    <a:pt x="20491" y="22242"/>
                  </a:cubicBezTo>
                  <a:lnTo>
                    <a:pt x="298"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55" name="Google Shape;755;p28"/>
            <p:cNvSpPr/>
            <p:nvPr/>
          </p:nvSpPr>
          <p:spPr>
            <a:xfrm>
              <a:off x="4913586" y="4684018"/>
              <a:ext cx="250137" cy="274530"/>
            </a:xfrm>
            <a:custGeom>
              <a:rect b="b" l="l" r="r" t="t"/>
              <a:pathLst>
                <a:path extrusionOk="0" h="21980" w="20027">
                  <a:moveTo>
                    <a:pt x="263" y="0"/>
                  </a:moveTo>
                  <a:cubicBezTo>
                    <a:pt x="179" y="131"/>
                    <a:pt x="96" y="274"/>
                    <a:pt x="1" y="417"/>
                  </a:cubicBezTo>
                  <a:lnTo>
                    <a:pt x="19575" y="21979"/>
                  </a:lnTo>
                  <a:cubicBezTo>
                    <a:pt x="19729" y="21908"/>
                    <a:pt x="19884" y="21836"/>
                    <a:pt x="20027" y="21753"/>
                  </a:cubicBezTo>
                  <a:lnTo>
                    <a:pt x="263"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56" name="Google Shape;756;p28"/>
            <p:cNvSpPr/>
            <p:nvPr/>
          </p:nvSpPr>
          <p:spPr>
            <a:xfrm>
              <a:off x="4904818" y="4700517"/>
              <a:ext cx="241507" cy="265163"/>
            </a:xfrm>
            <a:custGeom>
              <a:rect b="b" l="l" r="r" t="t"/>
              <a:pathLst>
                <a:path extrusionOk="0" h="21230" w="19336">
                  <a:moveTo>
                    <a:pt x="226" y="1"/>
                  </a:moveTo>
                  <a:cubicBezTo>
                    <a:pt x="143" y="156"/>
                    <a:pt x="72" y="310"/>
                    <a:pt x="0" y="465"/>
                  </a:cubicBezTo>
                  <a:lnTo>
                    <a:pt x="18848" y="21230"/>
                  </a:lnTo>
                  <a:cubicBezTo>
                    <a:pt x="19014" y="21182"/>
                    <a:pt x="19181" y="21111"/>
                    <a:pt x="19336" y="21051"/>
                  </a:cubicBezTo>
                  <a:lnTo>
                    <a:pt x="226"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57" name="Google Shape;757;p28"/>
            <p:cNvSpPr/>
            <p:nvPr/>
          </p:nvSpPr>
          <p:spPr>
            <a:xfrm>
              <a:off x="4897524" y="4718665"/>
              <a:ext cx="230066" cy="252523"/>
            </a:xfrm>
            <a:custGeom>
              <a:rect b="b" l="l" r="r" t="t"/>
              <a:pathLst>
                <a:path extrusionOk="0" h="20218" w="18420">
                  <a:moveTo>
                    <a:pt x="179" y="0"/>
                  </a:moveTo>
                  <a:cubicBezTo>
                    <a:pt x="108" y="167"/>
                    <a:pt x="48" y="346"/>
                    <a:pt x="1" y="512"/>
                  </a:cubicBezTo>
                  <a:lnTo>
                    <a:pt x="17884" y="20217"/>
                  </a:lnTo>
                  <a:cubicBezTo>
                    <a:pt x="18063" y="20181"/>
                    <a:pt x="18241" y="20134"/>
                    <a:pt x="18420" y="20086"/>
                  </a:cubicBezTo>
                  <a:lnTo>
                    <a:pt x="179"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58" name="Google Shape;758;p28"/>
            <p:cNvSpPr/>
            <p:nvPr/>
          </p:nvSpPr>
          <p:spPr>
            <a:xfrm>
              <a:off x="4891878" y="4738587"/>
              <a:ext cx="215340" cy="236161"/>
            </a:xfrm>
            <a:custGeom>
              <a:rect b="b" l="l" r="r" t="t"/>
              <a:pathLst>
                <a:path extrusionOk="0" h="18908" w="17241">
                  <a:moveTo>
                    <a:pt x="131" y="1"/>
                  </a:moveTo>
                  <a:cubicBezTo>
                    <a:pt x="84" y="191"/>
                    <a:pt x="36" y="382"/>
                    <a:pt x="0" y="572"/>
                  </a:cubicBezTo>
                  <a:lnTo>
                    <a:pt x="16645" y="18908"/>
                  </a:lnTo>
                  <a:cubicBezTo>
                    <a:pt x="16848" y="18896"/>
                    <a:pt x="17038" y="18872"/>
                    <a:pt x="17241" y="18836"/>
                  </a:cubicBezTo>
                  <a:lnTo>
                    <a:pt x="131"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59" name="Google Shape;759;p28"/>
            <p:cNvSpPr/>
            <p:nvPr/>
          </p:nvSpPr>
          <p:spPr>
            <a:xfrm>
              <a:off x="4888456" y="4760744"/>
              <a:ext cx="196155" cy="215315"/>
            </a:xfrm>
            <a:custGeom>
              <a:rect b="b" l="l" r="r" t="t"/>
              <a:pathLst>
                <a:path extrusionOk="0" h="17239" w="15705">
                  <a:moveTo>
                    <a:pt x="60" y="1"/>
                  </a:moveTo>
                  <a:cubicBezTo>
                    <a:pt x="36" y="215"/>
                    <a:pt x="12" y="429"/>
                    <a:pt x="0" y="644"/>
                  </a:cubicBezTo>
                  <a:lnTo>
                    <a:pt x="15062" y="17229"/>
                  </a:lnTo>
                  <a:cubicBezTo>
                    <a:pt x="15169" y="17235"/>
                    <a:pt x="15276" y="17238"/>
                    <a:pt x="15383" y="17238"/>
                  </a:cubicBezTo>
                  <a:cubicBezTo>
                    <a:pt x="15491" y="17238"/>
                    <a:pt x="15598" y="17235"/>
                    <a:pt x="15705" y="17229"/>
                  </a:cubicBezTo>
                  <a:lnTo>
                    <a:pt x="60"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60" name="Google Shape;760;p28"/>
            <p:cNvSpPr/>
            <p:nvPr/>
          </p:nvSpPr>
          <p:spPr>
            <a:xfrm>
              <a:off x="4887569" y="4785736"/>
              <a:ext cx="171912" cy="189461"/>
            </a:xfrm>
            <a:custGeom>
              <a:rect b="b" l="l" r="r" t="t"/>
              <a:pathLst>
                <a:path extrusionOk="0" h="15169" w="13764">
                  <a:moveTo>
                    <a:pt x="0" y="0"/>
                  </a:moveTo>
                  <a:cubicBezTo>
                    <a:pt x="0" y="250"/>
                    <a:pt x="12" y="500"/>
                    <a:pt x="24" y="738"/>
                  </a:cubicBezTo>
                  <a:lnTo>
                    <a:pt x="13037" y="15073"/>
                  </a:lnTo>
                  <a:cubicBezTo>
                    <a:pt x="13276" y="15109"/>
                    <a:pt x="13526" y="15133"/>
                    <a:pt x="13764" y="15169"/>
                  </a:cubicBezTo>
                  <a:lnTo>
                    <a:pt x="0"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61" name="Google Shape;761;p28"/>
            <p:cNvSpPr/>
            <p:nvPr/>
          </p:nvSpPr>
          <p:spPr>
            <a:xfrm>
              <a:off x="4889942" y="4815175"/>
              <a:ext cx="140537" cy="154963"/>
            </a:xfrm>
            <a:custGeom>
              <a:rect b="b" l="l" r="r" t="t"/>
              <a:pathLst>
                <a:path extrusionOk="0" h="12407" w="11252">
                  <a:moveTo>
                    <a:pt x="1" y="1"/>
                  </a:moveTo>
                  <a:cubicBezTo>
                    <a:pt x="48" y="310"/>
                    <a:pt x="108" y="608"/>
                    <a:pt x="167" y="905"/>
                  </a:cubicBezTo>
                  <a:lnTo>
                    <a:pt x="10371" y="12145"/>
                  </a:lnTo>
                  <a:cubicBezTo>
                    <a:pt x="10669" y="12240"/>
                    <a:pt x="10954" y="12323"/>
                    <a:pt x="11252" y="12407"/>
                  </a:cubicBezTo>
                  <a:lnTo>
                    <a:pt x="1"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62" name="Google Shape;762;p28"/>
            <p:cNvSpPr/>
            <p:nvPr/>
          </p:nvSpPr>
          <p:spPr>
            <a:xfrm>
              <a:off x="4899909" y="4852945"/>
              <a:ext cx="93987" cy="103517"/>
            </a:xfrm>
            <a:custGeom>
              <a:rect b="b" l="l" r="r" t="t"/>
              <a:pathLst>
                <a:path extrusionOk="0" h="8288" w="7525">
                  <a:moveTo>
                    <a:pt x="0" y="1"/>
                  </a:moveTo>
                  <a:lnTo>
                    <a:pt x="0" y="1"/>
                  </a:lnTo>
                  <a:cubicBezTo>
                    <a:pt x="179" y="477"/>
                    <a:pt x="381" y="929"/>
                    <a:pt x="607" y="1382"/>
                  </a:cubicBezTo>
                  <a:lnTo>
                    <a:pt x="6203" y="7549"/>
                  </a:lnTo>
                  <a:cubicBezTo>
                    <a:pt x="6632" y="7823"/>
                    <a:pt x="7073" y="8061"/>
                    <a:pt x="7525" y="8287"/>
                  </a:cubicBezTo>
                  <a:lnTo>
                    <a:pt x="0"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grpSp>
        <p:nvGrpSpPr>
          <p:cNvPr id="763" name="Google Shape;763;p28"/>
          <p:cNvGrpSpPr/>
          <p:nvPr/>
        </p:nvGrpSpPr>
        <p:grpSpPr>
          <a:xfrm flipH="1" rot="10800000">
            <a:off x="6469468" y="16495"/>
            <a:ext cx="443348" cy="442912"/>
            <a:chOff x="4887569" y="4595026"/>
            <a:chExt cx="381145" cy="381032"/>
          </a:xfrm>
        </p:grpSpPr>
        <p:sp>
          <p:nvSpPr>
            <p:cNvPr id="764" name="Google Shape;764;p28"/>
            <p:cNvSpPr/>
            <p:nvPr/>
          </p:nvSpPr>
          <p:spPr>
            <a:xfrm>
              <a:off x="5162374" y="4614573"/>
              <a:ext cx="94000" cy="103505"/>
            </a:xfrm>
            <a:custGeom>
              <a:rect b="b" l="l" r="r" t="t"/>
              <a:pathLst>
                <a:path extrusionOk="0" h="8287" w="7526">
                  <a:moveTo>
                    <a:pt x="1" y="0"/>
                  </a:moveTo>
                  <a:lnTo>
                    <a:pt x="7526" y="8287"/>
                  </a:lnTo>
                  <a:cubicBezTo>
                    <a:pt x="7347" y="7811"/>
                    <a:pt x="7145" y="7358"/>
                    <a:pt x="6918" y="6906"/>
                  </a:cubicBezTo>
                  <a:lnTo>
                    <a:pt x="1322" y="738"/>
                  </a:lnTo>
                  <a:cubicBezTo>
                    <a:pt x="894" y="464"/>
                    <a:pt x="453" y="226"/>
                    <a:pt x="1" y="0"/>
                  </a:cubicBez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65" name="Google Shape;765;p28"/>
            <p:cNvSpPr/>
            <p:nvPr/>
          </p:nvSpPr>
          <p:spPr>
            <a:xfrm>
              <a:off x="5125791" y="4601034"/>
              <a:ext cx="140550" cy="154814"/>
            </a:xfrm>
            <a:custGeom>
              <a:rect b="b" l="l" r="r" t="t"/>
              <a:pathLst>
                <a:path extrusionOk="0" h="12395" w="11253">
                  <a:moveTo>
                    <a:pt x="1" y="1"/>
                  </a:moveTo>
                  <a:lnTo>
                    <a:pt x="11252" y="12395"/>
                  </a:lnTo>
                  <a:cubicBezTo>
                    <a:pt x="11205" y="12097"/>
                    <a:pt x="11157" y="11800"/>
                    <a:pt x="11086" y="11502"/>
                  </a:cubicBezTo>
                  <a:lnTo>
                    <a:pt x="870" y="251"/>
                  </a:lnTo>
                  <a:cubicBezTo>
                    <a:pt x="596" y="155"/>
                    <a:pt x="299" y="72"/>
                    <a:pt x="1" y="1"/>
                  </a:cubicBez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66" name="Google Shape;766;p28"/>
            <p:cNvSpPr/>
            <p:nvPr/>
          </p:nvSpPr>
          <p:spPr>
            <a:xfrm>
              <a:off x="5096802" y="4595976"/>
              <a:ext cx="171912" cy="189323"/>
            </a:xfrm>
            <a:custGeom>
              <a:rect b="b" l="l" r="r" t="t"/>
              <a:pathLst>
                <a:path extrusionOk="0" h="15158" w="13764">
                  <a:moveTo>
                    <a:pt x="0" y="1"/>
                  </a:moveTo>
                  <a:lnTo>
                    <a:pt x="13764" y="15157"/>
                  </a:lnTo>
                  <a:cubicBezTo>
                    <a:pt x="13764" y="14907"/>
                    <a:pt x="13752" y="14669"/>
                    <a:pt x="13740" y="14419"/>
                  </a:cubicBezTo>
                  <a:lnTo>
                    <a:pt x="726" y="84"/>
                  </a:lnTo>
                  <a:cubicBezTo>
                    <a:pt x="488" y="48"/>
                    <a:pt x="238" y="25"/>
                    <a:pt x="0" y="1"/>
                  </a:cubicBez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67" name="Google Shape;767;p28"/>
            <p:cNvSpPr/>
            <p:nvPr/>
          </p:nvSpPr>
          <p:spPr>
            <a:xfrm>
              <a:off x="5071659" y="4595026"/>
              <a:ext cx="196318" cy="215253"/>
            </a:xfrm>
            <a:custGeom>
              <a:rect b="b" l="l" r="r" t="t"/>
              <a:pathLst>
                <a:path extrusionOk="0" h="17234" w="15718">
                  <a:moveTo>
                    <a:pt x="430" y="0"/>
                  </a:moveTo>
                  <a:cubicBezTo>
                    <a:pt x="287" y="0"/>
                    <a:pt x="144" y="5"/>
                    <a:pt x="1" y="5"/>
                  </a:cubicBezTo>
                  <a:lnTo>
                    <a:pt x="15646" y="17234"/>
                  </a:lnTo>
                  <a:cubicBezTo>
                    <a:pt x="15670" y="17019"/>
                    <a:pt x="15693" y="16805"/>
                    <a:pt x="15717" y="16591"/>
                  </a:cubicBezTo>
                  <a:lnTo>
                    <a:pt x="644" y="5"/>
                  </a:lnTo>
                  <a:cubicBezTo>
                    <a:pt x="572" y="1"/>
                    <a:pt x="501" y="0"/>
                    <a:pt x="430" y="0"/>
                  </a:cubicBez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68" name="Google Shape;768;p28"/>
            <p:cNvSpPr/>
            <p:nvPr/>
          </p:nvSpPr>
          <p:spPr>
            <a:xfrm>
              <a:off x="5049215" y="4596275"/>
              <a:ext cx="215190" cy="236161"/>
            </a:xfrm>
            <a:custGeom>
              <a:rect b="b" l="l" r="r" t="t"/>
              <a:pathLst>
                <a:path extrusionOk="0" h="18908" w="17229">
                  <a:moveTo>
                    <a:pt x="584" y="1"/>
                  </a:moveTo>
                  <a:cubicBezTo>
                    <a:pt x="393" y="24"/>
                    <a:pt x="191" y="48"/>
                    <a:pt x="0" y="72"/>
                  </a:cubicBezTo>
                  <a:lnTo>
                    <a:pt x="17098" y="18908"/>
                  </a:lnTo>
                  <a:cubicBezTo>
                    <a:pt x="17145" y="18717"/>
                    <a:pt x="17193" y="18527"/>
                    <a:pt x="17228" y="18336"/>
                  </a:cubicBezTo>
                  <a:lnTo>
                    <a:pt x="584"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69" name="Google Shape;769;p28"/>
            <p:cNvSpPr/>
            <p:nvPr/>
          </p:nvSpPr>
          <p:spPr>
            <a:xfrm>
              <a:off x="5028694" y="4599848"/>
              <a:ext cx="230203" cy="252523"/>
            </a:xfrm>
            <a:custGeom>
              <a:rect b="b" l="l" r="r" t="t"/>
              <a:pathLst>
                <a:path extrusionOk="0" h="20218" w="18431">
                  <a:moveTo>
                    <a:pt x="536" y="0"/>
                  </a:moveTo>
                  <a:cubicBezTo>
                    <a:pt x="357" y="36"/>
                    <a:pt x="179" y="84"/>
                    <a:pt x="0" y="131"/>
                  </a:cubicBezTo>
                  <a:lnTo>
                    <a:pt x="18240" y="20217"/>
                  </a:lnTo>
                  <a:cubicBezTo>
                    <a:pt x="18312" y="20050"/>
                    <a:pt x="18371" y="19884"/>
                    <a:pt x="18431" y="19717"/>
                  </a:cubicBezTo>
                  <a:lnTo>
                    <a:pt x="536"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70" name="Google Shape;770;p28"/>
            <p:cNvSpPr/>
            <p:nvPr/>
          </p:nvSpPr>
          <p:spPr>
            <a:xfrm>
              <a:off x="5009946" y="4605343"/>
              <a:ext cx="241519" cy="265163"/>
            </a:xfrm>
            <a:custGeom>
              <a:rect b="b" l="l" r="r" t="t"/>
              <a:pathLst>
                <a:path extrusionOk="0" h="21230" w="19337">
                  <a:moveTo>
                    <a:pt x="489" y="1"/>
                  </a:moveTo>
                  <a:cubicBezTo>
                    <a:pt x="322" y="60"/>
                    <a:pt x="168" y="120"/>
                    <a:pt x="1" y="179"/>
                  </a:cubicBezTo>
                  <a:lnTo>
                    <a:pt x="19110" y="21230"/>
                  </a:lnTo>
                  <a:cubicBezTo>
                    <a:pt x="19194" y="21075"/>
                    <a:pt x="19265" y="20920"/>
                    <a:pt x="19337" y="20765"/>
                  </a:cubicBezTo>
                  <a:lnTo>
                    <a:pt x="489"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71" name="Google Shape;771;p28"/>
            <p:cNvSpPr/>
            <p:nvPr/>
          </p:nvSpPr>
          <p:spPr>
            <a:xfrm>
              <a:off x="4992548" y="4612487"/>
              <a:ext cx="250150" cy="274680"/>
            </a:xfrm>
            <a:custGeom>
              <a:rect b="b" l="l" r="r" t="t"/>
              <a:pathLst>
                <a:path extrusionOk="0" h="21992" w="20028">
                  <a:moveTo>
                    <a:pt x="453" y="0"/>
                  </a:moveTo>
                  <a:cubicBezTo>
                    <a:pt x="299" y="72"/>
                    <a:pt x="156" y="143"/>
                    <a:pt x="1" y="227"/>
                  </a:cubicBezTo>
                  <a:lnTo>
                    <a:pt x="19765" y="21991"/>
                  </a:lnTo>
                  <a:cubicBezTo>
                    <a:pt x="19849" y="21848"/>
                    <a:pt x="19932" y="21705"/>
                    <a:pt x="20027" y="21563"/>
                  </a:cubicBezTo>
                  <a:lnTo>
                    <a:pt x="453"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72" name="Google Shape;772;p28"/>
            <p:cNvSpPr/>
            <p:nvPr/>
          </p:nvSpPr>
          <p:spPr>
            <a:xfrm>
              <a:off x="4976486" y="4621106"/>
              <a:ext cx="255945" cy="281075"/>
            </a:xfrm>
            <a:custGeom>
              <a:rect b="b" l="l" r="r" t="t"/>
              <a:pathLst>
                <a:path extrusionOk="0" h="22504" w="20492">
                  <a:moveTo>
                    <a:pt x="418" y="1"/>
                  </a:moveTo>
                  <a:cubicBezTo>
                    <a:pt x="275" y="84"/>
                    <a:pt x="144" y="179"/>
                    <a:pt x="1" y="263"/>
                  </a:cubicBezTo>
                  <a:lnTo>
                    <a:pt x="20194" y="22504"/>
                  </a:lnTo>
                  <a:cubicBezTo>
                    <a:pt x="20301" y="22373"/>
                    <a:pt x="20396" y="22254"/>
                    <a:pt x="20492" y="22111"/>
                  </a:cubicBezTo>
                  <a:lnTo>
                    <a:pt x="418"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73" name="Google Shape;773;p28"/>
            <p:cNvSpPr/>
            <p:nvPr/>
          </p:nvSpPr>
          <p:spPr>
            <a:xfrm>
              <a:off x="4961623" y="4631222"/>
              <a:ext cx="259355" cy="284784"/>
            </a:xfrm>
            <a:custGeom>
              <a:rect b="b" l="l" r="r" t="t"/>
              <a:pathLst>
                <a:path extrusionOk="0" h="22801" w="20765">
                  <a:moveTo>
                    <a:pt x="393" y="1"/>
                  </a:moveTo>
                  <a:cubicBezTo>
                    <a:pt x="250" y="96"/>
                    <a:pt x="131" y="191"/>
                    <a:pt x="0" y="286"/>
                  </a:cubicBezTo>
                  <a:lnTo>
                    <a:pt x="20443" y="22801"/>
                  </a:lnTo>
                  <a:cubicBezTo>
                    <a:pt x="20551" y="22682"/>
                    <a:pt x="20658" y="22563"/>
                    <a:pt x="20765" y="22444"/>
                  </a:cubicBezTo>
                  <a:lnTo>
                    <a:pt x="393"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74" name="Google Shape;774;p28"/>
            <p:cNvSpPr/>
            <p:nvPr/>
          </p:nvSpPr>
          <p:spPr>
            <a:xfrm>
              <a:off x="4947934" y="4642526"/>
              <a:ext cx="260404" cy="285984"/>
            </a:xfrm>
            <a:custGeom>
              <a:rect b="b" l="l" r="r" t="t"/>
              <a:pathLst>
                <a:path extrusionOk="0" h="22897" w="20849">
                  <a:moveTo>
                    <a:pt x="358" y="0"/>
                  </a:moveTo>
                  <a:cubicBezTo>
                    <a:pt x="287" y="48"/>
                    <a:pt x="227" y="96"/>
                    <a:pt x="168" y="155"/>
                  </a:cubicBezTo>
                  <a:cubicBezTo>
                    <a:pt x="108" y="215"/>
                    <a:pt x="61" y="262"/>
                    <a:pt x="1" y="322"/>
                  </a:cubicBezTo>
                  <a:lnTo>
                    <a:pt x="20504" y="22896"/>
                  </a:lnTo>
                  <a:cubicBezTo>
                    <a:pt x="20563" y="22848"/>
                    <a:pt x="20623" y="22801"/>
                    <a:pt x="20682" y="22741"/>
                  </a:cubicBezTo>
                  <a:cubicBezTo>
                    <a:pt x="20742" y="22682"/>
                    <a:pt x="20801" y="22634"/>
                    <a:pt x="20849" y="22575"/>
                  </a:cubicBezTo>
                  <a:lnTo>
                    <a:pt x="358"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75" name="Google Shape;775;p28"/>
            <p:cNvSpPr/>
            <p:nvPr/>
          </p:nvSpPr>
          <p:spPr>
            <a:xfrm>
              <a:off x="4935294" y="4655016"/>
              <a:ext cx="259367" cy="284784"/>
            </a:xfrm>
            <a:custGeom>
              <a:rect b="b" l="l" r="r" t="t"/>
              <a:pathLst>
                <a:path extrusionOk="0" h="22801" w="20766">
                  <a:moveTo>
                    <a:pt x="322" y="1"/>
                  </a:moveTo>
                  <a:cubicBezTo>
                    <a:pt x="215" y="120"/>
                    <a:pt x="108" y="239"/>
                    <a:pt x="1" y="358"/>
                  </a:cubicBezTo>
                  <a:lnTo>
                    <a:pt x="20384" y="22801"/>
                  </a:lnTo>
                  <a:cubicBezTo>
                    <a:pt x="20515" y="22706"/>
                    <a:pt x="20634" y="22610"/>
                    <a:pt x="20765" y="22515"/>
                  </a:cubicBezTo>
                  <a:lnTo>
                    <a:pt x="322"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76" name="Google Shape;776;p28"/>
            <p:cNvSpPr/>
            <p:nvPr/>
          </p:nvSpPr>
          <p:spPr>
            <a:xfrm>
              <a:off x="4923853" y="4668842"/>
              <a:ext cx="255933" cy="281075"/>
            </a:xfrm>
            <a:custGeom>
              <a:rect b="b" l="l" r="r" t="t"/>
              <a:pathLst>
                <a:path extrusionOk="0" h="22504" w="20491">
                  <a:moveTo>
                    <a:pt x="298" y="1"/>
                  </a:moveTo>
                  <a:cubicBezTo>
                    <a:pt x="191" y="132"/>
                    <a:pt x="95" y="263"/>
                    <a:pt x="0" y="394"/>
                  </a:cubicBezTo>
                  <a:lnTo>
                    <a:pt x="20074" y="22504"/>
                  </a:lnTo>
                  <a:cubicBezTo>
                    <a:pt x="20217" y="22420"/>
                    <a:pt x="20360" y="22337"/>
                    <a:pt x="20491" y="22242"/>
                  </a:cubicBezTo>
                  <a:lnTo>
                    <a:pt x="298"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77" name="Google Shape;777;p28"/>
            <p:cNvSpPr/>
            <p:nvPr/>
          </p:nvSpPr>
          <p:spPr>
            <a:xfrm>
              <a:off x="4913586" y="4684018"/>
              <a:ext cx="250137" cy="274530"/>
            </a:xfrm>
            <a:custGeom>
              <a:rect b="b" l="l" r="r" t="t"/>
              <a:pathLst>
                <a:path extrusionOk="0" h="21980" w="20027">
                  <a:moveTo>
                    <a:pt x="263" y="0"/>
                  </a:moveTo>
                  <a:cubicBezTo>
                    <a:pt x="179" y="131"/>
                    <a:pt x="96" y="274"/>
                    <a:pt x="1" y="417"/>
                  </a:cubicBezTo>
                  <a:lnTo>
                    <a:pt x="19575" y="21979"/>
                  </a:lnTo>
                  <a:cubicBezTo>
                    <a:pt x="19729" y="21908"/>
                    <a:pt x="19884" y="21836"/>
                    <a:pt x="20027" y="21753"/>
                  </a:cubicBezTo>
                  <a:lnTo>
                    <a:pt x="263"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78" name="Google Shape;778;p28"/>
            <p:cNvSpPr/>
            <p:nvPr/>
          </p:nvSpPr>
          <p:spPr>
            <a:xfrm>
              <a:off x="4904818" y="4700517"/>
              <a:ext cx="241507" cy="265163"/>
            </a:xfrm>
            <a:custGeom>
              <a:rect b="b" l="l" r="r" t="t"/>
              <a:pathLst>
                <a:path extrusionOk="0" h="21230" w="19336">
                  <a:moveTo>
                    <a:pt x="226" y="1"/>
                  </a:moveTo>
                  <a:cubicBezTo>
                    <a:pt x="143" y="156"/>
                    <a:pt x="72" y="310"/>
                    <a:pt x="0" y="465"/>
                  </a:cubicBezTo>
                  <a:lnTo>
                    <a:pt x="18848" y="21230"/>
                  </a:lnTo>
                  <a:cubicBezTo>
                    <a:pt x="19014" y="21182"/>
                    <a:pt x="19181" y="21111"/>
                    <a:pt x="19336" y="21051"/>
                  </a:cubicBezTo>
                  <a:lnTo>
                    <a:pt x="226"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79" name="Google Shape;779;p28"/>
            <p:cNvSpPr/>
            <p:nvPr/>
          </p:nvSpPr>
          <p:spPr>
            <a:xfrm>
              <a:off x="4897524" y="4718665"/>
              <a:ext cx="230066" cy="252523"/>
            </a:xfrm>
            <a:custGeom>
              <a:rect b="b" l="l" r="r" t="t"/>
              <a:pathLst>
                <a:path extrusionOk="0" h="20218" w="18420">
                  <a:moveTo>
                    <a:pt x="179" y="0"/>
                  </a:moveTo>
                  <a:cubicBezTo>
                    <a:pt x="108" y="167"/>
                    <a:pt x="48" y="346"/>
                    <a:pt x="1" y="512"/>
                  </a:cubicBezTo>
                  <a:lnTo>
                    <a:pt x="17884" y="20217"/>
                  </a:lnTo>
                  <a:cubicBezTo>
                    <a:pt x="18063" y="20181"/>
                    <a:pt x="18241" y="20134"/>
                    <a:pt x="18420" y="20086"/>
                  </a:cubicBezTo>
                  <a:lnTo>
                    <a:pt x="179"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80" name="Google Shape;780;p28"/>
            <p:cNvSpPr/>
            <p:nvPr/>
          </p:nvSpPr>
          <p:spPr>
            <a:xfrm>
              <a:off x="4891878" y="4738587"/>
              <a:ext cx="215340" cy="236161"/>
            </a:xfrm>
            <a:custGeom>
              <a:rect b="b" l="l" r="r" t="t"/>
              <a:pathLst>
                <a:path extrusionOk="0" h="18908" w="17241">
                  <a:moveTo>
                    <a:pt x="131" y="1"/>
                  </a:moveTo>
                  <a:cubicBezTo>
                    <a:pt x="84" y="191"/>
                    <a:pt x="36" y="382"/>
                    <a:pt x="0" y="572"/>
                  </a:cubicBezTo>
                  <a:lnTo>
                    <a:pt x="16645" y="18908"/>
                  </a:lnTo>
                  <a:cubicBezTo>
                    <a:pt x="16848" y="18896"/>
                    <a:pt x="17038" y="18872"/>
                    <a:pt x="17241" y="18836"/>
                  </a:cubicBezTo>
                  <a:lnTo>
                    <a:pt x="131"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81" name="Google Shape;781;p28"/>
            <p:cNvSpPr/>
            <p:nvPr/>
          </p:nvSpPr>
          <p:spPr>
            <a:xfrm>
              <a:off x="4888456" y="4760744"/>
              <a:ext cx="196155" cy="215315"/>
            </a:xfrm>
            <a:custGeom>
              <a:rect b="b" l="l" r="r" t="t"/>
              <a:pathLst>
                <a:path extrusionOk="0" h="17239" w="15705">
                  <a:moveTo>
                    <a:pt x="60" y="1"/>
                  </a:moveTo>
                  <a:cubicBezTo>
                    <a:pt x="36" y="215"/>
                    <a:pt x="12" y="429"/>
                    <a:pt x="0" y="644"/>
                  </a:cubicBezTo>
                  <a:lnTo>
                    <a:pt x="15062" y="17229"/>
                  </a:lnTo>
                  <a:cubicBezTo>
                    <a:pt x="15169" y="17235"/>
                    <a:pt x="15276" y="17238"/>
                    <a:pt x="15383" y="17238"/>
                  </a:cubicBezTo>
                  <a:cubicBezTo>
                    <a:pt x="15491" y="17238"/>
                    <a:pt x="15598" y="17235"/>
                    <a:pt x="15705" y="17229"/>
                  </a:cubicBezTo>
                  <a:lnTo>
                    <a:pt x="60"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82" name="Google Shape;782;p28"/>
            <p:cNvSpPr/>
            <p:nvPr/>
          </p:nvSpPr>
          <p:spPr>
            <a:xfrm>
              <a:off x="4887569" y="4785736"/>
              <a:ext cx="171912" cy="189461"/>
            </a:xfrm>
            <a:custGeom>
              <a:rect b="b" l="l" r="r" t="t"/>
              <a:pathLst>
                <a:path extrusionOk="0" h="15169" w="13764">
                  <a:moveTo>
                    <a:pt x="0" y="0"/>
                  </a:moveTo>
                  <a:cubicBezTo>
                    <a:pt x="0" y="250"/>
                    <a:pt x="12" y="500"/>
                    <a:pt x="24" y="738"/>
                  </a:cubicBezTo>
                  <a:lnTo>
                    <a:pt x="13037" y="15073"/>
                  </a:lnTo>
                  <a:cubicBezTo>
                    <a:pt x="13276" y="15109"/>
                    <a:pt x="13526" y="15133"/>
                    <a:pt x="13764" y="15169"/>
                  </a:cubicBezTo>
                  <a:lnTo>
                    <a:pt x="0"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83" name="Google Shape;783;p28"/>
            <p:cNvSpPr/>
            <p:nvPr/>
          </p:nvSpPr>
          <p:spPr>
            <a:xfrm>
              <a:off x="4889942" y="4815175"/>
              <a:ext cx="140537" cy="154963"/>
            </a:xfrm>
            <a:custGeom>
              <a:rect b="b" l="l" r="r" t="t"/>
              <a:pathLst>
                <a:path extrusionOk="0" h="12407" w="11252">
                  <a:moveTo>
                    <a:pt x="1" y="1"/>
                  </a:moveTo>
                  <a:cubicBezTo>
                    <a:pt x="48" y="310"/>
                    <a:pt x="108" y="608"/>
                    <a:pt x="167" y="905"/>
                  </a:cubicBezTo>
                  <a:lnTo>
                    <a:pt x="10371" y="12145"/>
                  </a:lnTo>
                  <a:cubicBezTo>
                    <a:pt x="10669" y="12240"/>
                    <a:pt x="10954" y="12323"/>
                    <a:pt x="11252" y="12407"/>
                  </a:cubicBezTo>
                  <a:lnTo>
                    <a:pt x="1"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784" name="Google Shape;784;p28"/>
            <p:cNvSpPr/>
            <p:nvPr/>
          </p:nvSpPr>
          <p:spPr>
            <a:xfrm>
              <a:off x="4899909" y="4852945"/>
              <a:ext cx="93987" cy="103517"/>
            </a:xfrm>
            <a:custGeom>
              <a:rect b="b" l="l" r="r" t="t"/>
              <a:pathLst>
                <a:path extrusionOk="0" h="8288" w="7525">
                  <a:moveTo>
                    <a:pt x="0" y="1"/>
                  </a:moveTo>
                  <a:lnTo>
                    <a:pt x="0" y="1"/>
                  </a:lnTo>
                  <a:cubicBezTo>
                    <a:pt x="179" y="477"/>
                    <a:pt x="381" y="929"/>
                    <a:pt x="607" y="1382"/>
                  </a:cubicBezTo>
                  <a:lnTo>
                    <a:pt x="6203" y="7549"/>
                  </a:lnTo>
                  <a:cubicBezTo>
                    <a:pt x="6632" y="7823"/>
                    <a:pt x="7073" y="8061"/>
                    <a:pt x="7525" y="8287"/>
                  </a:cubicBezTo>
                  <a:lnTo>
                    <a:pt x="0"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sp>
        <p:nvSpPr>
          <p:cNvPr id="785" name="Google Shape;785;p28"/>
          <p:cNvSpPr/>
          <p:nvPr/>
        </p:nvSpPr>
        <p:spPr>
          <a:xfrm rot="10800000">
            <a:off x="7737102" y="2481981"/>
            <a:ext cx="1701088" cy="2304446"/>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6" name="Google Shape;786;p28"/>
          <p:cNvGrpSpPr/>
          <p:nvPr/>
        </p:nvGrpSpPr>
        <p:grpSpPr>
          <a:xfrm flipH="1" rot="10800000">
            <a:off x="992532" y="-401568"/>
            <a:ext cx="1512375" cy="1242621"/>
            <a:chOff x="4623213" y="3501085"/>
            <a:chExt cx="1196973" cy="983475"/>
          </a:xfrm>
        </p:grpSpPr>
        <p:sp>
          <p:nvSpPr>
            <p:cNvPr id="787" name="Google Shape;787;p28"/>
            <p:cNvSpPr/>
            <p:nvPr/>
          </p:nvSpPr>
          <p:spPr>
            <a:xfrm>
              <a:off x="4623213" y="4116714"/>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8"/>
            <p:cNvSpPr/>
            <p:nvPr/>
          </p:nvSpPr>
          <p:spPr>
            <a:xfrm>
              <a:off x="4702761" y="350108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8"/>
            <p:cNvSpPr/>
            <p:nvPr/>
          </p:nvSpPr>
          <p:spPr>
            <a:xfrm>
              <a:off x="4804380" y="3597661"/>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28"/>
          <p:cNvGrpSpPr/>
          <p:nvPr/>
        </p:nvGrpSpPr>
        <p:grpSpPr>
          <a:xfrm rot="9503256">
            <a:off x="7524324" y="1478433"/>
            <a:ext cx="1970705" cy="1583291"/>
            <a:chOff x="4649450" y="3527425"/>
            <a:chExt cx="1224050" cy="983475"/>
          </a:xfrm>
        </p:grpSpPr>
        <p:sp>
          <p:nvSpPr>
            <p:cNvPr id="791" name="Google Shape;791;p28"/>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8"/>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8"/>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4" name="Google Shape;794;p28"/>
          <p:cNvSpPr/>
          <p:nvPr/>
        </p:nvSpPr>
        <p:spPr>
          <a:xfrm rot="-10302611">
            <a:off x="7737108" y="-189760"/>
            <a:ext cx="1701093" cy="2304467"/>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8"/>
          <p:cNvSpPr/>
          <p:nvPr/>
        </p:nvSpPr>
        <p:spPr>
          <a:xfrm flipH="1" rot="-5400000">
            <a:off x="7753208" y="-539013"/>
            <a:ext cx="1120156" cy="1517498"/>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8"/>
          <p:cNvSpPr/>
          <p:nvPr/>
        </p:nvSpPr>
        <p:spPr>
          <a:xfrm rot="6366138">
            <a:off x="14118" y="-417241"/>
            <a:ext cx="1726520" cy="2338797"/>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8"/>
          <p:cNvSpPr/>
          <p:nvPr/>
        </p:nvSpPr>
        <p:spPr>
          <a:xfrm flipH="1" rot="9622076">
            <a:off x="-178962" y="544688"/>
            <a:ext cx="1277222" cy="1730164"/>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8"/>
          <p:cNvSpPr/>
          <p:nvPr/>
        </p:nvSpPr>
        <p:spPr>
          <a:xfrm flipH="1" rot="10800000">
            <a:off x="-531169" y="2225306"/>
            <a:ext cx="1857882" cy="2516743"/>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9" name="Google Shape;799;p28"/>
          <p:cNvGrpSpPr/>
          <p:nvPr/>
        </p:nvGrpSpPr>
        <p:grpSpPr>
          <a:xfrm rot="10800000">
            <a:off x="6851192" y="-230257"/>
            <a:ext cx="1120128" cy="899978"/>
            <a:chOff x="4649450" y="3527425"/>
            <a:chExt cx="1224050" cy="983475"/>
          </a:xfrm>
        </p:grpSpPr>
        <p:sp>
          <p:nvSpPr>
            <p:cNvPr id="800" name="Google Shape;800;p28"/>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8"/>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8"/>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3" name="Google Shape;803;p28"/>
          <p:cNvGrpSpPr/>
          <p:nvPr/>
        </p:nvGrpSpPr>
        <p:grpSpPr>
          <a:xfrm flipH="1" rot="10800000">
            <a:off x="-230168" y="1678417"/>
            <a:ext cx="1255875" cy="1009045"/>
            <a:chOff x="4649450" y="3527425"/>
            <a:chExt cx="1224050" cy="983475"/>
          </a:xfrm>
        </p:grpSpPr>
        <p:sp>
          <p:nvSpPr>
            <p:cNvPr id="804" name="Google Shape;804;p28"/>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8"/>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8"/>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1_2">
    <p:spTree>
      <p:nvGrpSpPr>
        <p:cNvPr id="807" name="Shape 807"/>
        <p:cNvGrpSpPr/>
        <p:nvPr/>
      </p:nvGrpSpPr>
      <p:grpSpPr>
        <a:xfrm>
          <a:off x="0" y="0"/>
          <a:ext cx="0" cy="0"/>
          <a:chOff x="0" y="0"/>
          <a:chExt cx="0" cy="0"/>
        </a:xfrm>
      </p:grpSpPr>
      <p:sp>
        <p:nvSpPr>
          <p:cNvPr id="808" name="Google Shape;808;p29"/>
          <p:cNvSpPr/>
          <p:nvPr/>
        </p:nvSpPr>
        <p:spPr>
          <a:xfrm>
            <a:off x="-456853" y="346880"/>
            <a:ext cx="1727852" cy="2340601"/>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9" name="Google Shape;809;p29"/>
          <p:cNvGrpSpPr/>
          <p:nvPr/>
        </p:nvGrpSpPr>
        <p:grpSpPr>
          <a:xfrm rot="10800000">
            <a:off x="6573811" y="-401568"/>
            <a:ext cx="1479225" cy="1242621"/>
            <a:chOff x="4649450" y="3501085"/>
            <a:chExt cx="1170736" cy="983475"/>
          </a:xfrm>
        </p:grpSpPr>
        <p:sp>
          <p:nvSpPr>
            <p:cNvPr id="810" name="Google Shape;810;p29"/>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9"/>
            <p:cNvSpPr/>
            <p:nvPr/>
          </p:nvSpPr>
          <p:spPr>
            <a:xfrm>
              <a:off x="4702761" y="350108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9"/>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3" name="Google Shape;813;p29"/>
          <p:cNvGrpSpPr/>
          <p:nvPr/>
        </p:nvGrpSpPr>
        <p:grpSpPr>
          <a:xfrm>
            <a:off x="-786719" y="2252601"/>
            <a:ext cx="2001689" cy="1608178"/>
            <a:chOff x="4649450" y="3527425"/>
            <a:chExt cx="1224050" cy="983475"/>
          </a:xfrm>
        </p:grpSpPr>
        <p:sp>
          <p:nvSpPr>
            <p:cNvPr id="814" name="Google Shape;814;p29"/>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9"/>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9"/>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7" name="Google Shape;817;p29"/>
          <p:cNvSpPr/>
          <p:nvPr/>
        </p:nvSpPr>
        <p:spPr>
          <a:xfrm>
            <a:off x="-409500" y="3041439"/>
            <a:ext cx="1727852" cy="2340601"/>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9"/>
          <p:cNvSpPr/>
          <p:nvPr/>
        </p:nvSpPr>
        <p:spPr>
          <a:xfrm flipH="1" rot="5400000">
            <a:off x="468089" y="4209554"/>
            <a:ext cx="1137776" cy="1541367"/>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9"/>
          <p:cNvSpPr/>
          <p:nvPr/>
        </p:nvSpPr>
        <p:spPr>
          <a:xfrm flipH="1" rot="-5400000">
            <a:off x="7489631" y="-565322"/>
            <a:ext cx="1726514" cy="2338788"/>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0" name="Google Shape;820;p29"/>
          <p:cNvGrpSpPr/>
          <p:nvPr/>
        </p:nvGrpSpPr>
        <p:grpSpPr>
          <a:xfrm rot="10800000">
            <a:off x="8053010" y="1678417"/>
            <a:ext cx="1255875" cy="1009045"/>
            <a:chOff x="4649450" y="3527425"/>
            <a:chExt cx="1224050" cy="983475"/>
          </a:xfrm>
        </p:grpSpPr>
        <p:sp>
          <p:nvSpPr>
            <p:cNvPr id="821" name="Google Shape;821;p29"/>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9"/>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9"/>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4" name="Google Shape;824;p29"/>
          <p:cNvSpPr/>
          <p:nvPr/>
        </p:nvSpPr>
        <p:spPr>
          <a:xfrm rot="10800000">
            <a:off x="8297875" y="260505"/>
            <a:ext cx="1277247" cy="1730198"/>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9"/>
          <p:cNvSpPr/>
          <p:nvPr/>
        </p:nvSpPr>
        <p:spPr>
          <a:xfrm rot="10800000">
            <a:off x="8007556" y="2171881"/>
            <a:ext cx="1857882" cy="2516743"/>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6" name="Google Shape;826;p29"/>
          <p:cNvGrpSpPr/>
          <p:nvPr/>
        </p:nvGrpSpPr>
        <p:grpSpPr>
          <a:xfrm>
            <a:off x="1456509" y="4634991"/>
            <a:ext cx="1137754" cy="914140"/>
            <a:chOff x="4649450" y="3527425"/>
            <a:chExt cx="1224050" cy="983475"/>
          </a:xfrm>
        </p:grpSpPr>
        <p:sp>
          <p:nvSpPr>
            <p:cNvPr id="827" name="Google Shape;827;p29"/>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9"/>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9"/>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
  <p:cSld name="CUSTOM_21_1_2">
    <p:spTree>
      <p:nvGrpSpPr>
        <p:cNvPr id="830" name="Shape 830"/>
        <p:cNvGrpSpPr/>
        <p:nvPr/>
      </p:nvGrpSpPr>
      <p:grpSpPr>
        <a:xfrm>
          <a:off x="0" y="0"/>
          <a:ext cx="0" cy="0"/>
          <a:chOff x="0" y="0"/>
          <a:chExt cx="0" cy="0"/>
        </a:xfrm>
      </p:grpSpPr>
      <p:sp>
        <p:nvSpPr>
          <p:cNvPr id="831" name="Google Shape;831;p30"/>
          <p:cNvSpPr/>
          <p:nvPr/>
        </p:nvSpPr>
        <p:spPr>
          <a:xfrm rot="5400000">
            <a:off x="2155410" y="-303306"/>
            <a:ext cx="1352261" cy="1831915"/>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2" name="Google Shape;832;p30"/>
          <p:cNvGrpSpPr/>
          <p:nvPr/>
        </p:nvGrpSpPr>
        <p:grpSpPr>
          <a:xfrm rot="10800000">
            <a:off x="6573811" y="-401568"/>
            <a:ext cx="1479225" cy="1242621"/>
            <a:chOff x="4649450" y="3501085"/>
            <a:chExt cx="1170736" cy="983475"/>
          </a:xfrm>
        </p:grpSpPr>
        <p:sp>
          <p:nvSpPr>
            <p:cNvPr id="833" name="Google Shape;833;p30"/>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0"/>
            <p:cNvSpPr/>
            <p:nvPr/>
          </p:nvSpPr>
          <p:spPr>
            <a:xfrm>
              <a:off x="4702761" y="350108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0"/>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30"/>
          <p:cNvGrpSpPr/>
          <p:nvPr/>
        </p:nvGrpSpPr>
        <p:grpSpPr>
          <a:xfrm rot="5400000">
            <a:off x="843699" y="-167799"/>
            <a:ext cx="1566539" cy="1258553"/>
            <a:chOff x="4649450" y="3527425"/>
            <a:chExt cx="1224050" cy="983475"/>
          </a:xfrm>
        </p:grpSpPr>
        <p:sp>
          <p:nvSpPr>
            <p:cNvPr id="837" name="Google Shape;837;p30"/>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0"/>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0"/>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0" name="Google Shape;840;p30"/>
          <p:cNvSpPr/>
          <p:nvPr/>
        </p:nvSpPr>
        <p:spPr>
          <a:xfrm rot="5400000">
            <a:off x="46552" y="-266247"/>
            <a:ext cx="1352261" cy="1831915"/>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0"/>
          <p:cNvSpPr/>
          <p:nvPr/>
        </p:nvSpPr>
        <p:spPr>
          <a:xfrm flipH="1" rot="10800000">
            <a:off x="-323965" y="502387"/>
            <a:ext cx="890430" cy="1206405"/>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0"/>
          <p:cNvSpPr/>
          <p:nvPr/>
        </p:nvSpPr>
        <p:spPr>
          <a:xfrm flipH="1" rot="-5400000">
            <a:off x="7489631" y="-565322"/>
            <a:ext cx="1726514" cy="2338788"/>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3" name="Google Shape;843;p30"/>
          <p:cNvGrpSpPr/>
          <p:nvPr/>
        </p:nvGrpSpPr>
        <p:grpSpPr>
          <a:xfrm rot="10800000">
            <a:off x="8053010" y="1678417"/>
            <a:ext cx="1255875" cy="1009045"/>
            <a:chOff x="4649450" y="3527425"/>
            <a:chExt cx="1224050" cy="983475"/>
          </a:xfrm>
        </p:grpSpPr>
        <p:sp>
          <p:nvSpPr>
            <p:cNvPr id="844" name="Google Shape;844;p30"/>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0"/>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0"/>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7" name="Google Shape;847;p30"/>
          <p:cNvSpPr/>
          <p:nvPr/>
        </p:nvSpPr>
        <p:spPr>
          <a:xfrm rot="10800000">
            <a:off x="8297875" y="260505"/>
            <a:ext cx="1277247" cy="1730198"/>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0"/>
          <p:cNvSpPr/>
          <p:nvPr/>
        </p:nvSpPr>
        <p:spPr>
          <a:xfrm rot="10800000">
            <a:off x="8007556" y="2171881"/>
            <a:ext cx="1857882" cy="2516743"/>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9" name="Google Shape;849;p30"/>
          <p:cNvGrpSpPr/>
          <p:nvPr/>
        </p:nvGrpSpPr>
        <p:grpSpPr>
          <a:xfrm rot="5400000">
            <a:off x="-411660" y="1521699"/>
            <a:ext cx="890496" cy="715478"/>
            <a:chOff x="4649450" y="3527425"/>
            <a:chExt cx="1224050" cy="983475"/>
          </a:xfrm>
        </p:grpSpPr>
        <p:sp>
          <p:nvSpPr>
            <p:cNvPr id="850" name="Google Shape;850;p30"/>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0"/>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0"/>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7" name="Shape 97"/>
        <p:cNvGrpSpPr/>
        <p:nvPr/>
      </p:nvGrpSpPr>
      <p:grpSpPr>
        <a:xfrm>
          <a:off x="0" y="0"/>
          <a:ext cx="0" cy="0"/>
          <a:chOff x="0" y="0"/>
          <a:chExt cx="0" cy="0"/>
        </a:xfrm>
      </p:grpSpPr>
      <p:sp>
        <p:nvSpPr>
          <p:cNvPr id="98" name="Google Shape;98;p4"/>
          <p:cNvSpPr txBox="1"/>
          <p:nvPr>
            <p:ph idx="1" type="body"/>
          </p:nvPr>
        </p:nvSpPr>
        <p:spPr>
          <a:xfrm>
            <a:off x="778500" y="1424000"/>
            <a:ext cx="7648800" cy="3421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2"/>
              </a:buClr>
              <a:buSzPts val="1200"/>
              <a:buFont typeface="Roboto"/>
              <a:buAutoNum type="arabicPeriod"/>
              <a:defRPr sz="1100"/>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grpSp>
        <p:nvGrpSpPr>
          <p:cNvPr id="99" name="Google Shape;99;p4"/>
          <p:cNvGrpSpPr/>
          <p:nvPr/>
        </p:nvGrpSpPr>
        <p:grpSpPr>
          <a:xfrm rot="10800000">
            <a:off x="7535961" y="-269332"/>
            <a:ext cx="931789" cy="782748"/>
            <a:chOff x="4649450" y="3501085"/>
            <a:chExt cx="1170736" cy="983475"/>
          </a:xfrm>
        </p:grpSpPr>
        <p:sp>
          <p:nvSpPr>
            <p:cNvPr id="100" name="Google Shape;100;p4"/>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
            <p:cNvSpPr/>
            <p:nvPr/>
          </p:nvSpPr>
          <p:spPr>
            <a:xfrm>
              <a:off x="4702761" y="350108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4"/>
          <p:cNvSpPr/>
          <p:nvPr/>
        </p:nvSpPr>
        <p:spPr>
          <a:xfrm>
            <a:off x="-276875" y="3855657"/>
            <a:ext cx="978678" cy="1325746"/>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flipH="1" rot="5400000">
            <a:off x="75661" y="4687311"/>
            <a:ext cx="644422" cy="873055"/>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flipH="1" rot="-5400000">
            <a:off x="8113268" y="-372123"/>
            <a:ext cx="1087444" cy="1473085"/>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 name="Google Shape;106;p4"/>
          <p:cNvGrpSpPr/>
          <p:nvPr/>
        </p:nvGrpSpPr>
        <p:grpSpPr>
          <a:xfrm rot="10800000">
            <a:off x="8468280" y="1041249"/>
            <a:ext cx="790981" cy="635522"/>
            <a:chOff x="4649450" y="3527425"/>
            <a:chExt cx="1224050" cy="983475"/>
          </a:xfrm>
        </p:grpSpPr>
        <p:sp>
          <p:nvSpPr>
            <p:cNvPr id="107" name="Google Shape;107;p4"/>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4"/>
          <p:cNvSpPr/>
          <p:nvPr/>
        </p:nvSpPr>
        <p:spPr>
          <a:xfrm rot="10800000">
            <a:off x="8622333" y="148018"/>
            <a:ext cx="804487" cy="1089783"/>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rot="10800000">
            <a:off x="8439485" y="1351926"/>
            <a:ext cx="1170190" cy="1585175"/>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
          <p:cNvSpPr txBox="1"/>
          <p:nvPr>
            <p:ph type="title"/>
          </p:nvPr>
        </p:nvSpPr>
        <p:spPr>
          <a:xfrm>
            <a:off x="930900" y="605225"/>
            <a:ext cx="5950500" cy="440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4000"/>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1_1_1_2">
    <p:spTree>
      <p:nvGrpSpPr>
        <p:cNvPr id="853" name="Shape 853"/>
        <p:cNvGrpSpPr/>
        <p:nvPr/>
      </p:nvGrpSpPr>
      <p:grpSpPr>
        <a:xfrm>
          <a:off x="0" y="0"/>
          <a:ext cx="0" cy="0"/>
          <a:chOff x="0" y="0"/>
          <a:chExt cx="0" cy="0"/>
        </a:xfrm>
      </p:grpSpPr>
      <p:grpSp>
        <p:nvGrpSpPr>
          <p:cNvPr id="854" name="Google Shape;854;p31"/>
          <p:cNvGrpSpPr/>
          <p:nvPr/>
        </p:nvGrpSpPr>
        <p:grpSpPr>
          <a:xfrm flipH="1" rot="10800000">
            <a:off x="6469468" y="16495"/>
            <a:ext cx="443348" cy="442912"/>
            <a:chOff x="4887569" y="4595026"/>
            <a:chExt cx="381145" cy="381032"/>
          </a:xfrm>
        </p:grpSpPr>
        <p:sp>
          <p:nvSpPr>
            <p:cNvPr id="855" name="Google Shape;855;p31"/>
            <p:cNvSpPr/>
            <p:nvPr/>
          </p:nvSpPr>
          <p:spPr>
            <a:xfrm>
              <a:off x="5162374" y="4614573"/>
              <a:ext cx="94000" cy="103505"/>
            </a:xfrm>
            <a:custGeom>
              <a:rect b="b" l="l" r="r" t="t"/>
              <a:pathLst>
                <a:path extrusionOk="0" h="8287" w="7526">
                  <a:moveTo>
                    <a:pt x="1" y="0"/>
                  </a:moveTo>
                  <a:lnTo>
                    <a:pt x="7526" y="8287"/>
                  </a:lnTo>
                  <a:cubicBezTo>
                    <a:pt x="7347" y="7811"/>
                    <a:pt x="7145" y="7358"/>
                    <a:pt x="6918" y="6906"/>
                  </a:cubicBezTo>
                  <a:lnTo>
                    <a:pt x="1322" y="738"/>
                  </a:lnTo>
                  <a:cubicBezTo>
                    <a:pt x="894" y="464"/>
                    <a:pt x="453" y="226"/>
                    <a:pt x="1" y="0"/>
                  </a:cubicBez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856" name="Google Shape;856;p31"/>
            <p:cNvSpPr/>
            <p:nvPr/>
          </p:nvSpPr>
          <p:spPr>
            <a:xfrm>
              <a:off x="5125791" y="4601034"/>
              <a:ext cx="140550" cy="154814"/>
            </a:xfrm>
            <a:custGeom>
              <a:rect b="b" l="l" r="r" t="t"/>
              <a:pathLst>
                <a:path extrusionOk="0" h="12395" w="11253">
                  <a:moveTo>
                    <a:pt x="1" y="1"/>
                  </a:moveTo>
                  <a:lnTo>
                    <a:pt x="11252" y="12395"/>
                  </a:lnTo>
                  <a:cubicBezTo>
                    <a:pt x="11205" y="12097"/>
                    <a:pt x="11157" y="11800"/>
                    <a:pt x="11086" y="11502"/>
                  </a:cubicBezTo>
                  <a:lnTo>
                    <a:pt x="870" y="251"/>
                  </a:lnTo>
                  <a:cubicBezTo>
                    <a:pt x="596" y="155"/>
                    <a:pt x="299" y="72"/>
                    <a:pt x="1" y="1"/>
                  </a:cubicBez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857" name="Google Shape;857;p31"/>
            <p:cNvSpPr/>
            <p:nvPr/>
          </p:nvSpPr>
          <p:spPr>
            <a:xfrm>
              <a:off x="5096802" y="4595976"/>
              <a:ext cx="171912" cy="189323"/>
            </a:xfrm>
            <a:custGeom>
              <a:rect b="b" l="l" r="r" t="t"/>
              <a:pathLst>
                <a:path extrusionOk="0" h="15158" w="13764">
                  <a:moveTo>
                    <a:pt x="0" y="1"/>
                  </a:moveTo>
                  <a:lnTo>
                    <a:pt x="13764" y="15157"/>
                  </a:lnTo>
                  <a:cubicBezTo>
                    <a:pt x="13764" y="14907"/>
                    <a:pt x="13752" y="14669"/>
                    <a:pt x="13740" y="14419"/>
                  </a:cubicBezTo>
                  <a:lnTo>
                    <a:pt x="726" y="84"/>
                  </a:lnTo>
                  <a:cubicBezTo>
                    <a:pt x="488" y="48"/>
                    <a:pt x="238" y="25"/>
                    <a:pt x="0" y="1"/>
                  </a:cubicBez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858" name="Google Shape;858;p31"/>
            <p:cNvSpPr/>
            <p:nvPr/>
          </p:nvSpPr>
          <p:spPr>
            <a:xfrm>
              <a:off x="5071659" y="4595026"/>
              <a:ext cx="196318" cy="215253"/>
            </a:xfrm>
            <a:custGeom>
              <a:rect b="b" l="l" r="r" t="t"/>
              <a:pathLst>
                <a:path extrusionOk="0" h="17234" w="15718">
                  <a:moveTo>
                    <a:pt x="430" y="0"/>
                  </a:moveTo>
                  <a:cubicBezTo>
                    <a:pt x="287" y="0"/>
                    <a:pt x="144" y="5"/>
                    <a:pt x="1" y="5"/>
                  </a:cubicBezTo>
                  <a:lnTo>
                    <a:pt x="15646" y="17234"/>
                  </a:lnTo>
                  <a:cubicBezTo>
                    <a:pt x="15670" y="17019"/>
                    <a:pt x="15693" y="16805"/>
                    <a:pt x="15717" y="16591"/>
                  </a:cubicBezTo>
                  <a:lnTo>
                    <a:pt x="644" y="5"/>
                  </a:lnTo>
                  <a:cubicBezTo>
                    <a:pt x="572" y="1"/>
                    <a:pt x="501" y="0"/>
                    <a:pt x="430" y="0"/>
                  </a:cubicBez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859" name="Google Shape;859;p31"/>
            <p:cNvSpPr/>
            <p:nvPr/>
          </p:nvSpPr>
          <p:spPr>
            <a:xfrm>
              <a:off x="5049215" y="4596275"/>
              <a:ext cx="215190" cy="236161"/>
            </a:xfrm>
            <a:custGeom>
              <a:rect b="b" l="l" r="r" t="t"/>
              <a:pathLst>
                <a:path extrusionOk="0" h="18908" w="17229">
                  <a:moveTo>
                    <a:pt x="584" y="1"/>
                  </a:moveTo>
                  <a:cubicBezTo>
                    <a:pt x="393" y="24"/>
                    <a:pt x="191" y="48"/>
                    <a:pt x="0" y="72"/>
                  </a:cubicBezTo>
                  <a:lnTo>
                    <a:pt x="17098" y="18908"/>
                  </a:lnTo>
                  <a:cubicBezTo>
                    <a:pt x="17145" y="18717"/>
                    <a:pt x="17193" y="18527"/>
                    <a:pt x="17228" y="18336"/>
                  </a:cubicBezTo>
                  <a:lnTo>
                    <a:pt x="584"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860" name="Google Shape;860;p31"/>
            <p:cNvSpPr/>
            <p:nvPr/>
          </p:nvSpPr>
          <p:spPr>
            <a:xfrm>
              <a:off x="5028694" y="4599848"/>
              <a:ext cx="230203" cy="252523"/>
            </a:xfrm>
            <a:custGeom>
              <a:rect b="b" l="l" r="r" t="t"/>
              <a:pathLst>
                <a:path extrusionOk="0" h="20218" w="18431">
                  <a:moveTo>
                    <a:pt x="536" y="0"/>
                  </a:moveTo>
                  <a:cubicBezTo>
                    <a:pt x="357" y="36"/>
                    <a:pt x="179" y="84"/>
                    <a:pt x="0" y="131"/>
                  </a:cubicBezTo>
                  <a:lnTo>
                    <a:pt x="18240" y="20217"/>
                  </a:lnTo>
                  <a:cubicBezTo>
                    <a:pt x="18312" y="20050"/>
                    <a:pt x="18371" y="19884"/>
                    <a:pt x="18431" y="19717"/>
                  </a:cubicBezTo>
                  <a:lnTo>
                    <a:pt x="536"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861" name="Google Shape;861;p31"/>
            <p:cNvSpPr/>
            <p:nvPr/>
          </p:nvSpPr>
          <p:spPr>
            <a:xfrm>
              <a:off x="5009946" y="4605343"/>
              <a:ext cx="241519" cy="265163"/>
            </a:xfrm>
            <a:custGeom>
              <a:rect b="b" l="l" r="r" t="t"/>
              <a:pathLst>
                <a:path extrusionOk="0" h="21230" w="19337">
                  <a:moveTo>
                    <a:pt x="489" y="1"/>
                  </a:moveTo>
                  <a:cubicBezTo>
                    <a:pt x="322" y="60"/>
                    <a:pt x="168" y="120"/>
                    <a:pt x="1" y="179"/>
                  </a:cubicBezTo>
                  <a:lnTo>
                    <a:pt x="19110" y="21230"/>
                  </a:lnTo>
                  <a:cubicBezTo>
                    <a:pt x="19194" y="21075"/>
                    <a:pt x="19265" y="20920"/>
                    <a:pt x="19337" y="20765"/>
                  </a:cubicBezTo>
                  <a:lnTo>
                    <a:pt x="489"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862" name="Google Shape;862;p31"/>
            <p:cNvSpPr/>
            <p:nvPr/>
          </p:nvSpPr>
          <p:spPr>
            <a:xfrm>
              <a:off x="4992548" y="4612487"/>
              <a:ext cx="250150" cy="274680"/>
            </a:xfrm>
            <a:custGeom>
              <a:rect b="b" l="l" r="r" t="t"/>
              <a:pathLst>
                <a:path extrusionOk="0" h="21992" w="20028">
                  <a:moveTo>
                    <a:pt x="453" y="0"/>
                  </a:moveTo>
                  <a:cubicBezTo>
                    <a:pt x="299" y="72"/>
                    <a:pt x="156" y="143"/>
                    <a:pt x="1" y="227"/>
                  </a:cubicBezTo>
                  <a:lnTo>
                    <a:pt x="19765" y="21991"/>
                  </a:lnTo>
                  <a:cubicBezTo>
                    <a:pt x="19849" y="21848"/>
                    <a:pt x="19932" y="21705"/>
                    <a:pt x="20027" y="21563"/>
                  </a:cubicBezTo>
                  <a:lnTo>
                    <a:pt x="453"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863" name="Google Shape;863;p31"/>
            <p:cNvSpPr/>
            <p:nvPr/>
          </p:nvSpPr>
          <p:spPr>
            <a:xfrm>
              <a:off x="4976486" y="4621106"/>
              <a:ext cx="255945" cy="281075"/>
            </a:xfrm>
            <a:custGeom>
              <a:rect b="b" l="l" r="r" t="t"/>
              <a:pathLst>
                <a:path extrusionOk="0" h="22504" w="20492">
                  <a:moveTo>
                    <a:pt x="418" y="1"/>
                  </a:moveTo>
                  <a:cubicBezTo>
                    <a:pt x="275" y="84"/>
                    <a:pt x="144" y="179"/>
                    <a:pt x="1" y="263"/>
                  </a:cubicBezTo>
                  <a:lnTo>
                    <a:pt x="20194" y="22504"/>
                  </a:lnTo>
                  <a:cubicBezTo>
                    <a:pt x="20301" y="22373"/>
                    <a:pt x="20396" y="22254"/>
                    <a:pt x="20492" y="22111"/>
                  </a:cubicBezTo>
                  <a:lnTo>
                    <a:pt x="418"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864" name="Google Shape;864;p31"/>
            <p:cNvSpPr/>
            <p:nvPr/>
          </p:nvSpPr>
          <p:spPr>
            <a:xfrm>
              <a:off x="4961623" y="4631222"/>
              <a:ext cx="259355" cy="284784"/>
            </a:xfrm>
            <a:custGeom>
              <a:rect b="b" l="l" r="r" t="t"/>
              <a:pathLst>
                <a:path extrusionOk="0" h="22801" w="20765">
                  <a:moveTo>
                    <a:pt x="393" y="1"/>
                  </a:moveTo>
                  <a:cubicBezTo>
                    <a:pt x="250" y="96"/>
                    <a:pt x="131" y="191"/>
                    <a:pt x="0" y="286"/>
                  </a:cubicBezTo>
                  <a:lnTo>
                    <a:pt x="20443" y="22801"/>
                  </a:lnTo>
                  <a:cubicBezTo>
                    <a:pt x="20551" y="22682"/>
                    <a:pt x="20658" y="22563"/>
                    <a:pt x="20765" y="22444"/>
                  </a:cubicBezTo>
                  <a:lnTo>
                    <a:pt x="393"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865" name="Google Shape;865;p31"/>
            <p:cNvSpPr/>
            <p:nvPr/>
          </p:nvSpPr>
          <p:spPr>
            <a:xfrm>
              <a:off x="4947934" y="4642526"/>
              <a:ext cx="260404" cy="285984"/>
            </a:xfrm>
            <a:custGeom>
              <a:rect b="b" l="l" r="r" t="t"/>
              <a:pathLst>
                <a:path extrusionOk="0" h="22897" w="20849">
                  <a:moveTo>
                    <a:pt x="358" y="0"/>
                  </a:moveTo>
                  <a:cubicBezTo>
                    <a:pt x="287" y="48"/>
                    <a:pt x="227" y="96"/>
                    <a:pt x="168" y="155"/>
                  </a:cubicBezTo>
                  <a:cubicBezTo>
                    <a:pt x="108" y="215"/>
                    <a:pt x="61" y="262"/>
                    <a:pt x="1" y="322"/>
                  </a:cubicBezTo>
                  <a:lnTo>
                    <a:pt x="20504" y="22896"/>
                  </a:lnTo>
                  <a:cubicBezTo>
                    <a:pt x="20563" y="22848"/>
                    <a:pt x="20623" y="22801"/>
                    <a:pt x="20682" y="22741"/>
                  </a:cubicBezTo>
                  <a:cubicBezTo>
                    <a:pt x="20742" y="22682"/>
                    <a:pt x="20801" y="22634"/>
                    <a:pt x="20849" y="22575"/>
                  </a:cubicBezTo>
                  <a:lnTo>
                    <a:pt x="358"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866" name="Google Shape;866;p31"/>
            <p:cNvSpPr/>
            <p:nvPr/>
          </p:nvSpPr>
          <p:spPr>
            <a:xfrm>
              <a:off x="4935294" y="4655016"/>
              <a:ext cx="259367" cy="284784"/>
            </a:xfrm>
            <a:custGeom>
              <a:rect b="b" l="l" r="r" t="t"/>
              <a:pathLst>
                <a:path extrusionOk="0" h="22801" w="20766">
                  <a:moveTo>
                    <a:pt x="322" y="1"/>
                  </a:moveTo>
                  <a:cubicBezTo>
                    <a:pt x="215" y="120"/>
                    <a:pt x="108" y="239"/>
                    <a:pt x="1" y="358"/>
                  </a:cubicBezTo>
                  <a:lnTo>
                    <a:pt x="20384" y="22801"/>
                  </a:lnTo>
                  <a:cubicBezTo>
                    <a:pt x="20515" y="22706"/>
                    <a:pt x="20634" y="22610"/>
                    <a:pt x="20765" y="22515"/>
                  </a:cubicBezTo>
                  <a:lnTo>
                    <a:pt x="322"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867" name="Google Shape;867;p31"/>
            <p:cNvSpPr/>
            <p:nvPr/>
          </p:nvSpPr>
          <p:spPr>
            <a:xfrm>
              <a:off x="4923853" y="4668842"/>
              <a:ext cx="255933" cy="281075"/>
            </a:xfrm>
            <a:custGeom>
              <a:rect b="b" l="l" r="r" t="t"/>
              <a:pathLst>
                <a:path extrusionOk="0" h="22504" w="20491">
                  <a:moveTo>
                    <a:pt x="298" y="1"/>
                  </a:moveTo>
                  <a:cubicBezTo>
                    <a:pt x="191" y="132"/>
                    <a:pt x="95" y="263"/>
                    <a:pt x="0" y="394"/>
                  </a:cubicBezTo>
                  <a:lnTo>
                    <a:pt x="20074" y="22504"/>
                  </a:lnTo>
                  <a:cubicBezTo>
                    <a:pt x="20217" y="22420"/>
                    <a:pt x="20360" y="22337"/>
                    <a:pt x="20491" y="22242"/>
                  </a:cubicBezTo>
                  <a:lnTo>
                    <a:pt x="298"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868" name="Google Shape;868;p31"/>
            <p:cNvSpPr/>
            <p:nvPr/>
          </p:nvSpPr>
          <p:spPr>
            <a:xfrm>
              <a:off x="4913586" y="4684018"/>
              <a:ext cx="250137" cy="274530"/>
            </a:xfrm>
            <a:custGeom>
              <a:rect b="b" l="l" r="r" t="t"/>
              <a:pathLst>
                <a:path extrusionOk="0" h="21980" w="20027">
                  <a:moveTo>
                    <a:pt x="263" y="0"/>
                  </a:moveTo>
                  <a:cubicBezTo>
                    <a:pt x="179" y="131"/>
                    <a:pt x="96" y="274"/>
                    <a:pt x="1" y="417"/>
                  </a:cubicBezTo>
                  <a:lnTo>
                    <a:pt x="19575" y="21979"/>
                  </a:lnTo>
                  <a:cubicBezTo>
                    <a:pt x="19729" y="21908"/>
                    <a:pt x="19884" y="21836"/>
                    <a:pt x="20027" y="21753"/>
                  </a:cubicBezTo>
                  <a:lnTo>
                    <a:pt x="263"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869" name="Google Shape;869;p31"/>
            <p:cNvSpPr/>
            <p:nvPr/>
          </p:nvSpPr>
          <p:spPr>
            <a:xfrm>
              <a:off x="4904818" y="4700517"/>
              <a:ext cx="241507" cy="265163"/>
            </a:xfrm>
            <a:custGeom>
              <a:rect b="b" l="l" r="r" t="t"/>
              <a:pathLst>
                <a:path extrusionOk="0" h="21230" w="19336">
                  <a:moveTo>
                    <a:pt x="226" y="1"/>
                  </a:moveTo>
                  <a:cubicBezTo>
                    <a:pt x="143" y="156"/>
                    <a:pt x="72" y="310"/>
                    <a:pt x="0" y="465"/>
                  </a:cubicBezTo>
                  <a:lnTo>
                    <a:pt x="18848" y="21230"/>
                  </a:lnTo>
                  <a:cubicBezTo>
                    <a:pt x="19014" y="21182"/>
                    <a:pt x="19181" y="21111"/>
                    <a:pt x="19336" y="21051"/>
                  </a:cubicBezTo>
                  <a:lnTo>
                    <a:pt x="226"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870" name="Google Shape;870;p31"/>
            <p:cNvSpPr/>
            <p:nvPr/>
          </p:nvSpPr>
          <p:spPr>
            <a:xfrm>
              <a:off x="4897524" y="4718665"/>
              <a:ext cx="230066" cy="252523"/>
            </a:xfrm>
            <a:custGeom>
              <a:rect b="b" l="l" r="r" t="t"/>
              <a:pathLst>
                <a:path extrusionOk="0" h="20218" w="18420">
                  <a:moveTo>
                    <a:pt x="179" y="0"/>
                  </a:moveTo>
                  <a:cubicBezTo>
                    <a:pt x="108" y="167"/>
                    <a:pt x="48" y="346"/>
                    <a:pt x="1" y="512"/>
                  </a:cubicBezTo>
                  <a:lnTo>
                    <a:pt x="17884" y="20217"/>
                  </a:lnTo>
                  <a:cubicBezTo>
                    <a:pt x="18063" y="20181"/>
                    <a:pt x="18241" y="20134"/>
                    <a:pt x="18420" y="20086"/>
                  </a:cubicBezTo>
                  <a:lnTo>
                    <a:pt x="179"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871" name="Google Shape;871;p31"/>
            <p:cNvSpPr/>
            <p:nvPr/>
          </p:nvSpPr>
          <p:spPr>
            <a:xfrm>
              <a:off x="4891878" y="4738587"/>
              <a:ext cx="215340" cy="236161"/>
            </a:xfrm>
            <a:custGeom>
              <a:rect b="b" l="l" r="r" t="t"/>
              <a:pathLst>
                <a:path extrusionOk="0" h="18908" w="17241">
                  <a:moveTo>
                    <a:pt x="131" y="1"/>
                  </a:moveTo>
                  <a:cubicBezTo>
                    <a:pt x="84" y="191"/>
                    <a:pt x="36" y="382"/>
                    <a:pt x="0" y="572"/>
                  </a:cubicBezTo>
                  <a:lnTo>
                    <a:pt x="16645" y="18908"/>
                  </a:lnTo>
                  <a:cubicBezTo>
                    <a:pt x="16848" y="18896"/>
                    <a:pt x="17038" y="18872"/>
                    <a:pt x="17241" y="18836"/>
                  </a:cubicBezTo>
                  <a:lnTo>
                    <a:pt x="131"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872" name="Google Shape;872;p31"/>
            <p:cNvSpPr/>
            <p:nvPr/>
          </p:nvSpPr>
          <p:spPr>
            <a:xfrm>
              <a:off x="4888456" y="4760744"/>
              <a:ext cx="196155" cy="215315"/>
            </a:xfrm>
            <a:custGeom>
              <a:rect b="b" l="l" r="r" t="t"/>
              <a:pathLst>
                <a:path extrusionOk="0" h="17239" w="15705">
                  <a:moveTo>
                    <a:pt x="60" y="1"/>
                  </a:moveTo>
                  <a:cubicBezTo>
                    <a:pt x="36" y="215"/>
                    <a:pt x="12" y="429"/>
                    <a:pt x="0" y="644"/>
                  </a:cubicBezTo>
                  <a:lnTo>
                    <a:pt x="15062" y="17229"/>
                  </a:lnTo>
                  <a:cubicBezTo>
                    <a:pt x="15169" y="17235"/>
                    <a:pt x="15276" y="17238"/>
                    <a:pt x="15383" y="17238"/>
                  </a:cubicBezTo>
                  <a:cubicBezTo>
                    <a:pt x="15491" y="17238"/>
                    <a:pt x="15598" y="17235"/>
                    <a:pt x="15705" y="17229"/>
                  </a:cubicBezTo>
                  <a:lnTo>
                    <a:pt x="60"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873" name="Google Shape;873;p31"/>
            <p:cNvSpPr/>
            <p:nvPr/>
          </p:nvSpPr>
          <p:spPr>
            <a:xfrm>
              <a:off x="4887569" y="4785736"/>
              <a:ext cx="171912" cy="189461"/>
            </a:xfrm>
            <a:custGeom>
              <a:rect b="b" l="l" r="r" t="t"/>
              <a:pathLst>
                <a:path extrusionOk="0" h="15169" w="13764">
                  <a:moveTo>
                    <a:pt x="0" y="0"/>
                  </a:moveTo>
                  <a:cubicBezTo>
                    <a:pt x="0" y="250"/>
                    <a:pt x="12" y="500"/>
                    <a:pt x="24" y="738"/>
                  </a:cubicBezTo>
                  <a:lnTo>
                    <a:pt x="13037" y="15073"/>
                  </a:lnTo>
                  <a:cubicBezTo>
                    <a:pt x="13276" y="15109"/>
                    <a:pt x="13526" y="15133"/>
                    <a:pt x="13764" y="15169"/>
                  </a:cubicBezTo>
                  <a:lnTo>
                    <a:pt x="0"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874" name="Google Shape;874;p31"/>
            <p:cNvSpPr/>
            <p:nvPr/>
          </p:nvSpPr>
          <p:spPr>
            <a:xfrm>
              <a:off x="4889942" y="4815175"/>
              <a:ext cx="140537" cy="154963"/>
            </a:xfrm>
            <a:custGeom>
              <a:rect b="b" l="l" r="r" t="t"/>
              <a:pathLst>
                <a:path extrusionOk="0" h="12407" w="11252">
                  <a:moveTo>
                    <a:pt x="1" y="1"/>
                  </a:moveTo>
                  <a:cubicBezTo>
                    <a:pt x="48" y="310"/>
                    <a:pt x="108" y="608"/>
                    <a:pt x="167" y="905"/>
                  </a:cubicBezTo>
                  <a:lnTo>
                    <a:pt x="10371" y="12145"/>
                  </a:lnTo>
                  <a:cubicBezTo>
                    <a:pt x="10669" y="12240"/>
                    <a:pt x="10954" y="12323"/>
                    <a:pt x="11252" y="12407"/>
                  </a:cubicBezTo>
                  <a:lnTo>
                    <a:pt x="1"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875" name="Google Shape;875;p31"/>
            <p:cNvSpPr/>
            <p:nvPr/>
          </p:nvSpPr>
          <p:spPr>
            <a:xfrm>
              <a:off x="4899909" y="4852945"/>
              <a:ext cx="93987" cy="103517"/>
            </a:xfrm>
            <a:custGeom>
              <a:rect b="b" l="l" r="r" t="t"/>
              <a:pathLst>
                <a:path extrusionOk="0" h="8288" w="7525">
                  <a:moveTo>
                    <a:pt x="0" y="1"/>
                  </a:moveTo>
                  <a:lnTo>
                    <a:pt x="0" y="1"/>
                  </a:lnTo>
                  <a:cubicBezTo>
                    <a:pt x="179" y="477"/>
                    <a:pt x="381" y="929"/>
                    <a:pt x="607" y="1382"/>
                  </a:cubicBezTo>
                  <a:lnTo>
                    <a:pt x="6203" y="7549"/>
                  </a:lnTo>
                  <a:cubicBezTo>
                    <a:pt x="6632" y="7823"/>
                    <a:pt x="7073" y="8061"/>
                    <a:pt x="7525" y="8287"/>
                  </a:cubicBezTo>
                  <a:lnTo>
                    <a:pt x="0"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sp>
        <p:nvSpPr>
          <p:cNvPr id="876" name="Google Shape;876;p31"/>
          <p:cNvSpPr/>
          <p:nvPr/>
        </p:nvSpPr>
        <p:spPr>
          <a:xfrm rot="10800000">
            <a:off x="7737102" y="2481981"/>
            <a:ext cx="1701088" cy="2304446"/>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7" name="Google Shape;877;p31"/>
          <p:cNvGrpSpPr/>
          <p:nvPr/>
        </p:nvGrpSpPr>
        <p:grpSpPr>
          <a:xfrm flipH="1" rot="10800000">
            <a:off x="1025682" y="-401568"/>
            <a:ext cx="1479225" cy="1242621"/>
            <a:chOff x="4649450" y="3501085"/>
            <a:chExt cx="1170736" cy="983475"/>
          </a:xfrm>
        </p:grpSpPr>
        <p:sp>
          <p:nvSpPr>
            <p:cNvPr id="878" name="Google Shape;878;p31"/>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1"/>
            <p:cNvSpPr/>
            <p:nvPr/>
          </p:nvSpPr>
          <p:spPr>
            <a:xfrm>
              <a:off x="4702761" y="350108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1"/>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1" name="Google Shape;881;p31"/>
          <p:cNvGrpSpPr/>
          <p:nvPr/>
        </p:nvGrpSpPr>
        <p:grpSpPr>
          <a:xfrm rot="10800000">
            <a:off x="7792232" y="1326924"/>
            <a:ext cx="1970721" cy="1583296"/>
            <a:chOff x="4649450" y="3527425"/>
            <a:chExt cx="1224050" cy="983475"/>
          </a:xfrm>
        </p:grpSpPr>
        <p:sp>
          <p:nvSpPr>
            <p:cNvPr id="882" name="Google Shape;882;p31"/>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1"/>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1"/>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5" name="Google Shape;885;p31"/>
          <p:cNvSpPr/>
          <p:nvPr/>
        </p:nvSpPr>
        <p:spPr>
          <a:xfrm rot="10800000">
            <a:off x="7690482" y="-170907"/>
            <a:ext cx="1701088" cy="2304446"/>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1"/>
          <p:cNvSpPr/>
          <p:nvPr/>
        </p:nvSpPr>
        <p:spPr>
          <a:xfrm flipH="1" rot="-5400000">
            <a:off x="7407383" y="-534038"/>
            <a:ext cx="1120156" cy="1517498"/>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1"/>
          <p:cNvSpPr/>
          <p:nvPr/>
        </p:nvSpPr>
        <p:spPr>
          <a:xfrm rot="5400000">
            <a:off x="-137427" y="-565322"/>
            <a:ext cx="1726514" cy="2338788"/>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8" name="Google Shape;888;p31"/>
          <p:cNvGrpSpPr/>
          <p:nvPr/>
        </p:nvGrpSpPr>
        <p:grpSpPr>
          <a:xfrm flipH="1" rot="10800000">
            <a:off x="-230168" y="1678417"/>
            <a:ext cx="1255875" cy="1009045"/>
            <a:chOff x="4649450" y="3527425"/>
            <a:chExt cx="1224050" cy="983475"/>
          </a:xfrm>
        </p:grpSpPr>
        <p:sp>
          <p:nvSpPr>
            <p:cNvPr id="889" name="Google Shape;889;p31"/>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1"/>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1"/>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2" name="Google Shape;892;p31"/>
          <p:cNvSpPr/>
          <p:nvPr/>
        </p:nvSpPr>
        <p:spPr>
          <a:xfrm flipH="1" rot="10800000">
            <a:off x="-496404" y="260505"/>
            <a:ext cx="1277247" cy="1730198"/>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1"/>
          <p:cNvSpPr/>
          <p:nvPr/>
        </p:nvSpPr>
        <p:spPr>
          <a:xfrm flipH="1" rot="10800000">
            <a:off x="-786719" y="2171881"/>
            <a:ext cx="1857882" cy="2516743"/>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4" name="Google Shape;894;p31"/>
          <p:cNvGrpSpPr/>
          <p:nvPr/>
        </p:nvGrpSpPr>
        <p:grpSpPr>
          <a:xfrm rot="10800000">
            <a:off x="6434392" y="-335257"/>
            <a:ext cx="1120128" cy="899978"/>
            <a:chOff x="4649450" y="3527425"/>
            <a:chExt cx="1224050" cy="983475"/>
          </a:xfrm>
        </p:grpSpPr>
        <p:sp>
          <p:nvSpPr>
            <p:cNvPr id="895" name="Google Shape;895;p31"/>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1"/>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1"/>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1_1_1_1_1">
    <p:spTree>
      <p:nvGrpSpPr>
        <p:cNvPr id="898" name="Shape 898"/>
        <p:cNvGrpSpPr/>
        <p:nvPr/>
      </p:nvGrpSpPr>
      <p:grpSpPr>
        <a:xfrm>
          <a:off x="0" y="0"/>
          <a:ext cx="0" cy="0"/>
          <a:chOff x="0" y="0"/>
          <a:chExt cx="0" cy="0"/>
        </a:xfrm>
      </p:grpSpPr>
      <p:sp>
        <p:nvSpPr>
          <p:cNvPr id="899" name="Google Shape;899;p32"/>
          <p:cNvSpPr/>
          <p:nvPr/>
        </p:nvSpPr>
        <p:spPr>
          <a:xfrm>
            <a:off x="-414566" y="1260425"/>
            <a:ext cx="1462812" cy="1981570"/>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0" name="Google Shape;900;p32"/>
          <p:cNvGrpSpPr/>
          <p:nvPr/>
        </p:nvGrpSpPr>
        <p:grpSpPr>
          <a:xfrm rot="10800000">
            <a:off x="7292228" y="-173074"/>
            <a:ext cx="1019360" cy="856312"/>
            <a:chOff x="4649450" y="3501085"/>
            <a:chExt cx="1170736" cy="983475"/>
          </a:xfrm>
        </p:grpSpPr>
        <p:sp>
          <p:nvSpPr>
            <p:cNvPr id="901" name="Google Shape;901;p32"/>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2"/>
            <p:cNvSpPr/>
            <p:nvPr/>
          </p:nvSpPr>
          <p:spPr>
            <a:xfrm>
              <a:off x="4702761" y="350108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2"/>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4" name="Google Shape;904;p32"/>
          <p:cNvGrpSpPr/>
          <p:nvPr/>
        </p:nvGrpSpPr>
        <p:grpSpPr>
          <a:xfrm>
            <a:off x="-786934" y="2796990"/>
            <a:ext cx="1694575" cy="1361523"/>
            <a:chOff x="4649450" y="3527425"/>
            <a:chExt cx="1224050" cy="983475"/>
          </a:xfrm>
        </p:grpSpPr>
        <p:sp>
          <p:nvSpPr>
            <p:cNvPr id="905" name="Google Shape;905;p32"/>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2"/>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2"/>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8" name="Google Shape;908;p32"/>
          <p:cNvSpPr/>
          <p:nvPr/>
        </p:nvSpPr>
        <p:spPr>
          <a:xfrm>
            <a:off x="-467370" y="3464685"/>
            <a:ext cx="1462812" cy="1981570"/>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2"/>
          <p:cNvSpPr/>
          <p:nvPr/>
        </p:nvSpPr>
        <p:spPr>
          <a:xfrm flipH="1" rot="5400000">
            <a:off x="679909" y="3845523"/>
            <a:ext cx="1660496" cy="2249559"/>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2"/>
          <p:cNvSpPr/>
          <p:nvPr/>
        </p:nvSpPr>
        <p:spPr>
          <a:xfrm flipH="1" rot="-5400000">
            <a:off x="7923469" y="-285816"/>
            <a:ext cx="1189743" cy="1611662"/>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1" name="Google Shape;911;p32"/>
          <p:cNvGrpSpPr/>
          <p:nvPr/>
        </p:nvGrpSpPr>
        <p:grpSpPr>
          <a:xfrm rot="10800000">
            <a:off x="8311770" y="1260418"/>
            <a:ext cx="865403" cy="695317"/>
            <a:chOff x="4649450" y="3527425"/>
            <a:chExt cx="1224050" cy="983475"/>
          </a:xfrm>
        </p:grpSpPr>
        <p:sp>
          <p:nvSpPr>
            <p:cNvPr id="912" name="Google Shape;912;p32"/>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2"/>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2"/>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5" name="Google Shape;915;p32"/>
          <p:cNvSpPr/>
          <p:nvPr/>
        </p:nvSpPr>
        <p:spPr>
          <a:xfrm rot="10800000">
            <a:off x="8480403" y="283235"/>
            <a:ext cx="880170" cy="1192306"/>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2"/>
          <p:cNvSpPr/>
          <p:nvPr/>
        </p:nvSpPr>
        <p:spPr>
          <a:xfrm rot="10800000">
            <a:off x="8280334" y="1600350"/>
            <a:ext cx="1280295" cy="1734327"/>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7" name="Google Shape;917;p32"/>
          <p:cNvGrpSpPr/>
          <p:nvPr/>
        </p:nvGrpSpPr>
        <p:grpSpPr>
          <a:xfrm>
            <a:off x="-7960" y="4583288"/>
            <a:ext cx="963205" cy="773896"/>
            <a:chOff x="4649450" y="3527425"/>
            <a:chExt cx="1224050" cy="983475"/>
          </a:xfrm>
        </p:grpSpPr>
        <p:sp>
          <p:nvSpPr>
            <p:cNvPr id="918" name="Google Shape;918;p32"/>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2"/>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2"/>
            <p:cNvSpPr/>
            <p:nvPr/>
          </p:nvSpPr>
          <p:spPr>
            <a:xfrm>
              <a:off x="4656211" y="3734789"/>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3" name="Shape 113"/>
        <p:cNvGrpSpPr/>
        <p:nvPr/>
      </p:nvGrpSpPr>
      <p:grpSpPr>
        <a:xfrm>
          <a:off x="0" y="0"/>
          <a:ext cx="0" cy="0"/>
          <a:chOff x="0" y="0"/>
          <a:chExt cx="0" cy="0"/>
        </a:xfrm>
      </p:grpSpPr>
      <p:sp>
        <p:nvSpPr>
          <p:cNvPr id="114" name="Google Shape;114;p5"/>
          <p:cNvSpPr txBox="1"/>
          <p:nvPr>
            <p:ph idx="1" type="subTitle"/>
          </p:nvPr>
        </p:nvSpPr>
        <p:spPr>
          <a:xfrm>
            <a:off x="1850158" y="2348750"/>
            <a:ext cx="2099700" cy="409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2000">
                <a:latin typeface="Comfortaa"/>
                <a:ea typeface="Comfortaa"/>
                <a:cs typeface="Comfortaa"/>
                <a:sym typeface="Comfortaa"/>
              </a:defRPr>
            </a:lvl1pPr>
            <a:lvl2pPr lvl="1" rtl="0" algn="ctr">
              <a:spcBef>
                <a:spcPts val="0"/>
              </a:spcBef>
              <a:spcAft>
                <a:spcPts val="0"/>
              </a:spcAft>
              <a:buNone/>
              <a:defRPr b="1" sz="2000">
                <a:latin typeface="Comfortaa"/>
                <a:ea typeface="Comfortaa"/>
                <a:cs typeface="Comfortaa"/>
                <a:sym typeface="Comfortaa"/>
              </a:defRPr>
            </a:lvl2pPr>
            <a:lvl3pPr lvl="2" rtl="0" algn="ctr">
              <a:spcBef>
                <a:spcPts val="0"/>
              </a:spcBef>
              <a:spcAft>
                <a:spcPts val="0"/>
              </a:spcAft>
              <a:buNone/>
              <a:defRPr b="1" sz="2000">
                <a:latin typeface="Comfortaa"/>
                <a:ea typeface="Comfortaa"/>
                <a:cs typeface="Comfortaa"/>
                <a:sym typeface="Comfortaa"/>
              </a:defRPr>
            </a:lvl3pPr>
            <a:lvl4pPr lvl="3" rtl="0" algn="ctr">
              <a:spcBef>
                <a:spcPts val="0"/>
              </a:spcBef>
              <a:spcAft>
                <a:spcPts val="0"/>
              </a:spcAft>
              <a:buNone/>
              <a:defRPr b="1" sz="2000">
                <a:latin typeface="Comfortaa"/>
                <a:ea typeface="Comfortaa"/>
                <a:cs typeface="Comfortaa"/>
                <a:sym typeface="Comfortaa"/>
              </a:defRPr>
            </a:lvl4pPr>
            <a:lvl5pPr lvl="4" rtl="0" algn="ctr">
              <a:spcBef>
                <a:spcPts val="0"/>
              </a:spcBef>
              <a:spcAft>
                <a:spcPts val="0"/>
              </a:spcAft>
              <a:buNone/>
              <a:defRPr b="1" sz="2000">
                <a:latin typeface="Comfortaa"/>
                <a:ea typeface="Comfortaa"/>
                <a:cs typeface="Comfortaa"/>
                <a:sym typeface="Comfortaa"/>
              </a:defRPr>
            </a:lvl5pPr>
            <a:lvl6pPr lvl="5" rtl="0" algn="ctr">
              <a:spcBef>
                <a:spcPts val="0"/>
              </a:spcBef>
              <a:spcAft>
                <a:spcPts val="0"/>
              </a:spcAft>
              <a:buNone/>
              <a:defRPr b="1" sz="2000">
                <a:latin typeface="Comfortaa"/>
                <a:ea typeface="Comfortaa"/>
                <a:cs typeface="Comfortaa"/>
                <a:sym typeface="Comfortaa"/>
              </a:defRPr>
            </a:lvl6pPr>
            <a:lvl7pPr lvl="6" rtl="0" algn="ctr">
              <a:spcBef>
                <a:spcPts val="0"/>
              </a:spcBef>
              <a:spcAft>
                <a:spcPts val="0"/>
              </a:spcAft>
              <a:buNone/>
              <a:defRPr b="1" sz="2000">
                <a:latin typeface="Comfortaa"/>
                <a:ea typeface="Comfortaa"/>
                <a:cs typeface="Comfortaa"/>
                <a:sym typeface="Comfortaa"/>
              </a:defRPr>
            </a:lvl7pPr>
            <a:lvl8pPr lvl="7" rtl="0" algn="ctr">
              <a:spcBef>
                <a:spcPts val="0"/>
              </a:spcBef>
              <a:spcAft>
                <a:spcPts val="0"/>
              </a:spcAft>
              <a:buNone/>
              <a:defRPr b="1" sz="2000">
                <a:latin typeface="Comfortaa"/>
                <a:ea typeface="Comfortaa"/>
                <a:cs typeface="Comfortaa"/>
                <a:sym typeface="Comfortaa"/>
              </a:defRPr>
            </a:lvl8pPr>
            <a:lvl9pPr lvl="8" rtl="0" algn="ctr">
              <a:spcBef>
                <a:spcPts val="0"/>
              </a:spcBef>
              <a:spcAft>
                <a:spcPts val="0"/>
              </a:spcAft>
              <a:buNone/>
              <a:defRPr b="1" sz="2000">
                <a:latin typeface="Comfortaa"/>
                <a:ea typeface="Comfortaa"/>
                <a:cs typeface="Comfortaa"/>
                <a:sym typeface="Comfortaa"/>
              </a:defRPr>
            </a:lvl9pPr>
          </a:lstStyle>
          <a:p/>
        </p:txBody>
      </p:sp>
      <p:sp>
        <p:nvSpPr>
          <p:cNvPr id="115" name="Google Shape;115;p5"/>
          <p:cNvSpPr txBox="1"/>
          <p:nvPr>
            <p:ph idx="2" type="subTitle"/>
          </p:nvPr>
        </p:nvSpPr>
        <p:spPr>
          <a:xfrm>
            <a:off x="1928308" y="2744375"/>
            <a:ext cx="1943400" cy="79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atin typeface="Comfortaa"/>
                <a:ea typeface="Comfortaa"/>
                <a:cs typeface="Comfortaa"/>
                <a:sym typeface="Comfortaa"/>
              </a:defRPr>
            </a:lvl1pPr>
            <a:lvl2pPr lvl="1" rtl="0" algn="ctr">
              <a:spcBef>
                <a:spcPts val="0"/>
              </a:spcBef>
              <a:spcAft>
                <a:spcPts val="0"/>
              </a:spcAft>
              <a:buNone/>
              <a:defRPr sz="1400">
                <a:latin typeface="Comfortaa"/>
                <a:ea typeface="Comfortaa"/>
                <a:cs typeface="Comfortaa"/>
                <a:sym typeface="Comfortaa"/>
              </a:defRPr>
            </a:lvl2pPr>
            <a:lvl3pPr lvl="2" rtl="0" algn="ctr">
              <a:spcBef>
                <a:spcPts val="0"/>
              </a:spcBef>
              <a:spcAft>
                <a:spcPts val="0"/>
              </a:spcAft>
              <a:buNone/>
              <a:defRPr sz="1400">
                <a:latin typeface="Comfortaa"/>
                <a:ea typeface="Comfortaa"/>
                <a:cs typeface="Comfortaa"/>
                <a:sym typeface="Comfortaa"/>
              </a:defRPr>
            </a:lvl3pPr>
            <a:lvl4pPr lvl="3" rtl="0" algn="ctr">
              <a:spcBef>
                <a:spcPts val="0"/>
              </a:spcBef>
              <a:spcAft>
                <a:spcPts val="0"/>
              </a:spcAft>
              <a:buNone/>
              <a:defRPr sz="1400">
                <a:latin typeface="Comfortaa"/>
                <a:ea typeface="Comfortaa"/>
                <a:cs typeface="Comfortaa"/>
                <a:sym typeface="Comfortaa"/>
              </a:defRPr>
            </a:lvl4pPr>
            <a:lvl5pPr lvl="4" rtl="0" algn="ctr">
              <a:spcBef>
                <a:spcPts val="0"/>
              </a:spcBef>
              <a:spcAft>
                <a:spcPts val="0"/>
              </a:spcAft>
              <a:buNone/>
              <a:defRPr sz="1400">
                <a:latin typeface="Comfortaa"/>
                <a:ea typeface="Comfortaa"/>
                <a:cs typeface="Comfortaa"/>
                <a:sym typeface="Comfortaa"/>
              </a:defRPr>
            </a:lvl5pPr>
            <a:lvl6pPr lvl="5" rtl="0" algn="ctr">
              <a:spcBef>
                <a:spcPts val="0"/>
              </a:spcBef>
              <a:spcAft>
                <a:spcPts val="0"/>
              </a:spcAft>
              <a:buNone/>
              <a:defRPr sz="1400">
                <a:latin typeface="Comfortaa"/>
                <a:ea typeface="Comfortaa"/>
                <a:cs typeface="Comfortaa"/>
                <a:sym typeface="Comfortaa"/>
              </a:defRPr>
            </a:lvl6pPr>
            <a:lvl7pPr lvl="6" rtl="0" algn="ctr">
              <a:spcBef>
                <a:spcPts val="0"/>
              </a:spcBef>
              <a:spcAft>
                <a:spcPts val="0"/>
              </a:spcAft>
              <a:buNone/>
              <a:defRPr sz="1400">
                <a:latin typeface="Comfortaa"/>
                <a:ea typeface="Comfortaa"/>
                <a:cs typeface="Comfortaa"/>
                <a:sym typeface="Comfortaa"/>
              </a:defRPr>
            </a:lvl7pPr>
            <a:lvl8pPr lvl="7" rtl="0" algn="ctr">
              <a:spcBef>
                <a:spcPts val="0"/>
              </a:spcBef>
              <a:spcAft>
                <a:spcPts val="0"/>
              </a:spcAft>
              <a:buNone/>
              <a:defRPr sz="1400">
                <a:latin typeface="Comfortaa"/>
                <a:ea typeface="Comfortaa"/>
                <a:cs typeface="Comfortaa"/>
                <a:sym typeface="Comfortaa"/>
              </a:defRPr>
            </a:lvl8pPr>
            <a:lvl9pPr lvl="8" rtl="0" algn="ctr">
              <a:spcBef>
                <a:spcPts val="0"/>
              </a:spcBef>
              <a:spcAft>
                <a:spcPts val="0"/>
              </a:spcAft>
              <a:buNone/>
              <a:defRPr sz="1400">
                <a:latin typeface="Comfortaa"/>
                <a:ea typeface="Comfortaa"/>
                <a:cs typeface="Comfortaa"/>
                <a:sym typeface="Comfortaa"/>
              </a:defRPr>
            </a:lvl9pPr>
          </a:lstStyle>
          <a:p/>
        </p:txBody>
      </p:sp>
      <p:sp>
        <p:nvSpPr>
          <p:cNvPr id="116" name="Google Shape;116;p5"/>
          <p:cNvSpPr txBox="1"/>
          <p:nvPr>
            <p:ph idx="3" type="subTitle"/>
          </p:nvPr>
        </p:nvSpPr>
        <p:spPr>
          <a:xfrm>
            <a:off x="5072620" y="2348750"/>
            <a:ext cx="2099700" cy="409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2000">
                <a:latin typeface="Comfortaa"/>
                <a:ea typeface="Comfortaa"/>
                <a:cs typeface="Comfortaa"/>
                <a:sym typeface="Comfortaa"/>
              </a:defRPr>
            </a:lvl1pPr>
            <a:lvl2pPr lvl="1" rtl="0" algn="ctr">
              <a:spcBef>
                <a:spcPts val="0"/>
              </a:spcBef>
              <a:spcAft>
                <a:spcPts val="0"/>
              </a:spcAft>
              <a:buNone/>
              <a:defRPr b="1" sz="2000">
                <a:latin typeface="Comfortaa"/>
                <a:ea typeface="Comfortaa"/>
                <a:cs typeface="Comfortaa"/>
                <a:sym typeface="Comfortaa"/>
              </a:defRPr>
            </a:lvl2pPr>
            <a:lvl3pPr lvl="2" rtl="0" algn="ctr">
              <a:spcBef>
                <a:spcPts val="0"/>
              </a:spcBef>
              <a:spcAft>
                <a:spcPts val="0"/>
              </a:spcAft>
              <a:buNone/>
              <a:defRPr b="1" sz="2000">
                <a:latin typeface="Comfortaa"/>
                <a:ea typeface="Comfortaa"/>
                <a:cs typeface="Comfortaa"/>
                <a:sym typeface="Comfortaa"/>
              </a:defRPr>
            </a:lvl3pPr>
            <a:lvl4pPr lvl="3" rtl="0" algn="ctr">
              <a:spcBef>
                <a:spcPts val="0"/>
              </a:spcBef>
              <a:spcAft>
                <a:spcPts val="0"/>
              </a:spcAft>
              <a:buNone/>
              <a:defRPr b="1" sz="2000">
                <a:latin typeface="Comfortaa"/>
                <a:ea typeface="Comfortaa"/>
                <a:cs typeface="Comfortaa"/>
                <a:sym typeface="Comfortaa"/>
              </a:defRPr>
            </a:lvl4pPr>
            <a:lvl5pPr lvl="4" rtl="0" algn="ctr">
              <a:spcBef>
                <a:spcPts val="0"/>
              </a:spcBef>
              <a:spcAft>
                <a:spcPts val="0"/>
              </a:spcAft>
              <a:buNone/>
              <a:defRPr b="1" sz="2000">
                <a:latin typeface="Comfortaa"/>
                <a:ea typeface="Comfortaa"/>
                <a:cs typeface="Comfortaa"/>
                <a:sym typeface="Comfortaa"/>
              </a:defRPr>
            </a:lvl5pPr>
            <a:lvl6pPr lvl="5" rtl="0" algn="ctr">
              <a:spcBef>
                <a:spcPts val="0"/>
              </a:spcBef>
              <a:spcAft>
                <a:spcPts val="0"/>
              </a:spcAft>
              <a:buNone/>
              <a:defRPr b="1" sz="2000">
                <a:latin typeface="Comfortaa"/>
                <a:ea typeface="Comfortaa"/>
                <a:cs typeface="Comfortaa"/>
                <a:sym typeface="Comfortaa"/>
              </a:defRPr>
            </a:lvl6pPr>
            <a:lvl7pPr lvl="6" rtl="0" algn="ctr">
              <a:spcBef>
                <a:spcPts val="0"/>
              </a:spcBef>
              <a:spcAft>
                <a:spcPts val="0"/>
              </a:spcAft>
              <a:buNone/>
              <a:defRPr b="1" sz="2000">
                <a:latin typeface="Comfortaa"/>
                <a:ea typeface="Comfortaa"/>
                <a:cs typeface="Comfortaa"/>
                <a:sym typeface="Comfortaa"/>
              </a:defRPr>
            </a:lvl7pPr>
            <a:lvl8pPr lvl="7" rtl="0" algn="ctr">
              <a:spcBef>
                <a:spcPts val="0"/>
              </a:spcBef>
              <a:spcAft>
                <a:spcPts val="0"/>
              </a:spcAft>
              <a:buNone/>
              <a:defRPr b="1" sz="2000">
                <a:latin typeface="Comfortaa"/>
                <a:ea typeface="Comfortaa"/>
                <a:cs typeface="Comfortaa"/>
                <a:sym typeface="Comfortaa"/>
              </a:defRPr>
            </a:lvl8pPr>
            <a:lvl9pPr lvl="8" rtl="0" algn="ctr">
              <a:spcBef>
                <a:spcPts val="0"/>
              </a:spcBef>
              <a:spcAft>
                <a:spcPts val="0"/>
              </a:spcAft>
              <a:buNone/>
              <a:defRPr b="1" sz="2000">
                <a:latin typeface="Comfortaa"/>
                <a:ea typeface="Comfortaa"/>
                <a:cs typeface="Comfortaa"/>
                <a:sym typeface="Comfortaa"/>
              </a:defRPr>
            </a:lvl9pPr>
          </a:lstStyle>
          <a:p/>
        </p:txBody>
      </p:sp>
      <p:sp>
        <p:nvSpPr>
          <p:cNvPr id="117" name="Google Shape;117;p5"/>
          <p:cNvSpPr txBox="1"/>
          <p:nvPr>
            <p:ph idx="4" type="subTitle"/>
          </p:nvPr>
        </p:nvSpPr>
        <p:spPr>
          <a:xfrm>
            <a:off x="5150770" y="2744375"/>
            <a:ext cx="1943400" cy="79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atin typeface="Comfortaa"/>
                <a:ea typeface="Comfortaa"/>
                <a:cs typeface="Comfortaa"/>
                <a:sym typeface="Comfortaa"/>
              </a:defRPr>
            </a:lvl1pPr>
            <a:lvl2pPr lvl="1" rtl="0" algn="ctr">
              <a:spcBef>
                <a:spcPts val="0"/>
              </a:spcBef>
              <a:spcAft>
                <a:spcPts val="0"/>
              </a:spcAft>
              <a:buNone/>
              <a:defRPr sz="1400">
                <a:latin typeface="Comfortaa"/>
                <a:ea typeface="Comfortaa"/>
                <a:cs typeface="Comfortaa"/>
                <a:sym typeface="Comfortaa"/>
              </a:defRPr>
            </a:lvl2pPr>
            <a:lvl3pPr lvl="2" rtl="0" algn="ctr">
              <a:spcBef>
                <a:spcPts val="0"/>
              </a:spcBef>
              <a:spcAft>
                <a:spcPts val="0"/>
              </a:spcAft>
              <a:buNone/>
              <a:defRPr sz="1400">
                <a:latin typeface="Comfortaa"/>
                <a:ea typeface="Comfortaa"/>
                <a:cs typeface="Comfortaa"/>
                <a:sym typeface="Comfortaa"/>
              </a:defRPr>
            </a:lvl3pPr>
            <a:lvl4pPr lvl="3" rtl="0" algn="ctr">
              <a:spcBef>
                <a:spcPts val="0"/>
              </a:spcBef>
              <a:spcAft>
                <a:spcPts val="0"/>
              </a:spcAft>
              <a:buNone/>
              <a:defRPr sz="1400">
                <a:latin typeface="Comfortaa"/>
                <a:ea typeface="Comfortaa"/>
                <a:cs typeface="Comfortaa"/>
                <a:sym typeface="Comfortaa"/>
              </a:defRPr>
            </a:lvl4pPr>
            <a:lvl5pPr lvl="4" rtl="0" algn="ctr">
              <a:spcBef>
                <a:spcPts val="0"/>
              </a:spcBef>
              <a:spcAft>
                <a:spcPts val="0"/>
              </a:spcAft>
              <a:buNone/>
              <a:defRPr sz="1400">
                <a:latin typeface="Comfortaa"/>
                <a:ea typeface="Comfortaa"/>
                <a:cs typeface="Comfortaa"/>
                <a:sym typeface="Comfortaa"/>
              </a:defRPr>
            </a:lvl5pPr>
            <a:lvl6pPr lvl="5" rtl="0" algn="ctr">
              <a:spcBef>
                <a:spcPts val="0"/>
              </a:spcBef>
              <a:spcAft>
                <a:spcPts val="0"/>
              </a:spcAft>
              <a:buNone/>
              <a:defRPr sz="1400">
                <a:latin typeface="Comfortaa"/>
                <a:ea typeface="Comfortaa"/>
                <a:cs typeface="Comfortaa"/>
                <a:sym typeface="Comfortaa"/>
              </a:defRPr>
            </a:lvl6pPr>
            <a:lvl7pPr lvl="6" rtl="0" algn="ctr">
              <a:spcBef>
                <a:spcPts val="0"/>
              </a:spcBef>
              <a:spcAft>
                <a:spcPts val="0"/>
              </a:spcAft>
              <a:buNone/>
              <a:defRPr sz="1400">
                <a:latin typeface="Comfortaa"/>
                <a:ea typeface="Comfortaa"/>
                <a:cs typeface="Comfortaa"/>
                <a:sym typeface="Comfortaa"/>
              </a:defRPr>
            </a:lvl7pPr>
            <a:lvl8pPr lvl="7" rtl="0" algn="ctr">
              <a:spcBef>
                <a:spcPts val="0"/>
              </a:spcBef>
              <a:spcAft>
                <a:spcPts val="0"/>
              </a:spcAft>
              <a:buNone/>
              <a:defRPr sz="1400">
                <a:latin typeface="Comfortaa"/>
                <a:ea typeface="Comfortaa"/>
                <a:cs typeface="Comfortaa"/>
                <a:sym typeface="Comfortaa"/>
              </a:defRPr>
            </a:lvl8pPr>
            <a:lvl9pPr lvl="8" rtl="0" algn="ctr">
              <a:spcBef>
                <a:spcPts val="0"/>
              </a:spcBef>
              <a:spcAft>
                <a:spcPts val="0"/>
              </a:spcAft>
              <a:buNone/>
              <a:defRPr sz="1400">
                <a:latin typeface="Comfortaa"/>
                <a:ea typeface="Comfortaa"/>
                <a:cs typeface="Comfortaa"/>
                <a:sym typeface="Comfortaa"/>
              </a:defRPr>
            </a:lvl9pPr>
          </a:lstStyle>
          <a:p/>
        </p:txBody>
      </p:sp>
      <p:sp>
        <p:nvSpPr>
          <p:cNvPr id="118" name="Google Shape;118;p5"/>
          <p:cNvSpPr/>
          <p:nvPr/>
        </p:nvSpPr>
        <p:spPr>
          <a:xfrm flipH="1" rot="-5400000">
            <a:off x="6682121" y="-354333"/>
            <a:ext cx="924703" cy="1252631"/>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5"/>
          <p:cNvGrpSpPr/>
          <p:nvPr/>
        </p:nvGrpSpPr>
        <p:grpSpPr>
          <a:xfrm flipH="1" rot="5400000">
            <a:off x="-308087" y="3803172"/>
            <a:ext cx="685583" cy="575923"/>
            <a:chOff x="4649450" y="3501085"/>
            <a:chExt cx="1170736" cy="983475"/>
          </a:xfrm>
        </p:grpSpPr>
        <p:sp>
          <p:nvSpPr>
            <p:cNvPr id="120" name="Google Shape;120;p5"/>
            <p:cNvSpPr/>
            <p:nvPr/>
          </p:nvSpPr>
          <p:spPr>
            <a:xfrm>
              <a:off x="4649450" y="4098367"/>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
            <p:cNvSpPr/>
            <p:nvPr/>
          </p:nvSpPr>
          <p:spPr>
            <a:xfrm>
              <a:off x="4702761" y="350108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
            <p:cNvSpPr/>
            <p:nvPr/>
          </p:nvSpPr>
          <p:spPr>
            <a:xfrm>
              <a:off x="4814851" y="3573482"/>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 name="Google Shape;123;p5"/>
          <p:cNvGrpSpPr/>
          <p:nvPr/>
        </p:nvGrpSpPr>
        <p:grpSpPr>
          <a:xfrm flipH="1" rot="-5400000">
            <a:off x="7432711" y="-261349"/>
            <a:ext cx="1071289" cy="860639"/>
            <a:chOff x="4649450" y="3527425"/>
            <a:chExt cx="1224050" cy="983475"/>
          </a:xfrm>
        </p:grpSpPr>
        <p:sp>
          <p:nvSpPr>
            <p:cNvPr id="124" name="Google Shape;124;p5"/>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 name="Google Shape;127;p5"/>
          <p:cNvSpPr/>
          <p:nvPr/>
        </p:nvSpPr>
        <p:spPr>
          <a:xfrm flipH="1" rot="-5400000">
            <a:off x="8124148" y="-328992"/>
            <a:ext cx="924703" cy="1252631"/>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
          <p:cNvSpPr/>
          <p:nvPr/>
        </p:nvSpPr>
        <p:spPr>
          <a:xfrm rot="10800000">
            <a:off x="8693319" y="196597"/>
            <a:ext cx="608886" cy="824916"/>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
          <p:cNvSpPr/>
          <p:nvPr/>
        </p:nvSpPr>
        <p:spPr>
          <a:xfrm>
            <a:off x="-149525" y="4195395"/>
            <a:ext cx="800250" cy="1084042"/>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5"/>
          <p:cNvGrpSpPr/>
          <p:nvPr/>
        </p:nvGrpSpPr>
        <p:grpSpPr>
          <a:xfrm flipH="1" rot="5400000">
            <a:off x="691608" y="4655909"/>
            <a:ext cx="582036" cy="467642"/>
            <a:chOff x="4649450" y="3527425"/>
            <a:chExt cx="1224050" cy="983475"/>
          </a:xfrm>
        </p:grpSpPr>
        <p:sp>
          <p:nvSpPr>
            <p:cNvPr id="131" name="Google Shape;131;p5"/>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5"/>
          <p:cNvSpPr/>
          <p:nvPr/>
        </p:nvSpPr>
        <p:spPr>
          <a:xfrm flipH="1" rot="5400000">
            <a:off x="196324" y="4606932"/>
            <a:ext cx="592009" cy="801954"/>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flipH="1" rot="5400000">
            <a:off x="1129970" y="4424643"/>
            <a:ext cx="861138" cy="1166524"/>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 name="Google Shape;136;p5"/>
          <p:cNvGrpSpPr/>
          <p:nvPr/>
        </p:nvGrpSpPr>
        <p:grpSpPr>
          <a:xfrm flipH="1" rot="-5400000">
            <a:off x="8753044" y="893265"/>
            <a:ext cx="608842" cy="489180"/>
            <a:chOff x="4649450" y="3527425"/>
            <a:chExt cx="1224050" cy="983475"/>
          </a:xfrm>
        </p:grpSpPr>
        <p:sp>
          <p:nvSpPr>
            <p:cNvPr id="137" name="Google Shape;137;p5"/>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5"/>
          <p:cNvSpPr txBox="1"/>
          <p:nvPr>
            <p:ph type="title"/>
          </p:nvPr>
        </p:nvSpPr>
        <p:spPr>
          <a:xfrm>
            <a:off x="778500" y="452825"/>
            <a:ext cx="5950500" cy="440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4000"/>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1" name="Shape 141"/>
        <p:cNvGrpSpPr/>
        <p:nvPr/>
      </p:nvGrpSpPr>
      <p:grpSpPr>
        <a:xfrm>
          <a:off x="0" y="0"/>
          <a:ext cx="0" cy="0"/>
          <a:chOff x="0" y="0"/>
          <a:chExt cx="0" cy="0"/>
        </a:xfrm>
      </p:grpSpPr>
      <p:sp>
        <p:nvSpPr>
          <p:cNvPr id="142" name="Google Shape;142;p6"/>
          <p:cNvSpPr txBox="1"/>
          <p:nvPr>
            <p:ph type="title"/>
          </p:nvPr>
        </p:nvSpPr>
        <p:spPr>
          <a:xfrm>
            <a:off x="778500" y="452825"/>
            <a:ext cx="5950500" cy="440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4000"/>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p:txBody>
      </p:sp>
      <p:grpSp>
        <p:nvGrpSpPr>
          <p:cNvPr id="143" name="Google Shape;143;p6"/>
          <p:cNvGrpSpPr/>
          <p:nvPr/>
        </p:nvGrpSpPr>
        <p:grpSpPr>
          <a:xfrm>
            <a:off x="7177613" y="4855474"/>
            <a:ext cx="400278" cy="399894"/>
            <a:chOff x="4887569" y="4595026"/>
            <a:chExt cx="381145" cy="381032"/>
          </a:xfrm>
        </p:grpSpPr>
        <p:sp>
          <p:nvSpPr>
            <p:cNvPr id="144" name="Google Shape;144;p6"/>
            <p:cNvSpPr/>
            <p:nvPr/>
          </p:nvSpPr>
          <p:spPr>
            <a:xfrm>
              <a:off x="5162374" y="4614573"/>
              <a:ext cx="94000" cy="103505"/>
            </a:xfrm>
            <a:custGeom>
              <a:rect b="b" l="l" r="r" t="t"/>
              <a:pathLst>
                <a:path extrusionOk="0" h="8287" w="7526">
                  <a:moveTo>
                    <a:pt x="1" y="0"/>
                  </a:moveTo>
                  <a:lnTo>
                    <a:pt x="7526" y="8287"/>
                  </a:lnTo>
                  <a:cubicBezTo>
                    <a:pt x="7347" y="7811"/>
                    <a:pt x="7145" y="7358"/>
                    <a:pt x="6918" y="6906"/>
                  </a:cubicBezTo>
                  <a:lnTo>
                    <a:pt x="1322" y="738"/>
                  </a:lnTo>
                  <a:cubicBezTo>
                    <a:pt x="894" y="464"/>
                    <a:pt x="453" y="226"/>
                    <a:pt x="1" y="0"/>
                  </a:cubicBez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145" name="Google Shape;145;p6"/>
            <p:cNvSpPr/>
            <p:nvPr/>
          </p:nvSpPr>
          <p:spPr>
            <a:xfrm>
              <a:off x="5125791" y="4601034"/>
              <a:ext cx="140550" cy="154814"/>
            </a:xfrm>
            <a:custGeom>
              <a:rect b="b" l="l" r="r" t="t"/>
              <a:pathLst>
                <a:path extrusionOk="0" h="12395" w="11253">
                  <a:moveTo>
                    <a:pt x="1" y="1"/>
                  </a:moveTo>
                  <a:lnTo>
                    <a:pt x="11252" y="12395"/>
                  </a:lnTo>
                  <a:cubicBezTo>
                    <a:pt x="11205" y="12097"/>
                    <a:pt x="11157" y="11800"/>
                    <a:pt x="11086" y="11502"/>
                  </a:cubicBezTo>
                  <a:lnTo>
                    <a:pt x="870" y="251"/>
                  </a:lnTo>
                  <a:cubicBezTo>
                    <a:pt x="596" y="155"/>
                    <a:pt x="299" y="72"/>
                    <a:pt x="1" y="1"/>
                  </a:cubicBez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146" name="Google Shape;146;p6"/>
            <p:cNvSpPr/>
            <p:nvPr/>
          </p:nvSpPr>
          <p:spPr>
            <a:xfrm>
              <a:off x="5096802" y="4595976"/>
              <a:ext cx="171912" cy="189323"/>
            </a:xfrm>
            <a:custGeom>
              <a:rect b="b" l="l" r="r" t="t"/>
              <a:pathLst>
                <a:path extrusionOk="0" h="15158" w="13764">
                  <a:moveTo>
                    <a:pt x="0" y="1"/>
                  </a:moveTo>
                  <a:lnTo>
                    <a:pt x="13764" y="15157"/>
                  </a:lnTo>
                  <a:cubicBezTo>
                    <a:pt x="13764" y="14907"/>
                    <a:pt x="13752" y="14669"/>
                    <a:pt x="13740" y="14419"/>
                  </a:cubicBezTo>
                  <a:lnTo>
                    <a:pt x="726" y="84"/>
                  </a:lnTo>
                  <a:cubicBezTo>
                    <a:pt x="488" y="48"/>
                    <a:pt x="238" y="25"/>
                    <a:pt x="0" y="1"/>
                  </a:cubicBez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147" name="Google Shape;147;p6"/>
            <p:cNvSpPr/>
            <p:nvPr/>
          </p:nvSpPr>
          <p:spPr>
            <a:xfrm>
              <a:off x="5071659" y="4595026"/>
              <a:ext cx="196318" cy="215253"/>
            </a:xfrm>
            <a:custGeom>
              <a:rect b="b" l="l" r="r" t="t"/>
              <a:pathLst>
                <a:path extrusionOk="0" h="17234" w="15718">
                  <a:moveTo>
                    <a:pt x="430" y="0"/>
                  </a:moveTo>
                  <a:cubicBezTo>
                    <a:pt x="287" y="0"/>
                    <a:pt x="144" y="5"/>
                    <a:pt x="1" y="5"/>
                  </a:cubicBezTo>
                  <a:lnTo>
                    <a:pt x="15646" y="17234"/>
                  </a:lnTo>
                  <a:cubicBezTo>
                    <a:pt x="15670" y="17019"/>
                    <a:pt x="15693" y="16805"/>
                    <a:pt x="15717" y="16591"/>
                  </a:cubicBezTo>
                  <a:lnTo>
                    <a:pt x="644" y="5"/>
                  </a:lnTo>
                  <a:cubicBezTo>
                    <a:pt x="572" y="1"/>
                    <a:pt x="501" y="0"/>
                    <a:pt x="430" y="0"/>
                  </a:cubicBez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148" name="Google Shape;148;p6"/>
            <p:cNvSpPr/>
            <p:nvPr/>
          </p:nvSpPr>
          <p:spPr>
            <a:xfrm>
              <a:off x="5049215" y="4596275"/>
              <a:ext cx="215190" cy="236161"/>
            </a:xfrm>
            <a:custGeom>
              <a:rect b="b" l="l" r="r" t="t"/>
              <a:pathLst>
                <a:path extrusionOk="0" h="18908" w="17229">
                  <a:moveTo>
                    <a:pt x="584" y="1"/>
                  </a:moveTo>
                  <a:cubicBezTo>
                    <a:pt x="393" y="24"/>
                    <a:pt x="191" y="48"/>
                    <a:pt x="0" y="72"/>
                  </a:cubicBezTo>
                  <a:lnTo>
                    <a:pt x="17098" y="18908"/>
                  </a:lnTo>
                  <a:cubicBezTo>
                    <a:pt x="17145" y="18717"/>
                    <a:pt x="17193" y="18527"/>
                    <a:pt x="17228" y="18336"/>
                  </a:cubicBezTo>
                  <a:lnTo>
                    <a:pt x="584"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149" name="Google Shape;149;p6"/>
            <p:cNvSpPr/>
            <p:nvPr/>
          </p:nvSpPr>
          <p:spPr>
            <a:xfrm>
              <a:off x="5028694" y="4599848"/>
              <a:ext cx="230203" cy="252523"/>
            </a:xfrm>
            <a:custGeom>
              <a:rect b="b" l="l" r="r" t="t"/>
              <a:pathLst>
                <a:path extrusionOk="0" h="20218" w="18431">
                  <a:moveTo>
                    <a:pt x="536" y="0"/>
                  </a:moveTo>
                  <a:cubicBezTo>
                    <a:pt x="357" y="36"/>
                    <a:pt x="179" y="84"/>
                    <a:pt x="0" y="131"/>
                  </a:cubicBezTo>
                  <a:lnTo>
                    <a:pt x="18240" y="20217"/>
                  </a:lnTo>
                  <a:cubicBezTo>
                    <a:pt x="18312" y="20050"/>
                    <a:pt x="18371" y="19884"/>
                    <a:pt x="18431" y="19717"/>
                  </a:cubicBezTo>
                  <a:lnTo>
                    <a:pt x="536"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150" name="Google Shape;150;p6"/>
            <p:cNvSpPr/>
            <p:nvPr/>
          </p:nvSpPr>
          <p:spPr>
            <a:xfrm>
              <a:off x="5009946" y="4605343"/>
              <a:ext cx="241519" cy="265163"/>
            </a:xfrm>
            <a:custGeom>
              <a:rect b="b" l="l" r="r" t="t"/>
              <a:pathLst>
                <a:path extrusionOk="0" h="21230" w="19337">
                  <a:moveTo>
                    <a:pt x="489" y="1"/>
                  </a:moveTo>
                  <a:cubicBezTo>
                    <a:pt x="322" y="60"/>
                    <a:pt x="168" y="120"/>
                    <a:pt x="1" y="179"/>
                  </a:cubicBezTo>
                  <a:lnTo>
                    <a:pt x="19110" y="21230"/>
                  </a:lnTo>
                  <a:cubicBezTo>
                    <a:pt x="19194" y="21075"/>
                    <a:pt x="19265" y="20920"/>
                    <a:pt x="19337" y="20765"/>
                  </a:cubicBezTo>
                  <a:lnTo>
                    <a:pt x="489"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151" name="Google Shape;151;p6"/>
            <p:cNvSpPr/>
            <p:nvPr/>
          </p:nvSpPr>
          <p:spPr>
            <a:xfrm>
              <a:off x="4992548" y="4612487"/>
              <a:ext cx="250150" cy="274680"/>
            </a:xfrm>
            <a:custGeom>
              <a:rect b="b" l="l" r="r" t="t"/>
              <a:pathLst>
                <a:path extrusionOk="0" h="21992" w="20028">
                  <a:moveTo>
                    <a:pt x="453" y="0"/>
                  </a:moveTo>
                  <a:cubicBezTo>
                    <a:pt x="299" y="72"/>
                    <a:pt x="156" y="143"/>
                    <a:pt x="1" y="227"/>
                  </a:cubicBezTo>
                  <a:lnTo>
                    <a:pt x="19765" y="21991"/>
                  </a:lnTo>
                  <a:cubicBezTo>
                    <a:pt x="19849" y="21848"/>
                    <a:pt x="19932" y="21705"/>
                    <a:pt x="20027" y="21563"/>
                  </a:cubicBezTo>
                  <a:lnTo>
                    <a:pt x="453"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152" name="Google Shape;152;p6"/>
            <p:cNvSpPr/>
            <p:nvPr/>
          </p:nvSpPr>
          <p:spPr>
            <a:xfrm>
              <a:off x="4976486" y="4621106"/>
              <a:ext cx="255945" cy="281075"/>
            </a:xfrm>
            <a:custGeom>
              <a:rect b="b" l="l" r="r" t="t"/>
              <a:pathLst>
                <a:path extrusionOk="0" h="22504" w="20492">
                  <a:moveTo>
                    <a:pt x="418" y="1"/>
                  </a:moveTo>
                  <a:cubicBezTo>
                    <a:pt x="275" y="84"/>
                    <a:pt x="144" y="179"/>
                    <a:pt x="1" y="263"/>
                  </a:cubicBezTo>
                  <a:lnTo>
                    <a:pt x="20194" y="22504"/>
                  </a:lnTo>
                  <a:cubicBezTo>
                    <a:pt x="20301" y="22373"/>
                    <a:pt x="20396" y="22254"/>
                    <a:pt x="20492" y="22111"/>
                  </a:cubicBezTo>
                  <a:lnTo>
                    <a:pt x="418"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153" name="Google Shape;153;p6"/>
            <p:cNvSpPr/>
            <p:nvPr/>
          </p:nvSpPr>
          <p:spPr>
            <a:xfrm>
              <a:off x="4961623" y="4631222"/>
              <a:ext cx="259355" cy="284784"/>
            </a:xfrm>
            <a:custGeom>
              <a:rect b="b" l="l" r="r" t="t"/>
              <a:pathLst>
                <a:path extrusionOk="0" h="22801" w="20765">
                  <a:moveTo>
                    <a:pt x="393" y="1"/>
                  </a:moveTo>
                  <a:cubicBezTo>
                    <a:pt x="250" y="96"/>
                    <a:pt x="131" y="191"/>
                    <a:pt x="0" y="286"/>
                  </a:cubicBezTo>
                  <a:lnTo>
                    <a:pt x="20443" y="22801"/>
                  </a:lnTo>
                  <a:cubicBezTo>
                    <a:pt x="20551" y="22682"/>
                    <a:pt x="20658" y="22563"/>
                    <a:pt x="20765" y="22444"/>
                  </a:cubicBezTo>
                  <a:lnTo>
                    <a:pt x="393"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154" name="Google Shape;154;p6"/>
            <p:cNvSpPr/>
            <p:nvPr/>
          </p:nvSpPr>
          <p:spPr>
            <a:xfrm>
              <a:off x="4947934" y="4642526"/>
              <a:ext cx="260404" cy="285984"/>
            </a:xfrm>
            <a:custGeom>
              <a:rect b="b" l="l" r="r" t="t"/>
              <a:pathLst>
                <a:path extrusionOk="0" h="22897" w="20849">
                  <a:moveTo>
                    <a:pt x="358" y="0"/>
                  </a:moveTo>
                  <a:cubicBezTo>
                    <a:pt x="287" y="48"/>
                    <a:pt x="227" y="96"/>
                    <a:pt x="168" y="155"/>
                  </a:cubicBezTo>
                  <a:cubicBezTo>
                    <a:pt x="108" y="215"/>
                    <a:pt x="61" y="262"/>
                    <a:pt x="1" y="322"/>
                  </a:cubicBezTo>
                  <a:lnTo>
                    <a:pt x="20504" y="22896"/>
                  </a:lnTo>
                  <a:cubicBezTo>
                    <a:pt x="20563" y="22848"/>
                    <a:pt x="20623" y="22801"/>
                    <a:pt x="20682" y="22741"/>
                  </a:cubicBezTo>
                  <a:cubicBezTo>
                    <a:pt x="20742" y="22682"/>
                    <a:pt x="20801" y="22634"/>
                    <a:pt x="20849" y="22575"/>
                  </a:cubicBezTo>
                  <a:lnTo>
                    <a:pt x="358"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155" name="Google Shape;155;p6"/>
            <p:cNvSpPr/>
            <p:nvPr/>
          </p:nvSpPr>
          <p:spPr>
            <a:xfrm>
              <a:off x="4935294" y="4655016"/>
              <a:ext cx="259367" cy="284784"/>
            </a:xfrm>
            <a:custGeom>
              <a:rect b="b" l="l" r="r" t="t"/>
              <a:pathLst>
                <a:path extrusionOk="0" h="22801" w="20766">
                  <a:moveTo>
                    <a:pt x="322" y="1"/>
                  </a:moveTo>
                  <a:cubicBezTo>
                    <a:pt x="215" y="120"/>
                    <a:pt x="108" y="239"/>
                    <a:pt x="1" y="358"/>
                  </a:cubicBezTo>
                  <a:lnTo>
                    <a:pt x="20384" y="22801"/>
                  </a:lnTo>
                  <a:cubicBezTo>
                    <a:pt x="20515" y="22706"/>
                    <a:pt x="20634" y="22610"/>
                    <a:pt x="20765" y="22515"/>
                  </a:cubicBezTo>
                  <a:lnTo>
                    <a:pt x="322"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156" name="Google Shape;156;p6"/>
            <p:cNvSpPr/>
            <p:nvPr/>
          </p:nvSpPr>
          <p:spPr>
            <a:xfrm>
              <a:off x="4923853" y="4668842"/>
              <a:ext cx="255933" cy="281075"/>
            </a:xfrm>
            <a:custGeom>
              <a:rect b="b" l="l" r="r" t="t"/>
              <a:pathLst>
                <a:path extrusionOk="0" h="22504" w="20491">
                  <a:moveTo>
                    <a:pt x="298" y="1"/>
                  </a:moveTo>
                  <a:cubicBezTo>
                    <a:pt x="191" y="132"/>
                    <a:pt x="95" y="263"/>
                    <a:pt x="0" y="394"/>
                  </a:cubicBezTo>
                  <a:lnTo>
                    <a:pt x="20074" y="22504"/>
                  </a:lnTo>
                  <a:cubicBezTo>
                    <a:pt x="20217" y="22420"/>
                    <a:pt x="20360" y="22337"/>
                    <a:pt x="20491" y="22242"/>
                  </a:cubicBezTo>
                  <a:lnTo>
                    <a:pt x="298"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157" name="Google Shape;157;p6"/>
            <p:cNvSpPr/>
            <p:nvPr/>
          </p:nvSpPr>
          <p:spPr>
            <a:xfrm>
              <a:off x="4913586" y="4684018"/>
              <a:ext cx="250137" cy="274530"/>
            </a:xfrm>
            <a:custGeom>
              <a:rect b="b" l="l" r="r" t="t"/>
              <a:pathLst>
                <a:path extrusionOk="0" h="21980" w="20027">
                  <a:moveTo>
                    <a:pt x="263" y="0"/>
                  </a:moveTo>
                  <a:cubicBezTo>
                    <a:pt x="179" y="131"/>
                    <a:pt x="96" y="274"/>
                    <a:pt x="1" y="417"/>
                  </a:cubicBezTo>
                  <a:lnTo>
                    <a:pt x="19575" y="21979"/>
                  </a:lnTo>
                  <a:cubicBezTo>
                    <a:pt x="19729" y="21908"/>
                    <a:pt x="19884" y="21836"/>
                    <a:pt x="20027" y="21753"/>
                  </a:cubicBezTo>
                  <a:lnTo>
                    <a:pt x="263"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158" name="Google Shape;158;p6"/>
            <p:cNvSpPr/>
            <p:nvPr/>
          </p:nvSpPr>
          <p:spPr>
            <a:xfrm>
              <a:off x="4904818" y="4700517"/>
              <a:ext cx="241507" cy="265163"/>
            </a:xfrm>
            <a:custGeom>
              <a:rect b="b" l="l" r="r" t="t"/>
              <a:pathLst>
                <a:path extrusionOk="0" h="21230" w="19336">
                  <a:moveTo>
                    <a:pt x="226" y="1"/>
                  </a:moveTo>
                  <a:cubicBezTo>
                    <a:pt x="143" y="156"/>
                    <a:pt x="72" y="310"/>
                    <a:pt x="0" y="465"/>
                  </a:cubicBezTo>
                  <a:lnTo>
                    <a:pt x="18848" y="21230"/>
                  </a:lnTo>
                  <a:cubicBezTo>
                    <a:pt x="19014" y="21182"/>
                    <a:pt x="19181" y="21111"/>
                    <a:pt x="19336" y="21051"/>
                  </a:cubicBezTo>
                  <a:lnTo>
                    <a:pt x="226"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159" name="Google Shape;159;p6"/>
            <p:cNvSpPr/>
            <p:nvPr/>
          </p:nvSpPr>
          <p:spPr>
            <a:xfrm>
              <a:off x="4897524" y="4718665"/>
              <a:ext cx="230066" cy="252523"/>
            </a:xfrm>
            <a:custGeom>
              <a:rect b="b" l="l" r="r" t="t"/>
              <a:pathLst>
                <a:path extrusionOk="0" h="20218" w="18420">
                  <a:moveTo>
                    <a:pt x="179" y="0"/>
                  </a:moveTo>
                  <a:cubicBezTo>
                    <a:pt x="108" y="167"/>
                    <a:pt x="48" y="346"/>
                    <a:pt x="1" y="512"/>
                  </a:cubicBezTo>
                  <a:lnTo>
                    <a:pt x="17884" y="20217"/>
                  </a:lnTo>
                  <a:cubicBezTo>
                    <a:pt x="18063" y="20181"/>
                    <a:pt x="18241" y="20134"/>
                    <a:pt x="18420" y="20086"/>
                  </a:cubicBezTo>
                  <a:lnTo>
                    <a:pt x="179"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160" name="Google Shape;160;p6"/>
            <p:cNvSpPr/>
            <p:nvPr/>
          </p:nvSpPr>
          <p:spPr>
            <a:xfrm>
              <a:off x="4891878" y="4738587"/>
              <a:ext cx="215340" cy="236161"/>
            </a:xfrm>
            <a:custGeom>
              <a:rect b="b" l="l" r="r" t="t"/>
              <a:pathLst>
                <a:path extrusionOk="0" h="18908" w="17241">
                  <a:moveTo>
                    <a:pt x="131" y="1"/>
                  </a:moveTo>
                  <a:cubicBezTo>
                    <a:pt x="84" y="191"/>
                    <a:pt x="36" y="382"/>
                    <a:pt x="0" y="572"/>
                  </a:cubicBezTo>
                  <a:lnTo>
                    <a:pt x="16645" y="18908"/>
                  </a:lnTo>
                  <a:cubicBezTo>
                    <a:pt x="16848" y="18896"/>
                    <a:pt x="17038" y="18872"/>
                    <a:pt x="17241" y="18836"/>
                  </a:cubicBezTo>
                  <a:lnTo>
                    <a:pt x="131"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161" name="Google Shape;161;p6"/>
            <p:cNvSpPr/>
            <p:nvPr/>
          </p:nvSpPr>
          <p:spPr>
            <a:xfrm>
              <a:off x="4888456" y="4760744"/>
              <a:ext cx="196155" cy="215315"/>
            </a:xfrm>
            <a:custGeom>
              <a:rect b="b" l="l" r="r" t="t"/>
              <a:pathLst>
                <a:path extrusionOk="0" h="17239" w="15705">
                  <a:moveTo>
                    <a:pt x="60" y="1"/>
                  </a:moveTo>
                  <a:cubicBezTo>
                    <a:pt x="36" y="215"/>
                    <a:pt x="12" y="429"/>
                    <a:pt x="0" y="644"/>
                  </a:cubicBezTo>
                  <a:lnTo>
                    <a:pt x="15062" y="17229"/>
                  </a:lnTo>
                  <a:cubicBezTo>
                    <a:pt x="15169" y="17235"/>
                    <a:pt x="15276" y="17238"/>
                    <a:pt x="15383" y="17238"/>
                  </a:cubicBezTo>
                  <a:cubicBezTo>
                    <a:pt x="15491" y="17238"/>
                    <a:pt x="15598" y="17235"/>
                    <a:pt x="15705" y="17229"/>
                  </a:cubicBezTo>
                  <a:lnTo>
                    <a:pt x="60"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162" name="Google Shape;162;p6"/>
            <p:cNvSpPr/>
            <p:nvPr/>
          </p:nvSpPr>
          <p:spPr>
            <a:xfrm>
              <a:off x="4887569" y="4785736"/>
              <a:ext cx="171912" cy="189461"/>
            </a:xfrm>
            <a:custGeom>
              <a:rect b="b" l="l" r="r" t="t"/>
              <a:pathLst>
                <a:path extrusionOk="0" h="15169" w="13764">
                  <a:moveTo>
                    <a:pt x="0" y="0"/>
                  </a:moveTo>
                  <a:cubicBezTo>
                    <a:pt x="0" y="250"/>
                    <a:pt x="12" y="500"/>
                    <a:pt x="24" y="738"/>
                  </a:cubicBezTo>
                  <a:lnTo>
                    <a:pt x="13037" y="15073"/>
                  </a:lnTo>
                  <a:cubicBezTo>
                    <a:pt x="13276" y="15109"/>
                    <a:pt x="13526" y="15133"/>
                    <a:pt x="13764" y="15169"/>
                  </a:cubicBezTo>
                  <a:lnTo>
                    <a:pt x="0"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163" name="Google Shape;163;p6"/>
            <p:cNvSpPr/>
            <p:nvPr/>
          </p:nvSpPr>
          <p:spPr>
            <a:xfrm>
              <a:off x="4889942" y="4815175"/>
              <a:ext cx="140537" cy="154963"/>
            </a:xfrm>
            <a:custGeom>
              <a:rect b="b" l="l" r="r" t="t"/>
              <a:pathLst>
                <a:path extrusionOk="0" h="12407" w="11252">
                  <a:moveTo>
                    <a:pt x="1" y="1"/>
                  </a:moveTo>
                  <a:cubicBezTo>
                    <a:pt x="48" y="310"/>
                    <a:pt x="108" y="608"/>
                    <a:pt x="167" y="905"/>
                  </a:cubicBezTo>
                  <a:lnTo>
                    <a:pt x="10371" y="12145"/>
                  </a:lnTo>
                  <a:cubicBezTo>
                    <a:pt x="10669" y="12240"/>
                    <a:pt x="10954" y="12323"/>
                    <a:pt x="11252" y="12407"/>
                  </a:cubicBezTo>
                  <a:lnTo>
                    <a:pt x="1"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164" name="Google Shape;164;p6"/>
            <p:cNvSpPr/>
            <p:nvPr/>
          </p:nvSpPr>
          <p:spPr>
            <a:xfrm>
              <a:off x="4899909" y="4852945"/>
              <a:ext cx="93987" cy="103517"/>
            </a:xfrm>
            <a:custGeom>
              <a:rect b="b" l="l" r="r" t="t"/>
              <a:pathLst>
                <a:path extrusionOk="0" h="8288" w="7525">
                  <a:moveTo>
                    <a:pt x="0" y="1"/>
                  </a:moveTo>
                  <a:lnTo>
                    <a:pt x="0" y="1"/>
                  </a:lnTo>
                  <a:cubicBezTo>
                    <a:pt x="179" y="477"/>
                    <a:pt x="381" y="929"/>
                    <a:pt x="607" y="1382"/>
                  </a:cubicBezTo>
                  <a:lnTo>
                    <a:pt x="6203" y="7549"/>
                  </a:lnTo>
                  <a:cubicBezTo>
                    <a:pt x="6632" y="7823"/>
                    <a:pt x="7073" y="8061"/>
                    <a:pt x="7525" y="8287"/>
                  </a:cubicBezTo>
                  <a:lnTo>
                    <a:pt x="0"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sp>
        <p:nvSpPr>
          <p:cNvPr id="165" name="Google Shape;165;p6"/>
          <p:cNvSpPr/>
          <p:nvPr/>
        </p:nvSpPr>
        <p:spPr>
          <a:xfrm flipH="1" rot="862056">
            <a:off x="8328907" y="1214563"/>
            <a:ext cx="1303289" cy="1765572"/>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 name="Google Shape;166;p6"/>
          <p:cNvGrpSpPr/>
          <p:nvPr/>
        </p:nvGrpSpPr>
        <p:grpSpPr>
          <a:xfrm>
            <a:off x="383421" y="4615449"/>
            <a:ext cx="882384" cy="741245"/>
            <a:chOff x="4649450" y="3501085"/>
            <a:chExt cx="1170736" cy="983475"/>
          </a:xfrm>
        </p:grpSpPr>
        <p:sp>
          <p:nvSpPr>
            <p:cNvPr id="167" name="Google Shape;167;p6"/>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
            <p:cNvSpPr/>
            <p:nvPr/>
          </p:nvSpPr>
          <p:spPr>
            <a:xfrm>
              <a:off x="4702761" y="350108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6"/>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 name="Google Shape;170;p6"/>
          <p:cNvGrpSpPr/>
          <p:nvPr/>
        </p:nvGrpSpPr>
        <p:grpSpPr>
          <a:xfrm flipH="1" rot="2055339">
            <a:off x="8225869" y="2740048"/>
            <a:ext cx="1509821" cy="1213081"/>
            <a:chOff x="4649450" y="3527425"/>
            <a:chExt cx="1224050" cy="983475"/>
          </a:xfrm>
        </p:grpSpPr>
        <p:sp>
          <p:nvSpPr>
            <p:cNvPr id="171" name="Google Shape;171;p6"/>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6"/>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 name="Google Shape;174;p6"/>
          <p:cNvSpPr/>
          <p:nvPr/>
        </p:nvSpPr>
        <p:spPr>
          <a:xfrm flipH="1" rot="858393">
            <a:off x="8293195" y="3423053"/>
            <a:ext cx="1303318" cy="1765611"/>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6"/>
          <p:cNvSpPr/>
          <p:nvPr/>
        </p:nvSpPr>
        <p:spPr>
          <a:xfrm rot="-5400000">
            <a:off x="8150625" y="3932713"/>
            <a:ext cx="1138222" cy="1541971"/>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
          <p:cNvSpPr/>
          <p:nvPr/>
        </p:nvSpPr>
        <p:spPr>
          <a:xfrm flipH="1" rot="5400000">
            <a:off x="-145592" y="3924227"/>
            <a:ext cx="1029901" cy="1395035"/>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 name="Google Shape;177;p6"/>
          <p:cNvGrpSpPr/>
          <p:nvPr/>
        </p:nvGrpSpPr>
        <p:grpSpPr>
          <a:xfrm>
            <a:off x="-169480" y="3505018"/>
            <a:ext cx="749119" cy="601887"/>
            <a:chOff x="4649450" y="3527425"/>
            <a:chExt cx="1224050" cy="983475"/>
          </a:xfrm>
        </p:grpSpPr>
        <p:sp>
          <p:nvSpPr>
            <p:cNvPr id="178" name="Google Shape;178;p6"/>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6"/>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6"/>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 name="Google Shape;181;p6"/>
          <p:cNvSpPr/>
          <p:nvPr/>
        </p:nvSpPr>
        <p:spPr>
          <a:xfrm>
            <a:off x="-328225" y="3920709"/>
            <a:ext cx="761813" cy="1031975"/>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6"/>
          <p:cNvSpPr/>
          <p:nvPr/>
        </p:nvSpPr>
        <p:spPr>
          <a:xfrm>
            <a:off x="-328219" y="2214700"/>
            <a:ext cx="1108261" cy="1501183"/>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6"/>
          <p:cNvGrpSpPr/>
          <p:nvPr/>
        </p:nvGrpSpPr>
        <p:grpSpPr>
          <a:xfrm flipH="1">
            <a:off x="7948767" y="4849936"/>
            <a:ext cx="858181" cy="689514"/>
            <a:chOff x="4649450" y="3527425"/>
            <a:chExt cx="1224050" cy="983475"/>
          </a:xfrm>
        </p:grpSpPr>
        <p:sp>
          <p:nvSpPr>
            <p:cNvPr id="184" name="Google Shape;184;p6"/>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6"/>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87" name="Shape 187"/>
        <p:cNvGrpSpPr/>
        <p:nvPr/>
      </p:nvGrpSpPr>
      <p:grpSpPr>
        <a:xfrm>
          <a:off x="0" y="0"/>
          <a:ext cx="0" cy="0"/>
          <a:chOff x="0" y="0"/>
          <a:chExt cx="0" cy="0"/>
        </a:xfrm>
      </p:grpSpPr>
      <p:sp>
        <p:nvSpPr>
          <p:cNvPr id="188" name="Google Shape;188;p7"/>
          <p:cNvSpPr txBox="1"/>
          <p:nvPr>
            <p:ph idx="1" type="body"/>
          </p:nvPr>
        </p:nvSpPr>
        <p:spPr>
          <a:xfrm>
            <a:off x="1122325" y="1375950"/>
            <a:ext cx="3478200" cy="1815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3"/>
              </a:buClr>
              <a:buSzPts val="1400"/>
              <a:buFont typeface="Montserrat"/>
              <a:buChar char="●"/>
              <a:defRPr/>
            </a:lvl1pPr>
            <a:lvl2pPr indent="-317500" lvl="1" marL="914400" rtl="0">
              <a:spcBef>
                <a:spcPts val="0"/>
              </a:spcBef>
              <a:spcAft>
                <a:spcPts val="0"/>
              </a:spcAft>
              <a:buClr>
                <a:schemeClr val="dk2"/>
              </a:buClr>
              <a:buSzPts val="1400"/>
              <a:buFont typeface="Montserrat"/>
              <a:buChar char="○"/>
              <a:defRPr/>
            </a:lvl2pPr>
            <a:lvl3pPr indent="-317500" lvl="2" marL="1371600" rtl="0">
              <a:spcBef>
                <a:spcPts val="0"/>
              </a:spcBef>
              <a:spcAft>
                <a:spcPts val="0"/>
              </a:spcAft>
              <a:buClr>
                <a:schemeClr val="dk2"/>
              </a:buClr>
              <a:buSzPts val="1400"/>
              <a:buFont typeface="Montserrat"/>
              <a:buChar char="■"/>
              <a:defRPr/>
            </a:lvl3pPr>
            <a:lvl4pPr indent="-317500" lvl="3" marL="1828800" rtl="0">
              <a:spcBef>
                <a:spcPts val="0"/>
              </a:spcBef>
              <a:spcAft>
                <a:spcPts val="0"/>
              </a:spcAft>
              <a:buClr>
                <a:schemeClr val="dk2"/>
              </a:buClr>
              <a:buSzPts val="1400"/>
              <a:buFont typeface="Montserrat"/>
              <a:buChar char="●"/>
              <a:defRPr/>
            </a:lvl4pPr>
            <a:lvl5pPr indent="-317500" lvl="4" marL="2286000" rtl="0">
              <a:spcBef>
                <a:spcPts val="0"/>
              </a:spcBef>
              <a:spcAft>
                <a:spcPts val="0"/>
              </a:spcAft>
              <a:buClr>
                <a:schemeClr val="dk2"/>
              </a:buClr>
              <a:buSzPts val="1400"/>
              <a:buFont typeface="Montserrat"/>
              <a:buChar char="○"/>
              <a:defRPr/>
            </a:lvl5pPr>
            <a:lvl6pPr indent="-317500" lvl="5" marL="2743200" rtl="0">
              <a:spcBef>
                <a:spcPts val="0"/>
              </a:spcBef>
              <a:spcAft>
                <a:spcPts val="0"/>
              </a:spcAft>
              <a:buClr>
                <a:schemeClr val="dk2"/>
              </a:buClr>
              <a:buSzPts val="1400"/>
              <a:buFont typeface="Montserrat"/>
              <a:buChar char="■"/>
              <a:defRPr/>
            </a:lvl6pPr>
            <a:lvl7pPr indent="-317500" lvl="6" marL="3200400" rtl="0">
              <a:spcBef>
                <a:spcPts val="0"/>
              </a:spcBef>
              <a:spcAft>
                <a:spcPts val="0"/>
              </a:spcAft>
              <a:buClr>
                <a:schemeClr val="dk2"/>
              </a:buClr>
              <a:buSzPts val="1400"/>
              <a:buFont typeface="Montserrat"/>
              <a:buChar char="●"/>
              <a:defRPr/>
            </a:lvl7pPr>
            <a:lvl8pPr indent="-317500" lvl="7" marL="3657600" rtl="0">
              <a:spcBef>
                <a:spcPts val="0"/>
              </a:spcBef>
              <a:spcAft>
                <a:spcPts val="0"/>
              </a:spcAft>
              <a:buClr>
                <a:schemeClr val="dk2"/>
              </a:buClr>
              <a:buSzPts val="1400"/>
              <a:buFont typeface="Montserrat"/>
              <a:buChar char="○"/>
              <a:defRPr/>
            </a:lvl8pPr>
            <a:lvl9pPr indent="-317500" lvl="8" marL="4114800" rtl="0">
              <a:spcBef>
                <a:spcPts val="0"/>
              </a:spcBef>
              <a:spcAft>
                <a:spcPts val="0"/>
              </a:spcAft>
              <a:buClr>
                <a:schemeClr val="dk2"/>
              </a:buClr>
              <a:buSzPts val="1400"/>
              <a:buFont typeface="Montserrat"/>
              <a:buChar char="■"/>
              <a:defRPr/>
            </a:lvl9pPr>
          </a:lstStyle>
          <a:p/>
        </p:txBody>
      </p:sp>
      <p:sp>
        <p:nvSpPr>
          <p:cNvPr id="189" name="Google Shape;189;p7"/>
          <p:cNvSpPr txBox="1"/>
          <p:nvPr>
            <p:ph type="title"/>
          </p:nvPr>
        </p:nvSpPr>
        <p:spPr>
          <a:xfrm>
            <a:off x="778500" y="452825"/>
            <a:ext cx="5950500" cy="440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4000"/>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p:txBody>
      </p:sp>
      <p:sp>
        <p:nvSpPr>
          <p:cNvPr id="190" name="Google Shape;190;p7"/>
          <p:cNvSpPr/>
          <p:nvPr/>
        </p:nvSpPr>
        <p:spPr>
          <a:xfrm rot="-5818795">
            <a:off x="6400292" y="4165411"/>
            <a:ext cx="1063282" cy="1440354"/>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 name="Google Shape;191;p7"/>
          <p:cNvGrpSpPr/>
          <p:nvPr/>
        </p:nvGrpSpPr>
        <p:grpSpPr>
          <a:xfrm rot="5400000">
            <a:off x="-346142" y="785895"/>
            <a:ext cx="717133" cy="590872"/>
            <a:chOff x="4626556" y="3501085"/>
            <a:chExt cx="1193630" cy="983475"/>
          </a:xfrm>
        </p:grpSpPr>
        <p:sp>
          <p:nvSpPr>
            <p:cNvPr id="192" name="Google Shape;192;p7"/>
            <p:cNvSpPr/>
            <p:nvPr/>
          </p:nvSpPr>
          <p:spPr>
            <a:xfrm>
              <a:off x="4626556" y="4118393"/>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7"/>
            <p:cNvSpPr/>
            <p:nvPr/>
          </p:nvSpPr>
          <p:spPr>
            <a:xfrm>
              <a:off x="4702761" y="350108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7"/>
            <p:cNvSpPr/>
            <p:nvPr/>
          </p:nvSpPr>
          <p:spPr>
            <a:xfrm>
              <a:off x="4809818" y="3586908"/>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 name="Google Shape;195;p7"/>
          <p:cNvGrpSpPr/>
          <p:nvPr/>
        </p:nvGrpSpPr>
        <p:grpSpPr>
          <a:xfrm rot="-5400000">
            <a:off x="7263585" y="4509672"/>
            <a:ext cx="1231762" cy="989671"/>
            <a:chOff x="4649450" y="3527425"/>
            <a:chExt cx="1224050" cy="983475"/>
          </a:xfrm>
        </p:grpSpPr>
        <p:sp>
          <p:nvSpPr>
            <p:cNvPr id="196" name="Google Shape;196;p7"/>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7"/>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7"/>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7"/>
          <p:cNvSpPr/>
          <p:nvPr/>
        </p:nvSpPr>
        <p:spPr>
          <a:xfrm rot="-3489614">
            <a:off x="8030023" y="4002337"/>
            <a:ext cx="1063288" cy="1440363"/>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7"/>
          <p:cNvSpPr/>
          <p:nvPr/>
        </p:nvSpPr>
        <p:spPr>
          <a:xfrm flipH="1" rot="857611">
            <a:off x="8280213" y="2993176"/>
            <a:ext cx="1196678" cy="1971594"/>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7"/>
          <p:cNvSpPr/>
          <p:nvPr/>
        </p:nvSpPr>
        <p:spPr>
          <a:xfrm flipH="1" rot="10800000">
            <a:off x="-248208" y="-149319"/>
            <a:ext cx="820917" cy="1112040"/>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 name="Google Shape;202;p7"/>
          <p:cNvGrpSpPr/>
          <p:nvPr/>
        </p:nvGrpSpPr>
        <p:grpSpPr>
          <a:xfrm rot="5400000">
            <a:off x="471932" y="-131111"/>
            <a:ext cx="597214" cy="479837"/>
            <a:chOff x="4649450" y="3527425"/>
            <a:chExt cx="1224050" cy="983475"/>
          </a:xfrm>
        </p:grpSpPr>
        <p:sp>
          <p:nvSpPr>
            <p:cNvPr id="203" name="Google Shape;203;p7"/>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7"/>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7"/>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 name="Google Shape;206;p7"/>
          <p:cNvSpPr/>
          <p:nvPr/>
        </p:nvSpPr>
        <p:spPr>
          <a:xfrm rot="5400000">
            <a:off x="106560" y="-282136"/>
            <a:ext cx="607324" cy="822700"/>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7"/>
          <p:cNvSpPr/>
          <p:nvPr/>
        </p:nvSpPr>
        <p:spPr>
          <a:xfrm rot="5400000">
            <a:off x="940799" y="-551759"/>
            <a:ext cx="883367" cy="1196636"/>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7"/>
          <p:cNvSpPr/>
          <p:nvPr/>
        </p:nvSpPr>
        <p:spPr>
          <a:xfrm rot="482232">
            <a:off x="-146312" y="3707461"/>
            <a:ext cx="1134722" cy="1537129"/>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7"/>
          <p:cNvSpPr/>
          <p:nvPr/>
        </p:nvSpPr>
        <p:spPr>
          <a:xfrm rot="2442351">
            <a:off x="340995" y="3869344"/>
            <a:ext cx="1277090" cy="2104258"/>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10" name="Shape 210"/>
        <p:cNvGrpSpPr/>
        <p:nvPr/>
      </p:nvGrpSpPr>
      <p:grpSpPr>
        <a:xfrm>
          <a:off x="0" y="0"/>
          <a:ext cx="0" cy="0"/>
          <a:chOff x="0" y="0"/>
          <a:chExt cx="0" cy="0"/>
        </a:xfrm>
      </p:grpSpPr>
      <p:sp>
        <p:nvSpPr>
          <p:cNvPr id="211" name="Google Shape;211;p8"/>
          <p:cNvSpPr/>
          <p:nvPr/>
        </p:nvSpPr>
        <p:spPr>
          <a:xfrm flipH="1" rot="1142206">
            <a:off x="8253163" y="2668388"/>
            <a:ext cx="1454876" cy="2256888"/>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8"/>
          <p:cNvSpPr txBox="1"/>
          <p:nvPr>
            <p:ph type="title"/>
          </p:nvPr>
        </p:nvSpPr>
        <p:spPr>
          <a:xfrm>
            <a:off x="2550000" y="1505388"/>
            <a:ext cx="4044000" cy="1328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6000"/>
              <a:buNone/>
              <a:defRPr sz="9600"/>
            </a:lvl1pPr>
            <a:lvl2pPr lvl="1" rtl="0" algn="ctr">
              <a:spcBef>
                <a:spcPts val="0"/>
              </a:spcBef>
              <a:spcAft>
                <a:spcPts val="0"/>
              </a:spcAft>
              <a:buSzPts val="3000"/>
              <a:buNone/>
              <a:defRPr>
                <a:latin typeface="Roboto"/>
                <a:ea typeface="Roboto"/>
                <a:cs typeface="Roboto"/>
                <a:sym typeface="Roboto"/>
              </a:defRPr>
            </a:lvl2pPr>
            <a:lvl3pPr lvl="2" rtl="0" algn="ctr">
              <a:spcBef>
                <a:spcPts val="0"/>
              </a:spcBef>
              <a:spcAft>
                <a:spcPts val="0"/>
              </a:spcAft>
              <a:buSzPts val="3000"/>
              <a:buNone/>
              <a:defRPr>
                <a:latin typeface="Roboto"/>
                <a:ea typeface="Roboto"/>
                <a:cs typeface="Roboto"/>
                <a:sym typeface="Roboto"/>
              </a:defRPr>
            </a:lvl3pPr>
            <a:lvl4pPr lvl="3" rtl="0" algn="ctr">
              <a:spcBef>
                <a:spcPts val="0"/>
              </a:spcBef>
              <a:spcAft>
                <a:spcPts val="0"/>
              </a:spcAft>
              <a:buSzPts val="3000"/>
              <a:buNone/>
              <a:defRPr>
                <a:latin typeface="Roboto"/>
                <a:ea typeface="Roboto"/>
                <a:cs typeface="Roboto"/>
                <a:sym typeface="Roboto"/>
              </a:defRPr>
            </a:lvl4pPr>
            <a:lvl5pPr lvl="4" rtl="0" algn="ctr">
              <a:spcBef>
                <a:spcPts val="0"/>
              </a:spcBef>
              <a:spcAft>
                <a:spcPts val="0"/>
              </a:spcAft>
              <a:buSzPts val="3000"/>
              <a:buNone/>
              <a:defRPr>
                <a:latin typeface="Roboto"/>
                <a:ea typeface="Roboto"/>
                <a:cs typeface="Roboto"/>
                <a:sym typeface="Roboto"/>
              </a:defRPr>
            </a:lvl5pPr>
            <a:lvl6pPr lvl="5" rtl="0" algn="ctr">
              <a:spcBef>
                <a:spcPts val="0"/>
              </a:spcBef>
              <a:spcAft>
                <a:spcPts val="0"/>
              </a:spcAft>
              <a:buSzPts val="3000"/>
              <a:buNone/>
              <a:defRPr>
                <a:latin typeface="Roboto"/>
                <a:ea typeface="Roboto"/>
                <a:cs typeface="Roboto"/>
                <a:sym typeface="Roboto"/>
              </a:defRPr>
            </a:lvl6pPr>
            <a:lvl7pPr lvl="6" rtl="0" algn="ctr">
              <a:spcBef>
                <a:spcPts val="0"/>
              </a:spcBef>
              <a:spcAft>
                <a:spcPts val="0"/>
              </a:spcAft>
              <a:buSzPts val="3000"/>
              <a:buNone/>
              <a:defRPr>
                <a:latin typeface="Roboto"/>
                <a:ea typeface="Roboto"/>
                <a:cs typeface="Roboto"/>
                <a:sym typeface="Roboto"/>
              </a:defRPr>
            </a:lvl7pPr>
            <a:lvl8pPr lvl="7" rtl="0" algn="ctr">
              <a:spcBef>
                <a:spcPts val="0"/>
              </a:spcBef>
              <a:spcAft>
                <a:spcPts val="0"/>
              </a:spcAft>
              <a:buSzPts val="3000"/>
              <a:buNone/>
              <a:defRPr>
                <a:latin typeface="Roboto"/>
                <a:ea typeface="Roboto"/>
                <a:cs typeface="Roboto"/>
                <a:sym typeface="Roboto"/>
              </a:defRPr>
            </a:lvl8pPr>
            <a:lvl9pPr lvl="8" rtl="0" algn="ctr">
              <a:spcBef>
                <a:spcPts val="0"/>
              </a:spcBef>
              <a:spcAft>
                <a:spcPts val="0"/>
              </a:spcAft>
              <a:buSzPts val="3000"/>
              <a:buNone/>
              <a:defRPr>
                <a:latin typeface="Roboto"/>
                <a:ea typeface="Roboto"/>
                <a:cs typeface="Roboto"/>
                <a:sym typeface="Roboto"/>
              </a:defRPr>
            </a:lvl9pPr>
          </a:lstStyle>
          <a:p/>
        </p:txBody>
      </p:sp>
      <p:sp>
        <p:nvSpPr>
          <p:cNvPr id="213" name="Google Shape;213;p8"/>
          <p:cNvSpPr/>
          <p:nvPr/>
        </p:nvSpPr>
        <p:spPr>
          <a:xfrm rot="-5400000">
            <a:off x="6123141" y="3933034"/>
            <a:ext cx="1121717" cy="1519512"/>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4" name="Google Shape;214;p8"/>
          <p:cNvGrpSpPr/>
          <p:nvPr/>
        </p:nvGrpSpPr>
        <p:grpSpPr>
          <a:xfrm rot="-5400000">
            <a:off x="7033878" y="4296163"/>
            <a:ext cx="1299451" cy="1044057"/>
            <a:chOff x="4649450" y="3527425"/>
            <a:chExt cx="1224050" cy="983475"/>
          </a:xfrm>
        </p:grpSpPr>
        <p:sp>
          <p:nvSpPr>
            <p:cNvPr id="215" name="Google Shape;215;p8"/>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8"/>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8"/>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8" name="Google Shape;218;p8"/>
          <p:cNvSpPr/>
          <p:nvPr/>
        </p:nvSpPr>
        <p:spPr>
          <a:xfrm rot="-3298146">
            <a:off x="8027356" y="3835852"/>
            <a:ext cx="1121745" cy="1519550"/>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8"/>
          <p:cNvSpPr/>
          <p:nvPr/>
        </p:nvSpPr>
        <p:spPr>
          <a:xfrm flipH="1" rot="10800000">
            <a:off x="-258516" y="-299425"/>
            <a:ext cx="1249219" cy="1692230"/>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8"/>
          <p:cNvSpPr/>
          <p:nvPr/>
        </p:nvSpPr>
        <p:spPr>
          <a:xfrm rot="5400000">
            <a:off x="281375" y="-501557"/>
            <a:ext cx="924183" cy="1251926"/>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8"/>
          <p:cNvSpPr/>
          <p:nvPr/>
        </p:nvSpPr>
        <p:spPr>
          <a:xfrm rot="8874477">
            <a:off x="-443223" y="1661249"/>
            <a:ext cx="1344219" cy="1821006"/>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8"/>
          <p:cNvSpPr txBox="1"/>
          <p:nvPr>
            <p:ph idx="1" type="body"/>
          </p:nvPr>
        </p:nvSpPr>
        <p:spPr>
          <a:xfrm>
            <a:off x="2550000" y="2833813"/>
            <a:ext cx="4044000" cy="8043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grpSp>
        <p:nvGrpSpPr>
          <p:cNvPr id="223" name="Google Shape;223;p8"/>
          <p:cNvGrpSpPr/>
          <p:nvPr/>
        </p:nvGrpSpPr>
        <p:grpSpPr>
          <a:xfrm rot="5400000">
            <a:off x="-417547" y="927144"/>
            <a:ext cx="1091217" cy="899093"/>
            <a:chOff x="4626556" y="3501085"/>
            <a:chExt cx="1193630" cy="983475"/>
          </a:xfrm>
        </p:grpSpPr>
        <p:sp>
          <p:nvSpPr>
            <p:cNvPr id="224" name="Google Shape;224;p8"/>
            <p:cNvSpPr/>
            <p:nvPr/>
          </p:nvSpPr>
          <p:spPr>
            <a:xfrm>
              <a:off x="4626556" y="4118393"/>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8"/>
            <p:cNvSpPr/>
            <p:nvPr/>
          </p:nvSpPr>
          <p:spPr>
            <a:xfrm>
              <a:off x="4702761" y="350108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8"/>
            <p:cNvSpPr/>
            <p:nvPr/>
          </p:nvSpPr>
          <p:spPr>
            <a:xfrm>
              <a:off x="4809818" y="3586908"/>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27" name="Shape 227"/>
        <p:cNvGrpSpPr/>
        <p:nvPr/>
      </p:nvGrpSpPr>
      <p:grpSpPr>
        <a:xfrm>
          <a:off x="0" y="0"/>
          <a:ext cx="0" cy="0"/>
          <a:chOff x="0" y="0"/>
          <a:chExt cx="0" cy="0"/>
        </a:xfrm>
      </p:grpSpPr>
      <p:sp>
        <p:nvSpPr>
          <p:cNvPr id="228" name="Google Shape;228;p9"/>
          <p:cNvSpPr txBox="1"/>
          <p:nvPr>
            <p:ph hasCustomPrompt="1" type="title"/>
          </p:nvPr>
        </p:nvSpPr>
        <p:spPr>
          <a:xfrm>
            <a:off x="2510174" y="492028"/>
            <a:ext cx="1459200" cy="77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300"/>
              <a:buNone/>
              <a:defRPr sz="6300"/>
            </a:lvl1pPr>
            <a:lvl2pPr lvl="1" rtl="0" algn="ctr">
              <a:spcBef>
                <a:spcPts val="0"/>
              </a:spcBef>
              <a:spcAft>
                <a:spcPts val="0"/>
              </a:spcAft>
              <a:buSzPts val="6300"/>
              <a:buNone/>
              <a:defRPr sz="6300"/>
            </a:lvl2pPr>
            <a:lvl3pPr lvl="2" rtl="0" algn="ctr">
              <a:spcBef>
                <a:spcPts val="0"/>
              </a:spcBef>
              <a:spcAft>
                <a:spcPts val="0"/>
              </a:spcAft>
              <a:buSzPts val="6300"/>
              <a:buNone/>
              <a:defRPr sz="6300"/>
            </a:lvl3pPr>
            <a:lvl4pPr lvl="3" rtl="0" algn="ctr">
              <a:spcBef>
                <a:spcPts val="0"/>
              </a:spcBef>
              <a:spcAft>
                <a:spcPts val="0"/>
              </a:spcAft>
              <a:buSzPts val="6300"/>
              <a:buNone/>
              <a:defRPr sz="6300"/>
            </a:lvl4pPr>
            <a:lvl5pPr lvl="4" rtl="0" algn="ctr">
              <a:spcBef>
                <a:spcPts val="0"/>
              </a:spcBef>
              <a:spcAft>
                <a:spcPts val="0"/>
              </a:spcAft>
              <a:buSzPts val="6300"/>
              <a:buNone/>
              <a:defRPr sz="6300"/>
            </a:lvl5pPr>
            <a:lvl6pPr lvl="5" rtl="0" algn="ctr">
              <a:spcBef>
                <a:spcPts val="0"/>
              </a:spcBef>
              <a:spcAft>
                <a:spcPts val="0"/>
              </a:spcAft>
              <a:buSzPts val="6300"/>
              <a:buNone/>
              <a:defRPr sz="6300"/>
            </a:lvl6pPr>
            <a:lvl7pPr lvl="6" rtl="0" algn="ctr">
              <a:spcBef>
                <a:spcPts val="0"/>
              </a:spcBef>
              <a:spcAft>
                <a:spcPts val="0"/>
              </a:spcAft>
              <a:buSzPts val="6300"/>
              <a:buNone/>
              <a:defRPr sz="6300"/>
            </a:lvl7pPr>
            <a:lvl8pPr lvl="7" rtl="0" algn="ctr">
              <a:spcBef>
                <a:spcPts val="0"/>
              </a:spcBef>
              <a:spcAft>
                <a:spcPts val="0"/>
              </a:spcAft>
              <a:buSzPts val="6300"/>
              <a:buNone/>
              <a:defRPr sz="6300"/>
            </a:lvl8pPr>
            <a:lvl9pPr lvl="8" rtl="0" algn="ctr">
              <a:spcBef>
                <a:spcPts val="0"/>
              </a:spcBef>
              <a:spcAft>
                <a:spcPts val="0"/>
              </a:spcAft>
              <a:buSzPts val="6300"/>
              <a:buNone/>
              <a:defRPr sz="6300"/>
            </a:lvl9pPr>
          </a:lstStyle>
          <a:p>
            <a:r>
              <a:t>xx%</a:t>
            </a:r>
          </a:p>
        </p:txBody>
      </p:sp>
      <p:grpSp>
        <p:nvGrpSpPr>
          <p:cNvPr id="229" name="Google Shape;229;p9"/>
          <p:cNvGrpSpPr/>
          <p:nvPr/>
        </p:nvGrpSpPr>
        <p:grpSpPr>
          <a:xfrm>
            <a:off x="6520300" y="4742058"/>
            <a:ext cx="450323" cy="449885"/>
            <a:chOff x="4887569" y="4595026"/>
            <a:chExt cx="381145" cy="381032"/>
          </a:xfrm>
        </p:grpSpPr>
        <p:sp>
          <p:nvSpPr>
            <p:cNvPr id="230" name="Google Shape;230;p9"/>
            <p:cNvSpPr/>
            <p:nvPr/>
          </p:nvSpPr>
          <p:spPr>
            <a:xfrm>
              <a:off x="5162374" y="4614573"/>
              <a:ext cx="94000" cy="103505"/>
            </a:xfrm>
            <a:custGeom>
              <a:rect b="b" l="l" r="r" t="t"/>
              <a:pathLst>
                <a:path extrusionOk="0" h="8287" w="7526">
                  <a:moveTo>
                    <a:pt x="1" y="0"/>
                  </a:moveTo>
                  <a:lnTo>
                    <a:pt x="7526" y="8287"/>
                  </a:lnTo>
                  <a:cubicBezTo>
                    <a:pt x="7347" y="7811"/>
                    <a:pt x="7145" y="7358"/>
                    <a:pt x="6918" y="6906"/>
                  </a:cubicBezTo>
                  <a:lnTo>
                    <a:pt x="1322" y="738"/>
                  </a:lnTo>
                  <a:cubicBezTo>
                    <a:pt x="894" y="464"/>
                    <a:pt x="453" y="226"/>
                    <a:pt x="1" y="0"/>
                  </a:cubicBez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31" name="Google Shape;231;p9"/>
            <p:cNvSpPr/>
            <p:nvPr/>
          </p:nvSpPr>
          <p:spPr>
            <a:xfrm>
              <a:off x="5125791" y="4601034"/>
              <a:ext cx="140550" cy="154814"/>
            </a:xfrm>
            <a:custGeom>
              <a:rect b="b" l="l" r="r" t="t"/>
              <a:pathLst>
                <a:path extrusionOk="0" h="12395" w="11253">
                  <a:moveTo>
                    <a:pt x="1" y="1"/>
                  </a:moveTo>
                  <a:lnTo>
                    <a:pt x="11252" y="12395"/>
                  </a:lnTo>
                  <a:cubicBezTo>
                    <a:pt x="11205" y="12097"/>
                    <a:pt x="11157" y="11800"/>
                    <a:pt x="11086" y="11502"/>
                  </a:cubicBezTo>
                  <a:lnTo>
                    <a:pt x="870" y="251"/>
                  </a:lnTo>
                  <a:cubicBezTo>
                    <a:pt x="596" y="155"/>
                    <a:pt x="299" y="72"/>
                    <a:pt x="1" y="1"/>
                  </a:cubicBez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32" name="Google Shape;232;p9"/>
            <p:cNvSpPr/>
            <p:nvPr/>
          </p:nvSpPr>
          <p:spPr>
            <a:xfrm>
              <a:off x="5096802" y="4595976"/>
              <a:ext cx="171912" cy="189323"/>
            </a:xfrm>
            <a:custGeom>
              <a:rect b="b" l="l" r="r" t="t"/>
              <a:pathLst>
                <a:path extrusionOk="0" h="15158" w="13764">
                  <a:moveTo>
                    <a:pt x="0" y="1"/>
                  </a:moveTo>
                  <a:lnTo>
                    <a:pt x="13764" y="15157"/>
                  </a:lnTo>
                  <a:cubicBezTo>
                    <a:pt x="13764" y="14907"/>
                    <a:pt x="13752" y="14669"/>
                    <a:pt x="13740" y="14419"/>
                  </a:cubicBezTo>
                  <a:lnTo>
                    <a:pt x="726" y="84"/>
                  </a:lnTo>
                  <a:cubicBezTo>
                    <a:pt x="488" y="48"/>
                    <a:pt x="238" y="25"/>
                    <a:pt x="0" y="1"/>
                  </a:cubicBez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33" name="Google Shape;233;p9"/>
            <p:cNvSpPr/>
            <p:nvPr/>
          </p:nvSpPr>
          <p:spPr>
            <a:xfrm>
              <a:off x="5071659" y="4595026"/>
              <a:ext cx="196318" cy="215253"/>
            </a:xfrm>
            <a:custGeom>
              <a:rect b="b" l="l" r="r" t="t"/>
              <a:pathLst>
                <a:path extrusionOk="0" h="17234" w="15718">
                  <a:moveTo>
                    <a:pt x="430" y="0"/>
                  </a:moveTo>
                  <a:cubicBezTo>
                    <a:pt x="287" y="0"/>
                    <a:pt x="144" y="5"/>
                    <a:pt x="1" y="5"/>
                  </a:cubicBezTo>
                  <a:lnTo>
                    <a:pt x="15646" y="17234"/>
                  </a:lnTo>
                  <a:cubicBezTo>
                    <a:pt x="15670" y="17019"/>
                    <a:pt x="15693" y="16805"/>
                    <a:pt x="15717" y="16591"/>
                  </a:cubicBezTo>
                  <a:lnTo>
                    <a:pt x="644" y="5"/>
                  </a:lnTo>
                  <a:cubicBezTo>
                    <a:pt x="572" y="1"/>
                    <a:pt x="501" y="0"/>
                    <a:pt x="430" y="0"/>
                  </a:cubicBez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34" name="Google Shape;234;p9"/>
            <p:cNvSpPr/>
            <p:nvPr/>
          </p:nvSpPr>
          <p:spPr>
            <a:xfrm>
              <a:off x="5049215" y="4596275"/>
              <a:ext cx="215190" cy="236161"/>
            </a:xfrm>
            <a:custGeom>
              <a:rect b="b" l="l" r="r" t="t"/>
              <a:pathLst>
                <a:path extrusionOk="0" h="18908" w="17229">
                  <a:moveTo>
                    <a:pt x="584" y="1"/>
                  </a:moveTo>
                  <a:cubicBezTo>
                    <a:pt x="393" y="24"/>
                    <a:pt x="191" y="48"/>
                    <a:pt x="0" y="72"/>
                  </a:cubicBezTo>
                  <a:lnTo>
                    <a:pt x="17098" y="18908"/>
                  </a:lnTo>
                  <a:cubicBezTo>
                    <a:pt x="17145" y="18717"/>
                    <a:pt x="17193" y="18527"/>
                    <a:pt x="17228" y="18336"/>
                  </a:cubicBezTo>
                  <a:lnTo>
                    <a:pt x="584"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35" name="Google Shape;235;p9"/>
            <p:cNvSpPr/>
            <p:nvPr/>
          </p:nvSpPr>
          <p:spPr>
            <a:xfrm>
              <a:off x="5028694" y="4599848"/>
              <a:ext cx="230203" cy="252523"/>
            </a:xfrm>
            <a:custGeom>
              <a:rect b="b" l="l" r="r" t="t"/>
              <a:pathLst>
                <a:path extrusionOk="0" h="20218" w="18431">
                  <a:moveTo>
                    <a:pt x="536" y="0"/>
                  </a:moveTo>
                  <a:cubicBezTo>
                    <a:pt x="357" y="36"/>
                    <a:pt x="179" y="84"/>
                    <a:pt x="0" y="131"/>
                  </a:cubicBezTo>
                  <a:lnTo>
                    <a:pt x="18240" y="20217"/>
                  </a:lnTo>
                  <a:cubicBezTo>
                    <a:pt x="18312" y="20050"/>
                    <a:pt x="18371" y="19884"/>
                    <a:pt x="18431" y="19717"/>
                  </a:cubicBezTo>
                  <a:lnTo>
                    <a:pt x="536"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36" name="Google Shape;236;p9"/>
            <p:cNvSpPr/>
            <p:nvPr/>
          </p:nvSpPr>
          <p:spPr>
            <a:xfrm>
              <a:off x="5009946" y="4605343"/>
              <a:ext cx="241519" cy="265163"/>
            </a:xfrm>
            <a:custGeom>
              <a:rect b="b" l="l" r="r" t="t"/>
              <a:pathLst>
                <a:path extrusionOk="0" h="21230" w="19337">
                  <a:moveTo>
                    <a:pt x="489" y="1"/>
                  </a:moveTo>
                  <a:cubicBezTo>
                    <a:pt x="322" y="60"/>
                    <a:pt x="168" y="120"/>
                    <a:pt x="1" y="179"/>
                  </a:cubicBezTo>
                  <a:lnTo>
                    <a:pt x="19110" y="21230"/>
                  </a:lnTo>
                  <a:cubicBezTo>
                    <a:pt x="19194" y="21075"/>
                    <a:pt x="19265" y="20920"/>
                    <a:pt x="19337" y="20765"/>
                  </a:cubicBezTo>
                  <a:lnTo>
                    <a:pt x="489"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37" name="Google Shape;237;p9"/>
            <p:cNvSpPr/>
            <p:nvPr/>
          </p:nvSpPr>
          <p:spPr>
            <a:xfrm>
              <a:off x="4992548" y="4612487"/>
              <a:ext cx="250150" cy="274680"/>
            </a:xfrm>
            <a:custGeom>
              <a:rect b="b" l="l" r="r" t="t"/>
              <a:pathLst>
                <a:path extrusionOk="0" h="21992" w="20028">
                  <a:moveTo>
                    <a:pt x="453" y="0"/>
                  </a:moveTo>
                  <a:cubicBezTo>
                    <a:pt x="299" y="72"/>
                    <a:pt x="156" y="143"/>
                    <a:pt x="1" y="227"/>
                  </a:cubicBezTo>
                  <a:lnTo>
                    <a:pt x="19765" y="21991"/>
                  </a:lnTo>
                  <a:cubicBezTo>
                    <a:pt x="19849" y="21848"/>
                    <a:pt x="19932" y="21705"/>
                    <a:pt x="20027" y="21563"/>
                  </a:cubicBezTo>
                  <a:lnTo>
                    <a:pt x="453"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38" name="Google Shape;238;p9"/>
            <p:cNvSpPr/>
            <p:nvPr/>
          </p:nvSpPr>
          <p:spPr>
            <a:xfrm>
              <a:off x="4976486" y="4621106"/>
              <a:ext cx="255945" cy="281075"/>
            </a:xfrm>
            <a:custGeom>
              <a:rect b="b" l="l" r="r" t="t"/>
              <a:pathLst>
                <a:path extrusionOk="0" h="22504" w="20492">
                  <a:moveTo>
                    <a:pt x="418" y="1"/>
                  </a:moveTo>
                  <a:cubicBezTo>
                    <a:pt x="275" y="84"/>
                    <a:pt x="144" y="179"/>
                    <a:pt x="1" y="263"/>
                  </a:cubicBezTo>
                  <a:lnTo>
                    <a:pt x="20194" y="22504"/>
                  </a:lnTo>
                  <a:cubicBezTo>
                    <a:pt x="20301" y="22373"/>
                    <a:pt x="20396" y="22254"/>
                    <a:pt x="20492" y="22111"/>
                  </a:cubicBezTo>
                  <a:lnTo>
                    <a:pt x="418"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39" name="Google Shape;239;p9"/>
            <p:cNvSpPr/>
            <p:nvPr/>
          </p:nvSpPr>
          <p:spPr>
            <a:xfrm>
              <a:off x="4961623" y="4631222"/>
              <a:ext cx="259355" cy="284784"/>
            </a:xfrm>
            <a:custGeom>
              <a:rect b="b" l="l" r="r" t="t"/>
              <a:pathLst>
                <a:path extrusionOk="0" h="22801" w="20765">
                  <a:moveTo>
                    <a:pt x="393" y="1"/>
                  </a:moveTo>
                  <a:cubicBezTo>
                    <a:pt x="250" y="96"/>
                    <a:pt x="131" y="191"/>
                    <a:pt x="0" y="286"/>
                  </a:cubicBezTo>
                  <a:lnTo>
                    <a:pt x="20443" y="22801"/>
                  </a:lnTo>
                  <a:cubicBezTo>
                    <a:pt x="20551" y="22682"/>
                    <a:pt x="20658" y="22563"/>
                    <a:pt x="20765" y="22444"/>
                  </a:cubicBezTo>
                  <a:lnTo>
                    <a:pt x="393"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40" name="Google Shape;240;p9"/>
            <p:cNvSpPr/>
            <p:nvPr/>
          </p:nvSpPr>
          <p:spPr>
            <a:xfrm>
              <a:off x="4947934" y="4642526"/>
              <a:ext cx="260404" cy="285984"/>
            </a:xfrm>
            <a:custGeom>
              <a:rect b="b" l="l" r="r" t="t"/>
              <a:pathLst>
                <a:path extrusionOk="0" h="22897" w="20849">
                  <a:moveTo>
                    <a:pt x="358" y="0"/>
                  </a:moveTo>
                  <a:cubicBezTo>
                    <a:pt x="287" y="48"/>
                    <a:pt x="227" y="96"/>
                    <a:pt x="168" y="155"/>
                  </a:cubicBezTo>
                  <a:cubicBezTo>
                    <a:pt x="108" y="215"/>
                    <a:pt x="61" y="262"/>
                    <a:pt x="1" y="322"/>
                  </a:cubicBezTo>
                  <a:lnTo>
                    <a:pt x="20504" y="22896"/>
                  </a:lnTo>
                  <a:cubicBezTo>
                    <a:pt x="20563" y="22848"/>
                    <a:pt x="20623" y="22801"/>
                    <a:pt x="20682" y="22741"/>
                  </a:cubicBezTo>
                  <a:cubicBezTo>
                    <a:pt x="20742" y="22682"/>
                    <a:pt x="20801" y="22634"/>
                    <a:pt x="20849" y="22575"/>
                  </a:cubicBezTo>
                  <a:lnTo>
                    <a:pt x="358"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41" name="Google Shape;241;p9"/>
            <p:cNvSpPr/>
            <p:nvPr/>
          </p:nvSpPr>
          <p:spPr>
            <a:xfrm>
              <a:off x="4935294" y="4655016"/>
              <a:ext cx="259367" cy="284784"/>
            </a:xfrm>
            <a:custGeom>
              <a:rect b="b" l="l" r="r" t="t"/>
              <a:pathLst>
                <a:path extrusionOk="0" h="22801" w="20766">
                  <a:moveTo>
                    <a:pt x="322" y="1"/>
                  </a:moveTo>
                  <a:cubicBezTo>
                    <a:pt x="215" y="120"/>
                    <a:pt x="108" y="239"/>
                    <a:pt x="1" y="358"/>
                  </a:cubicBezTo>
                  <a:lnTo>
                    <a:pt x="20384" y="22801"/>
                  </a:lnTo>
                  <a:cubicBezTo>
                    <a:pt x="20515" y="22706"/>
                    <a:pt x="20634" y="22610"/>
                    <a:pt x="20765" y="22515"/>
                  </a:cubicBezTo>
                  <a:lnTo>
                    <a:pt x="322"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42" name="Google Shape;242;p9"/>
            <p:cNvSpPr/>
            <p:nvPr/>
          </p:nvSpPr>
          <p:spPr>
            <a:xfrm>
              <a:off x="4923853" y="4668842"/>
              <a:ext cx="255933" cy="281075"/>
            </a:xfrm>
            <a:custGeom>
              <a:rect b="b" l="l" r="r" t="t"/>
              <a:pathLst>
                <a:path extrusionOk="0" h="22504" w="20491">
                  <a:moveTo>
                    <a:pt x="298" y="1"/>
                  </a:moveTo>
                  <a:cubicBezTo>
                    <a:pt x="191" y="132"/>
                    <a:pt x="95" y="263"/>
                    <a:pt x="0" y="394"/>
                  </a:cubicBezTo>
                  <a:lnTo>
                    <a:pt x="20074" y="22504"/>
                  </a:lnTo>
                  <a:cubicBezTo>
                    <a:pt x="20217" y="22420"/>
                    <a:pt x="20360" y="22337"/>
                    <a:pt x="20491" y="22242"/>
                  </a:cubicBezTo>
                  <a:lnTo>
                    <a:pt x="298"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43" name="Google Shape;243;p9"/>
            <p:cNvSpPr/>
            <p:nvPr/>
          </p:nvSpPr>
          <p:spPr>
            <a:xfrm>
              <a:off x="4913586" y="4684018"/>
              <a:ext cx="250137" cy="274530"/>
            </a:xfrm>
            <a:custGeom>
              <a:rect b="b" l="l" r="r" t="t"/>
              <a:pathLst>
                <a:path extrusionOk="0" h="21980" w="20027">
                  <a:moveTo>
                    <a:pt x="263" y="0"/>
                  </a:moveTo>
                  <a:cubicBezTo>
                    <a:pt x="179" y="131"/>
                    <a:pt x="96" y="274"/>
                    <a:pt x="1" y="417"/>
                  </a:cubicBezTo>
                  <a:lnTo>
                    <a:pt x="19575" y="21979"/>
                  </a:lnTo>
                  <a:cubicBezTo>
                    <a:pt x="19729" y="21908"/>
                    <a:pt x="19884" y="21836"/>
                    <a:pt x="20027" y="21753"/>
                  </a:cubicBezTo>
                  <a:lnTo>
                    <a:pt x="263"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44" name="Google Shape;244;p9"/>
            <p:cNvSpPr/>
            <p:nvPr/>
          </p:nvSpPr>
          <p:spPr>
            <a:xfrm>
              <a:off x="4904818" y="4700517"/>
              <a:ext cx="241507" cy="265163"/>
            </a:xfrm>
            <a:custGeom>
              <a:rect b="b" l="l" r="r" t="t"/>
              <a:pathLst>
                <a:path extrusionOk="0" h="21230" w="19336">
                  <a:moveTo>
                    <a:pt x="226" y="1"/>
                  </a:moveTo>
                  <a:cubicBezTo>
                    <a:pt x="143" y="156"/>
                    <a:pt x="72" y="310"/>
                    <a:pt x="0" y="465"/>
                  </a:cubicBezTo>
                  <a:lnTo>
                    <a:pt x="18848" y="21230"/>
                  </a:lnTo>
                  <a:cubicBezTo>
                    <a:pt x="19014" y="21182"/>
                    <a:pt x="19181" y="21111"/>
                    <a:pt x="19336" y="21051"/>
                  </a:cubicBezTo>
                  <a:lnTo>
                    <a:pt x="226"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45" name="Google Shape;245;p9"/>
            <p:cNvSpPr/>
            <p:nvPr/>
          </p:nvSpPr>
          <p:spPr>
            <a:xfrm>
              <a:off x="4897524" y="4718665"/>
              <a:ext cx="230066" cy="252523"/>
            </a:xfrm>
            <a:custGeom>
              <a:rect b="b" l="l" r="r" t="t"/>
              <a:pathLst>
                <a:path extrusionOk="0" h="20218" w="18420">
                  <a:moveTo>
                    <a:pt x="179" y="0"/>
                  </a:moveTo>
                  <a:cubicBezTo>
                    <a:pt x="108" y="167"/>
                    <a:pt x="48" y="346"/>
                    <a:pt x="1" y="512"/>
                  </a:cubicBezTo>
                  <a:lnTo>
                    <a:pt x="17884" y="20217"/>
                  </a:lnTo>
                  <a:cubicBezTo>
                    <a:pt x="18063" y="20181"/>
                    <a:pt x="18241" y="20134"/>
                    <a:pt x="18420" y="20086"/>
                  </a:cubicBezTo>
                  <a:lnTo>
                    <a:pt x="179"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46" name="Google Shape;246;p9"/>
            <p:cNvSpPr/>
            <p:nvPr/>
          </p:nvSpPr>
          <p:spPr>
            <a:xfrm>
              <a:off x="4891878" y="4738587"/>
              <a:ext cx="215340" cy="236161"/>
            </a:xfrm>
            <a:custGeom>
              <a:rect b="b" l="l" r="r" t="t"/>
              <a:pathLst>
                <a:path extrusionOk="0" h="18908" w="17241">
                  <a:moveTo>
                    <a:pt x="131" y="1"/>
                  </a:moveTo>
                  <a:cubicBezTo>
                    <a:pt x="84" y="191"/>
                    <a:pt x="36" y="382"/>
                    <a:pt x="0" y="572"/>
                  </a:cubicBezTo>
                  <a:lnTo>
                    <a:pt x="16645" y="18908"/>
                  </a:lnTo>
                  <a:cubicBezTo>
                    <a:pt x="16848" y="18896"/>
                    <a:pt x="17038" y="18872"/>
                    <a:pt x="17241" y="18836"/>
                  </a:cubicBezTo>
                  <a:lnTo>
                    <a:pt x="131"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47" name="Google Shape;247;p9"/>
            <p:cNvSpPr/>
            <p:nvPr/>
          </p:nvSpPr>
          <p:spPr>
            <a:xfrm>
              <a:off x="4888456" y="4760744"/>
              <a:ext cx="196155" cy="215315"/>
            </a:xfrm>
            <a:custGeom>
              <a:rect b="b" l="l" r="r" t="t"/>
              <a:pathLst>
                <a:path extrusionOk="0" h="17239" w="15705">
                  <a:moveTo>
                    <a:pt x="60" y="1"/>
                  </a:moveTo>
                  <a:cubicBezTo>
                    <a:pt x="36" y="215"/>
                    <a:pt x="12" y="429"/>
                    <a:pt x="0" y="644"/>
                  </a:cubicBezTo>
                  <a:lnTo>
                    <a:pt x="15062" y="17229"/>
                  </a:lnTo>
                  <a:cubicBezTo>
                    <a:pt x="15169" y="17235"/>
                    <a:pt x="15276" y="17238"/>
                    <a:pt x="15383" y="17238"/>
                  </a:cubicBezTo>
                  <a:cubicBezTo>
                    <a:pt x="15491" y="17238"/>
                    <a:pt x="15598" y="17235"/>
                    <a:pt x="15705" y="17229"/>
                  </a:cubicBezTo>
                  <a:lnTo>
                    <a:pt x="60"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48" name="Google Shape;248;p9"/>
            <p:cNvSpPr/>
            <p:nvPr/>
          </p:nvSpPr>
          <p:spPr>
            <a:xfrm>
              <a:off x="4887569" y="4785736"/>
              <a:ext cx="171912" cy="189461"/>
            </a:xfrm>
            <a:custGeom>
              <a:rect b="b" l="l" r="r" t="t"/>
              <a:pathLst>
                <a:path extrusionOk="0" h="15169" w="13764">
                  <a:moveTo>
                    <a:pt x="0" y="0"/>
                  </a:moveTo>
                  <a:cubicBezTo>
                    <a:pt x="0" y="250"/>
                    <a:pt x="12" y="500"/>
                    <a:pt x="24" y="738"/>
                  </a:cubicBezTo>
                  <a:lnTo>
                    <a:pt x="13037" y="15073"/>
                  </a:lnTo>
                  <a:cubicBezTo>
                    <a:pt x="13276" y="15109"/>
                    <a:pt x="13526" y="15133"/>
                    <a:pt x="13764" y="15169"/>
                  </a:cubicBezTo>
                  <a:lnTo>
                    <a:pt x="0"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49" name="Google Shape;249;p9"/>
            <p:cNvSpPr/>
            <p:nvPr/>
          </p:nvSpPr>
          <p:spPr>
            <a:xfrm>
              <a:off x="4889942" y="4815175"/>
              <a:ext cx="140537" cy="154963"/>
            </a:xfrm>
            <a:custGeom>
              <a:rect b="b" l="l" r="r" t="t"/>
              <a:pathLst>
                <a:path extrusionOk="0" h="12407" w="11252">
                  <a:moveTo>
                    <a:pt x="1" y="1"/>
                  </a:moveTo>
                  <a:cubicBezTo>
                    <a:pt x="48" y="310"/>
                    <a:pt x="108" y="608"/>
                    <a:pt x="167" y="905"/>
                  </a:cubicBezTo>
                  <a:lnTo>
                    <a:pt x="10371" y="12145"/>
                  </a:lnTo>
                  <a:cubicBezTo>
                    <a:pt x="10669" y="12240"/>
                    <a:pt x="10954" y="12323"/>
                    <a:pt x="11252" y="12407"/>
                  </a:cubicBezTo>
                  <a:lnTo>
                    <a:pt x="1"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50" name="Google Shape;250;p9"/>
            <p:cNvSpPr/>
            <p:nvPr/>
          </p:nvSpPr>
          <p:spPr>
            <a:xfrm>
              <a:off x="4899909" y="4852945"/>
              <a:ext cx="93987" cy="103517"/>
            </a:xfrm>
            <a:custGeom>
              <a:rect b="b" l="l" r="r" t="t"/>
              <a:pathLst>
                <a:path extrusionOk="0" h="8288" w="7525">
                  <a:moveTo>
                    <a:pt x="0" y="1"/>
                  </a:moveTo>
                  <a:lnTo>
                    <a:pt x="0" y="1"/>
                  </a:lnTo>
                  <a:cubicBezTo>
                    <a:pt x="179" y="477"/>
                    <a:pt x="381" y="929"/>
                    <a:pt x="607" y="1382"/>
                  </a:cubicBezTo>
                  <a:lnTo>
                    <a:pt x="6203" y="7549"/>
                  </a:lnTo>
                  <a:cubicBezTo>
                    <a:pt x="6632" y="7823"/>
                    <a:pt x="7073" y="8061"/>
                    <a:pt x="7525" y="8287"/>
                  </a:cubicBezTo>
                  <a:lnTo>
                    <a:pt x="0"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sp>
        <p:nvSpPr>
          <p:cNvPr id="251" name="Google Shape;251;p9"/>
          <p:cNvSpPr txBox="1"/>
          <p:nvPr>
            <p:ph idx="2" type="title"/>
          </p:nvPr>
        </p:nvSpPr>
        <p:spPr>
          <a:xfrm>
            <a:off x="4000500" y="605225"/>
            <a:ext cx="2693100" cy="440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p:txBody>
      </p:sp>
      <p:sp>
        <p:nvSpPr>
          <p:cNvPr id="252" name="Google Shape;252;p9"/>
          <p:cNvSpPr/>
          <p:nvPr/>
        </p:nvSpPr>
        <p:spPr>
          <a:xfrm flipH="1" rot="10800000">
            <a:off x="-379363" y="2210351"/>
            <a:ext cx="1526229" cy="2067375"/>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9"/>
          <p:cNvGrpSpPr/>
          <p:nvPr/>
        </p:nvGrpSpPr>
        <p:grpSpPr>
          <a:xfrm flipH="1" rot="10800000">
            <a:off x="-621477" y="1291315"/>
            <a:ext cx="1768018" cy="1420433"/>
            <a:chOff x="4649450" y="3527425"/>
            <a:chExt cx="1224050" cy="983475"/>
          </a:xfrm>
        </p:grpSpPr>
        <p:sp>
          <p:nvSpPr>
            <p:cNvPr id="254" name="Google Shape;254;p9"/>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9"/>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9"/>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 name="Google Shape;257;p9"/>
          <p:cNvSpPr/>
          <p:nvPr/>
        </p:nvSpPr>
        <p:spPr>
          <a:xfrm flipH="1" rot="10800000">
            <a:off x="-288050" y="-52570"/>
            <a:ext cx="1526229" cy="2067375"/>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9"/>
          <p:cNvSpPr/>
          <p:nvPr/>
        </p:nvSpPr>
        <p:spPr>
          <a:xfrm rot="5400000">
            <a:off x="327786" y="-658075"/>
            <a:ext cx="1407871" cy="1907246"/>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9" name="Google Shape;259;p9"/>
          <p:cNvGrpSpPr/>
          <p:nvPr/>
        </p:nvGrpSpPr>
        <p:grpSpPr>
          <a:xfrm flipH="1" rot="10800000">
            <a:off x="1360085" y="-200139"/>
            <a:ext cx="1004945" cy="807433"/>
            <a:chOff x="4649450" y="3527425"/>
            <a:chExt cx="1224050" cy="983475"/>
          </a:xfrm>
        </p:grpSpPr>
        <p:sp>
          <p:nvSpPr>
            <p:cNvPr id="260" name="Google Shape;260;p9"/>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9"/>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9"/>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3" name="Google Shape;263;p9"/>
          <p:cNvSpPr/>
          <p:nvPr/>
        </p:nvSpPr>
        <p:spPr>
          <a:xfrm flipH="1">
            <a:off x="7796137" y="3177326"/>
            <a:ext cx="1526229" cy="2067375"/>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64" name="Shape 264"/>
        <p:cNvGrpSpPr/>
        <p:nvPr/>
      </p:nvGrpSpPr>
      <p:grpSpPr>
        <a:xfrm>
          <a:off x="0" y="0"/>
          <a:ext cx="0" cy="0"/>
          <a:chOff x="0" y="0"/>
          <a:chExt cx="0" cy="0"/>
        </a:xfrm>
      </p:grpSpPr>
      <p:grpSp>
        <p:nvGrpSpPr>
          <p:cNvPr id="265" name="Google Shape;265;p10"/>
          <p:cNvGrpSpPr/>
          <p:nvPr/>
        </p:nvGrpSpPr>
        <p:grpSpPr>
          <a:xfrm>
            <a:off x="6520300" y="4742058"/>
            <a:ext cx="450323" cy="449885"/>
            <a:chOff x="4887569" y="4595026"/>
            <a:chExt cx="381145" cy="381032"/>
          </a:xfrm>
        </p:grpSpPr>
        <p:sp>
          <p:nvSpPr>
            <p:cNvPr id="266" name="Google Shape;266;p10"/>
            <p:cNvSpPr/>
            <p:nvPr/>
          </p:nvSpPr>
          <p:spPr>
            <a:xfrm>
              <a:off x="5162374" y="4614573"/>
              <a:ext cx="94000" cy="103505"/>
            </a:xfrm>
            <a:custGeom>
              <a:rect b="b" l="l" r="r" t="t"/>
              <a:pathLst>
                <a:path extrusionOk="0" h="8287" w="7526">
                  <a:moveTo>
                    <a:pt x="1" y="0"/>
                  </a:moveTo>
                  <a:lnTo>
                    <a:pt x="7526" y="8287"/>
                  </a:lnTo>
                  <a:cubicBezTo>
                    <a:pt x="7347" y="7811"/>
                    <a:pt x="7145" y="7358"/>
                    <a:pt x="6918" y="6906"/>
                  </a:cubicBezTo>
                  <a:lnTo>
                    <a:pt x="1322" y="738"/>
                  </a:lnTo>
                  <a:cubicBezTo>
                    <a:pt x="894" y="464"/>
                    <a:pt x="453" y="226"/>
                    <a:pt x="1" y="0"/>
                  </a:cubicBez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67" name="Google Shape;267;p10"/>
            <p:cNvSpPr/>
            <p:nvPr/>
          </p:nvSpPr>
          <p:spPr>
            <a:xfrm>
              <a:off x="5125791" y="4601034"/>
              <a:ext cx="140550" cy="154814"/>
            </a:xfrm>
            <a:custGeom>
              <a:rect b="b" l="l" r="r" t="t"/>
              <a:pathLst>
                <a:path extrusionOk="0" h="12395" w="11253">
                  <a:moveTo>
                    <a:pt x="1" y="1"/>
                  </a:moveTo>
                  <a:lnTo>
                    <a:pt x="11252" y="12395"/>
                  </a:lnTo>
                  <a:cubicBezTo>
                    <a:pt x="11205" y="12097"/>
                    <a:pt x="11157" y="11800"/>
                    <a:pt x="11086" y="11502"/>
                  </a:cubicBezTo>
                  <a:lnTo>
                    <a:pt x="870" y="251"/>
                  </a:lnTo>
                  <a:cubicBezTo>
                    <a:pt x="596" y="155"/>
                    <a:pt x="299" y="72"/>
                    <a:pt x="1" y="1"/>
                  </a:cubicBez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68" name="Google Shape;268;p10"/>
            <p:cNvSpPr/>
            <p:nvPr/>
          </p:nvSpPr>
          <p:spPr>
            <a:xfrm>
              <a:off x="5096802" y="4595976"/>
              <a:ext cx="171912" cy="189323"/>
            </a:xfrm>
            <a:custGeom>
              <a:rect b="b" l="l" r="r" t="t"/>
              <a:pathLst>
                <a:path extrusionOk="0" h="15158" w="13764">
                  <a:moveTo>
                    <a:pt x="0" y="1"/>
                  </a:moveTo>
                  <a:lnTo>
                    <a:pt x="13764" y="15157"/>
                  </a:lnTo>
                  <a:cubicBezTo>
                    <a:pt x="13764" y="14907"/>
                    <a:pt x="13752" y="14669"/>
                    <a:pt x="13740" y="14419"/>
                  </a:cubicBezTo>
                  <a:lnTo>
                    <a:pt x="726" y="84"/>
                  </a:lnTo>
                  <a:cubicBezTo>
                    <a:pt x="488" y="48"/>
                    <a:pt x="238" y="25"/>
                    <a:pt x="0" y="1"/>
                  </a:cubicBez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69" name="Google Shape;269;p10"/>
            <p:cNvSpPr/>
            <p:nvPr/>
          </p:nvSpPr>
          <p:spPr>
            <a:xfrm>
              <a:off x="5071659" y="4595026"/>
              <a:ext cx="196318" cy="215253"/>
            </a:xfrm>
            <a:custGeom>
              <a:rect b="b" l="l" r="r" t="t"/>
              <a:pathLst>
                <a:path extrusionOk="0" h="17234" w="15718">
                  <a:moveTo>
                    <a:pt x="430" y="0"/>
                  </a:moveTo>
                  <a:cubicBezTo>
                    <a:pt x="287" y="0"/>
                    <a:pt x="144" y="5"/>
                    <a:pt x="1" y="5"/>
                  </a:cubicBezTo>
                  <a:lnTo>
                    <a:pt x="15646" y="17234"/>
                  </a:lnTo>
                  <a:cubicBezTo>
                    <a:pt x="15670" y="17019"/>
                    <a:pt x="15693" y="16805"/>
                    <a:pt x="15717" y="16591"/>
                  </a:cubicBezTo>
                  <a:lnTo>
                    <a:pt x="644" y="5"/>
                  </a:lnTo>
                  <a:cubicBezTo>
                    <a:pt x="572" y="1"/>
                    <a:pt x="501" y="0"/>
                    <a:pt x="430" y="0"/>
                  </a:cubicBez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70" name="Google Shape;270;p10"/>
            <p:cNvSpPr/>
            <p:nvPr/>
          </p:nvSpPr>
          <p:spPr>
            <a:xfrm>
              <a:off x="5049215" y="4596275"/>
              <a:ext cx="215190" cy="236161"/>
            </a:xfrm>
            <a:custGeom>
              <a:rect b="b" l="l" r="r" t="t"/>
              <a:pathLst>
                <a:path extrusionOk="0" h="18908" w="17229">
                  <a:moveTo>
                    <a:pt x="584" y="1"/>
                  </a:moveTo>
                  <a:cubicBezTo>
                    <a:pt x="393" y="24"/>
                    <a:pt x="191" y="48"/>
                    <a:pt x="0" y="72"/>
                  </a:cubicBezTo>
                  <a:lnTo>
                    <a:pt x="17098" y="18908"/>
                  </a:lnTo>
                  <a:cubicBezTo>
                    <a:pt x="17145" y="18717"/>
                    <a:pt x="17193" y="18527"/>
                    <a:pt x="17228" y="18336"/>
                  </a:cubicBezTo>
                  <a:lnTo>
                    <a:pt x="584"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71" name="Google Shape;271;p10"/>
            <p:cNvSpPr/>
            <p:nvPr/>
          </p:nvSpPr>
          <p:spPr>
            <a:xfrm>
              <a:off x="5028694" y="4599848"/>
              <a:ext cx="230203" cy="252523"/>
            </a:xfrm>
            <a:custGeom>
              <a:rect b="b" l="l" r="r" t="t"/>
              <a:pathLst>
                <a:path extrusionOk="0" h="20218" w="18431">
                  <a:moveTo>
                    <a:pt x="536" y="0"/>
                  </a:moveTo>
                  <a:cubicBezTo>
                    <a:pt x="357" y="36"/>
                    <a:pt x="179" y="84"/>
                    <a:pt x="0" y="131"/>
                  </a:cubicBezTo>
                  <a:lnTo>
                    <a:pt x="18240" y="20217"/>
                  </a:lnTo>
                  <a:cubicBezTo>
                    <a:pt x="18312" y="20050"/>
                    <a:pt x="18371" y="19884"/>
                    <a:pt x="18431" y="19717"/>
                  </a:cubicBezTo>
                  <a:lnTo>
                    <a:pt x="536"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72" name="Google Shape;272;p10"/>
            <p:cNvSpPr/>
            <p:nvPr/>
          </p:nvSpPr>
          <p:spPr>
            <a:xfrm>
              <a:off x="5009946" y="4605343"/>
              <a:ext cx="241519" cy="265163"/>
            </a:xfrm>
            <a:custGeom>
              <a:rect b="b" l="l" r="r" t="t"/>
              <a:pathLst>
                <a:path extrusionOk="0" h="21230" w="19337">
                  <a:moveTo>
                    <a:pt x="489" y="1"/>
                  </a:moveTo>
                  <a:cubicBezTo>
                    <a:pt x="322" y="60"/>
                    <a:pt x="168" y="120"/>
                    <a:pt x="1" y="179"/>
                  </a:cubicBezTo>
                  <a:lnTo>
                    <a:pt x="19110" y="21230"/>
                  </a:lnTo>
                  <a:cubicBezTo>
                    <a:pt x="19194" y="21075"/>
                    <a:pt x="19265" y="20920"/>
                    <a:pt x="19337" y="20765"/>
                  </a:cubicBezTo>
                  <a:lnTo>
                    <a:pt x="489"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73" name="Google Shape;273;p10"/>
            <p:cNvSpPr/>
            <p:nvPr/>
          </p:nvSpPr>
          <p:spPr>
            <a:xfrm>
              <a:off x="4992548" y="4612487"/>
              <a:ext cx="250150" cy="274680"/>
            </a:xfrm>
            <a:custGeom>
              <a:rect b="b" l="l" r="r" t="t"/>
              <a:pathLst>
                <a:path extrusionOk="0" h="21992" w="20028">
                  <a:moveTo>
                    <a:pt x="453" y="0"/>
                  </a:moveTo>
                  <a:cubicBezTo>
                    <a:pt x="299" y="72"/>
                    <a:pt x="156" y="143"/>
                    <a:pt x="1" y="227"/>
                  </a:cubicBezTo>
                  <a:lnTo>
                    <a:pt x="19765" y="21991"/>
                  </a:lnTo>
                  <a:cubicBezTo>
                    <a:pt x="19849" y="21848"/>
                    <a:pt x="19932" y="21705"/>
                    <a:pt x="20027" y="21563"/>
                  </a:cubicBezTo>
                  <a:lnTo>
                    <a:pt x="453"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74" name="Google Shape;274;p10"/>
            <p:cNvSpPr/>
            <p:nvPr/>
          </p:nvSpPr>
          <p:spPr>
            <a:xfrm>
              <a:off x="4976486" y="4621106"/>
              <a:ext cx="255945" cy="281075"/>
            </a:xfrm>
            <a:custGeom>
              <a:rect b="b" l="l" r="r" t="t"/>
              <a:pathLst>
                <a:path extrusionOk="0" h="22504" w="20492">
                  <a:moveTo>
                    <a:pt x="418" y="1"/>
                  </a:moveTo>
                  <a:cubicBezTo>
                    <a:pt x="275" y="84"/>
                    <a:pt x="144" y="179"/>
                    <a:pt x="1" y="263"/>
                  </a:cubicBezTo>
                  <a:lnTo>
                    <a:pt x="20194" y="22504"/>
                  </a:lnTo>
                  <a:cubicBezTo>
                    <a:pt x="20301" y="22373"/>
                    <a:pt x="20396" y="22254"/>
                    <a:pt x="20492" y="22111"/>
                  </a:cubicBezTo>
                  <a:lnTo>
                    <a:pt x="418"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75" name="Google Shape;275;p10"/>
            <p:cNvSpPr/>
            <p:nvPr/>
          </p:nvSpPr>
          <p:spPr>
            <a:xfrm>
              <a:off x="4961623" y="4631222"/>
              <a:ext cx="259355" cy="284784"/>
            </a:xfrm>
            <a:custGeom>
              <a:rect b="b" l="l" r="r" t="t"/>
              <a:pathLst>
                <a:path extrusionOk="0" h="22801" w="20765">
                  <a:moveTo>
                    <a:pt x="393" y="1"/>
                  </a:moveTo>
                  <a:cubicBezTo>
                    <a:pt x="250" y="96"/>
                    <a:pt x="131" y="191"/>
                    <a:pt x="0" y="286"/>
                  </a:cubicBezTo>
                  <a:lnTo>
                    <a:pt x="20443" y="22801"/>
                  </a:lnTo>
                  <a:cubicBezTo>
                    <a:pt x="20551" y="22682"/>
                    <a:pt x="20658" y="22563"/>
                    <a:pt x="20765" y="22444"/>
                  </a:cubicBezTo>
                  <a:lnTo>
                    <a:pt x="393"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76" name="Google Shape;276;p10"/>
            <p:cNvSpPr/>
            <p:nvPr/>
          </p:nvSpPr>
          <p:spPr>
            <a:xfrm>
              <a:off x="4947934" y="4642526"/>
              <a:ext cx="260404" cy="285984"/>
            </a:xfrm>
            <a:custGeom>
              <a:rect b="b" l="l" r="r" t="t"/>
              <a:pathLst>
                <a:path extrusionOk="0" h="22897" w="20849">
                  <a:moveTo>
                    <a:pt x="358" y="0"/>
                  </a:moveTo>
                  <a:cubicBezTo>
                    <a:pt x="287" y="48"/>
                    <a:pt x="227" y="96"/>
                    <a:pt x="168" y="155"/>
                  </a:cubicBezTo>
                  <a:cubicBezTo>
                    <a:pt x="108" y="215"/>
                    <a:pt x="61" y="262"/>
                    <a:pt x="1" y="322"/>
                  </a:cubicBezTo>
                  <a:lnTo>
                    <a:pt x="20504" y="22896"/>
                  </a:lnTo>
                  <a:cubicBezTo>
                    <a:pt x="20563" y="22848"/>
                    <a:pt x="20623" y="22801"/>
                    <a:pt x="20682" y="22741"/>
                  </a:cubicBezTo>
                  <a:cubicBezTo>
                    <a:pt x="20742" y="22682"/>
                    <a:pt x="20801" y="22634"/>
                    <a:pt x="20849" y="22575"/>
                  </a:cubicBezTo>
                  <a:lnTo>
                    <a:pt x="358"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77" name="Google Shape;277;p10"/>
            <p:cNvSpPr/>
            <p:nvPr/>
          </p:nvSpPr>
          <p:spPr>
            <a:xfrm>
              <a:off x="4935294" y="4655016"/>
              <a:ext cx="259367" cy="284784"/>
            </a:xfrm>
            <a:custGeom>
              <a:rect b="b" l="l" r="r" t="t"/>
              <a:pathLst>
                <a:path extrusionOk="0" h="22801" w="20766">
                  <a:moveTo>
                    <a:pt x="322" y="1"/>
                  </a:moveTo>
                  <a:cubicBezTo>
                    <a:pt x="215" y="120"/>
                    <a:pt x="108" y="239"/>
                    <a:pt x="1" y="358"/>
                  </a:cubicBezTo>
                  <a:lnTo>
                    <a:pt x="20384" y="22801"/>
                  </a:lnTo>
                  <a:cubicBezTo>
                    <a:pt x="20515" y="22706"/>
                    <a:pt x="20634" y="22610"/>
                    <a:pt x="20765" y="22515"/>
                  </a:cubicBezTo>
                  <a:lnTo>
                    <a:pt x="322"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78" name="Google Shape;278;p10"/>
            <p:cNvSpPr/>
            <p:nvPr/>
          </p:nvSpPr>
          <p:spPr>
            <a:xfrm>
              <a:off x="4923853" y="4668842"/>
              <a:ext cx="255933" cy="281075"/>
            </a:xfrm>
            <a:custGeom>
              <a:rect b="b" l="l" r="r" t="t"/>
              <a:pathLst>
                <a:path extrusionOk="0" h="22504" w="20491">
                  <a:moveTo>
                    <a:pt x="298" y="1"/>
                  </a:moveTo>
                  <a:cubicBezTo>
                    <a:pt x="191" y="132"/>
                    <a:pt x="95" y="263"/>
                    <a:pt x="0" y="394"/>
                  </a:cubicBezTo>
                  <a:lnTo>
                    <a:pt x="20074" y="22504"/>
                  </a:lnTo>
                  <a:cubicBezTo>
                    <a:pt x="20217" y="22420"/>
                    <a:pt x="20360" y="22337"/>
                    <a:pt x="20491" y="22242"/>
                  </a:cubicBezTo>
                  <a:lnTo>
                    <a:pt x="298"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79" name="Google Shape;279;p10"/>
            <p:cNvSpPr/>
            <p:nvPr/>
          </p:nvSpPr>
          <p:spPr>
            <a:xfrm>
              <a:off x="4913586" y="4684018"/>
              <a:ext cx="250137" cy="274530"/>
            </a:xfrm>
            <a:custGeom>
              <a:rect b="b" l="l" r="r" t="t"/>
              <a:pathLst>
                <a:path extrusionOk="0" h="21980" w="20027">
                  <a:moveTo>
                    <a:pt x="263" y="0"/>
                  </a:moveTo>
                  <a:cubicBezTo>
                    <a:pt x="179" y="131"/>
                    <a:pt x="96" y="274"/>
                    <a:pt x="1" y="417"/>
                  </a:cubicBezTo>
                  <a:lnTo>
                    <a:pt x="19575" y="21979"/>
                  </a:lnTo>
                  <a:cubicBezTo>
                    <a:pt x="19729" y="21908"/>
                    <a:pt x="19884" y="21836"/>
                    <a:pt x="20027" y="21753"/>
                  </a:cubicBezTo>
                  <a:lnTo>
                    <a:pt x="263"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80" name="Google Shape;280;p10"/>
            <p:cNvSpPr/>
            <p:nvPr/>
          </p:nvSpPr>
          <p:spPr>
            <a:xfrm>
              <a:off x="4904818" y="4700517"/>
              <a:ext cx="241507" cy="265163"/>
            </a:xfrm>
            <a:custGeom>
              <a:rect b="b" l="l" r="r" t="t"/>
              <a:pathLst>
                <a:path extrusionOk="0" h="21230" w="19336">
                  <a:moveTo>
                    <a:pt x="226" y="1"/>
                  </a:moveTo>
                  <a:cubicBezTo>
                    <a:pt x="143" y="156"/>
                    <a:pt x="72" y="310"/>
                    <a:pt x="0" y="465"/>
                  </a:cubicBezTo>
                  <a:lnTo>
                    <a:pt x="18848" y="21230"/>
                  </a:lnTo>
                  <a:cubicBezTo>
                    <a:pt x="19014" y="21182"/>
                    <a:pt x="19181" y="21111"/>
                    <a:pt x="19336" y="21051"/>
                  </a:cubicBezTo>
                  <a:lnTo>
                    <a:pt x="226"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81" name="Google Shape;281;p10"/>
            <p:cNvSpPr/>
            <p:nvPr/>
          </p:nvSpPr>
          <p:spPr>
            <a:xfrm>
              <a:off x="4897524" y="4718665"/>
              <a:ext cx="230066" cy="252523"/>
            </a:xfrm>
            <a:custGeom>
              <a:rect b="b" l="l" r="r" t="t"/>
              <a:pathLst>
                <a:path extrusionOk="0" h="20218" w="18420">
                  <a:moveTo>
                    <a:pt x="179" y="0"/>
                  </a:moveTo>
                  <a:cubicBezTo>
                    <a:pt x="108" y="167"/>
                    <a:pt x="48" y="346"/>
                    <a:pt x="1" y="512"/>
                  </a:cubicBezTo>
                  <a:lnTo>
                    <a:pt x="17884" y="20217"/>
                  </a:lnTo>
                  <a:cubicBezTo>
                    <a:pt x="18063" y="20181"/>
                    <a:pt x="18241" y="20134"/>
                    <a:pt x="18420" y="20086"/>
                  </a:cubicBezTo>
                  <a:lnTo>
                    <a:pt x="179"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82" name="Google Shape;282;p10"/>
            <p:cNvSpPr/>
            <p:nvPr/>
          </p:nvSpPr>
          <p:spPr>
            <a:xfrm>
              <a:off x="4891878" y="4738587"/>
              <a:ext cx="215340" cy="236161"/>
            </a:xfrm>
            <a:custGeom>
              <a:rect b="b" l="l" r="r" t="t"/>
              <a:pathLst>
                <a:path extrusionOk="0" h="18908" w="17241">
                  <a:moveTo>
                    <a:pt x="131" y="1"/>
                  </a:moveTo>
                  <a:cubicBezTo>
                    <a:pt x="84" y="191"/>
                    <a:pt x="36" y="382"/>
                    <a:pt x="0" y="572"/>
                  </a:cubicBezTo>
                  <a:lnTo>
                    <a:pt x="16645" y="18908"/>
                  </a:lnTo>
                  <a:cubicBezTo>
                    <a:pt x="16848" y="18896"/>
                    <a:pt x="17038" y="18872"/>
                    <a:pt x="17241" y="18836"/>
                  </a:cubicBezTo>
                  <a:lnTo>
                    <a:pt x="131"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83" name="Google Shape;283;p10"/>
            <p:cNvSpPr/>
            <p:nvPr/>
          </p:nvSpPr>
          <p:spPr>
            <a:xfrm>
              <a:off x="4888456" y="4760744"/>
              <a:ext cx="196155" cy="215315"/>
            </a:xfrm>
            <a:custGeom>
              <a:rect b="b" l="l" r="r" t="t"/>
              <a:pathLst>
                <a:path extrusionOk="0" h="17239" w="15705">
                  <a:moveTo>
                    <a:pt x="60" y="1"/>
                  </a:moveTo>
                  <a:cubicBezTo>
                    <a:pt x="36" y="215"/>
                    <a:pt x="12" y="429"/>
                    <a:pt x="0" y="644"/>
                  </a:cubicBezTo>
                  <a:lnTo>
                    <a:pt x="15062" y="17229"/>
                  </a:lnTo>
                  <a:cubicBezTo>
                    <a:pt x="15169" y="17235"/>
                    <a:pt x="15276" y="17238"/>
                    <a:pt x="15383" y="17238"/>
                  </a:cubicBezTo>
                  <a:cubicBezTo>
                    <a:pt x="15491" y="17238"/>
                    <a:pt x="15598" y="17235"/>
                    <a:pt x="15705" y="17229"/>
                  </a:cubicBezTo>
                  <a:lnTo>
                    <a:pt x="60"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84" name="Google Shape;284;p10"/>
            <p:cNvSpPr/>
            <p:nvPr/>
          </p:nvSpPr>
          <p:spPr>
            <a:xfrm>
              <a:off x="4887569" y="4785736"/>
              <a:ext cx="171912" cy="189461"/>
            </a:xfrm>
            <a:custGeom>
              <a:rect b="b" l="l" r="r" t="t"/>
              <a:pathLst>
                <a:path extrusionOk="0" h="15169" w="13764">
                  <a:moveTo>
                    <a:pt x="0" y="0"/>
                  </a:moveTo>
                  <a:cubicBezTo>
                    <a:pt x="0" y="250"/>
                    <a:pt x="12" y="500"/>
                    <a:pt x="24" y="738"/>
                  </a:cubicBezTo>
                  <a:lnTo>
                    <a:pt x="13037" y="15073"/>
                  </a:lnTo>
                  <a:cubicBezTo>
                    <a:pt x="13276" y="15109"/>
                    <a:pt x="13526" y="15133"/>
                    <a:pt x="13764" y="15169"/>
                  </a:cubicBezTo>
                  <a:lnTo>
                    <a:pt x="0" y="0"/>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85" name="Google Shape;285;p10"/>
            <p:cNvSpPr/>
            <p:nvPr/>
          </p:nvSpPr>
          <p:spPr>
            <a:xfrm>
              <a:off x="4889942" y="4815175"/>
              <a:ext cx="140537" cy="154963"/>
            </a:xfrm>
            <a:custGeom>
              <a:rect b="b" l="l" r="r" t="t"/>
              <a:pathLst>
                <a:path extrusionOk="0" h="12407" w="11252">
                  <a:moveTo>
                    <a:pt x="1" y="1"/>
                  </a:moveTo>
                  <a:cubicBezTo>
                    <a:pt x="48" y="310"/>
                    <a:pt x="108" y="608"/>
                    <a:pt x="167" y="905"/>
                  </a:cubicBezTo>
                  <a:lnTo>
                    <a:pt x="10371" y="12145"/>
                  </a:lnTo>
                  <a:cubicBezTo>
                    <a:pt x="10669" y="12240"/>
                    <a:pt x="10954" y="12323"/>
                    <a:pt x="11252" y="12407"/>
                  </a:cubicBezTo>
                  <a:lnTo>
                    <a:pt x="1"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86" name="Google Shape;286;p10"/>
            <p:cNvSpPr/>
            <p:nvPr/>
          </p:nvSpPr>
          <p:spPr>
            <a:xfrm>
              <a:off x="4899909" y="4852945"/>
              <a:ext cx="93987" cy="103517"/>
            </a:xfrm>
            <a:custGeom>
              <a:rect b="b" l="l" r="r" t="t"/>
              <a:pathLst>
                <a:path extrusionOk="0" h="8288" w="7525">
                  <a:moveTo>
                    <a:pt x="0" y="1"/>
                  </a:moveTo>
                  <a:lnTo>
                    <a:pt x="0" y="1"/>
                  </a:lnTo>
                  <a:cubicBezTo>
                    <a:pt x="179" y="477"/>
                    <a:pt x="381" y="929"/>
                    <a:pt x="607" y="1382"/>
                  </a:cubicBezTo>
                  <a:lnTo>
                    <a:pt x="6203" y="7549"/>
                  </a:lnTo>
                  <a:cubicBezTo>
                    <a:pt x="6632" y="7823"/>
                    <a:pt x="7073" y="8061"/>
                    <a:pt x="7525" y="8287"/>
                  </a:cubicBezTo>
                  <a:lnTo>
                    <a:pt x="0" y="1"/>
                  </a:lnTo>
                  <a:close/>
                </a:path>
              </a:pathLst>
            </a:custGeom>
            <a:solidFill>
              <a:srgbClr val="FFFFFF">
                <a:alpha val="15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sp>
        <p:nvSpPr>
          <p:cNvPr id="287" name="Google Shape;287;p10"/>
          <p:cNvSpPr txBox="1"/>
          <p:nvPr>
            <p:ph type="title"/>
          </p:nvPr>
        </p:nvSpPr>
        <p:spPr>
          <a:xfrm>
            <a:off x="5153050" y="388025"/>
            <a:ext cx="3439800" cy="1130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3600"/>
              <a:buNone/>
              <a:defRPr sz="3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88" name="Google Shape;288;p10"/>
          <p:cNvSpPr/>
          <p:nvPr/>
        </p:nvSpPr>
        <p:spPr>
          <a:xfrm flipH="1">
            <a:off x="8389394" y="2293675"/>
            <a:ext cx="1032949" cy="1399265"/>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9" name="Google Shape;289;p10"/>
          <p:cNvGrpSpPr/>
          <p:nvPr/>
        </p:nvGrpSpPr>
        <p:grpSpPr>
          <a:xfrm flipH="1">
            <a:off x="8423101" y="3433077"/>
            <a:ext cx="1196631" cy="961445"/>
            <a:chOff x="4649450" y="3527425"/>
            <a:chExt cx="1224050" cy="983475"/>
          </a:xfrm>
        </p:grpSpPr>
        <p:sp>
          <p:nvSpPr>
            <p:cNvPr id="290" name="Google Shape;290;p10"/>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0"/>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0"/>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 name="Google Shape;293;p10"/>
          <p:cNvSpPr/>
          <p:nvPr/>
        </p:nvSpPr>
        <p:spPr>
          <a:xfrm flipH="1">
            <a:off x="8361085" y="3904560"/>
            <a:ext cx="1032949" cy="1399265"/>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0"/>
          <p:cNvSpPr/>
          <p:nvPr/>
        </p:nvSpPr>
        <p:spPr>
          <a:xfrm rot="-5400000">
            <a:off x="8154317" y="4536032"/>
            <a:ext cx="680182" cy="921496"/>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0"/>
          <p:cNvSpPr/>
          <p:nvPr/>
        </p:nvSpPr>
        <p:spPr>
          <a:xfrm rot="6446550">
            <a:off x="-10406" y="-347739"/>
            <a:ext cx="1412996" cy="1914087"/>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0"/>
          <p:cNvSpPr/>
          <p:nvPr/>
        </p:nvSpPr>
        <p:spPr>
          <a:xfrm flipH="1" rot="9719030">
            <a:off x="-235349" y="337533"/>
            <a:ext cx="1045398" cy="1416128"/>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0"/>
          <p:cNvSpPr/>
          <p:nvPr/>
        </p:nvSpPr>
        <p:spPr>
          <a:xfrm flipH="1" rot="-10193601">
            <a:off x="-401063" y="1844704"/>
            <a:ext cx="1520531" cy="2059857"/>
          </a:xfrm>
          <a:custGeom>
            <a:rect b="b" l="l" r="r" t="t"/>
            <a:pathLst>
              <a:path extrusionOk="0" h="40284" w="29738">
                <a:moveTo>
                  <a:pt x="20659" y="0"/>
                </a:moveTo>
                <a:cubicBezTo>
                  <a:pt x="17022" y="4411"/>
                  <a:pt x="13953" y="10291"/>
                  <a:pt x="14882" y="16326"/>
                </a:cubicBezTo>
                <a:lnTo>
                  <a:pt x="14701" y="16584"/>
                </a:lnTo>
                <a:cubicBezTo>
                  <a:pt x="14340" y="17177"/>
                  <a:pt x="13979" y="17770"/>
                  <a:pt x="13669" y="18389"/>
                </a:cubicBezTo>
                <a:cubicBezTo>
                  <a:pt x="13205" y="13308"/>
                  <a:pt x="12406" y="8228"/>
                  <a:pt x="11271" y="3250"/>
                </a:cubicBezTo>
                <a:lnTo>
                  <a:pt x="11271" y="3250"/>
                </a:lnTo>
                <a:cubicBezTo>
                  <a:pt x="9698" y="8486"/>
                  <a:pt x="10497" y="14185"/>
                  <a:pt x="13463" y="18776"/>
                </a:cubicBezTo>
                <a:cubicBezTo>
                  <a:pt x="12844" y="19988"/>
                  <a:pt x="12303" y="21200"/>
                  <a:pt x="11813" y="22490"/>
                </a:cubicBezTo>
                <a:cubicBezTo>
                  <a:pt x="10342" y="17693"/>
                  <a:pt x="8150" y="12354"/>
                  <a:pt x="4540" y="8743"/>
                </a:cubicBezTo>
                <a:lnTo>
                  <a:pt x="4540" y="8743"/>
                </a:lnTo>
                <a:cubicBezTo>
                  <a:pt x="6551" y="13412"/>
                  <a:pt x="7634" y="19086"/>
                  <a:pt x="11658" y="22928"/>
                </a:cubicBezTo>
                <a:cubicBezTo>
                  <a:pt x="11451" y="23444"/>
                  <a:pt x="11271" y="23960"/>
                  <a:pt x="11116" y="24502"/>
                </a:cubicBezTo>
                <a:cubicBezTo>
                  <a:pt x="7067" y="22206"/>
                  <a:pt x="4978" y="18183"/>
                  <a:pt x="2579" y="14495"/>
                </a:cubicBezTo>
                <a:lnTo>
                  <a:pt x="2579" y="14495"/>
                </a:lnTo>
                <a:cubicBezTo>
                  <a:pt x="3559" y="18802"/>
                  <a:pt x="5571" y="24579"/>
                  <a:pt x="10884" y="25250"/>
                </a:cubicBezTo>
                <a:cubicBezTo>
                  <a:pt x="10729" y="25765"/>
                  <a:pt x="10652" y="25997"/>
                  <a:pt x="10420" y="26926"/>
                </a:cubicBezTo>
                <a:cubicBezTo>
                  <a:pt x="6758" y="25688"/>
                  <a:pt x="2786" y="24553"/>
                  <a:pt x="0" y="21226"/>
                </a:cubicBezTo>
                <a:lnTo>
                  <a:pt x="0" y="21226"/>
                </a:lnTo>
                <a:cubicBezTo>
                  <a:pt x="136" y="25466"/>
                  <a:pt x="4517" y="27533"/>
                  <a:pt x="8624" y="27533"/>
                </a:cubicBezTo>
                <a:cubicBezTo>
                  <a:pt x="9188" y="27533"/>
                  <a:pt x="9748" y="27494"/>
                  <a:pt x="10291" y="27416"/>
                </a:cubicBezTo>
                <a:lnTo>
                  <a:pt x="10291" y="27416"/>
                </a:lnTo>
                <a:cubicBezTo>
                  <a:pt x="10162" y="27932"/>
                  <a:pt x="10033" y="28422"/>
                  <a:pt x="9930" y="28938"/>
                </a:cubicBezTo>
                <a:cubicBezTo>
                  <a:pt x="7962" y="29088"/>
                  <a:pt x="5995" y="29292"/>
                  <a:pt x="3944" y="29292"/>
                </a:cubicBezTo>
                <a:cubicBezTo>
                  <a:pt x="2822" y="29292"/>
                  <a:pt x="1676" y="29231"/>
                  <a:pt x="490" y="29067"/>
                </a:cubicBezTo>
                <a:lnTo>
                  <a:pt x="490" y="29067"/>
                </a:lnTo>
                <a:cubicBezTo>
                  <a:pt x="1849" y="30026"/>
                  <a:pt x="3422" y="30331"/>
                  <a:pt x="5062" y="30331"/>
                </a:cubicBezTo>
                <a:cubicBezTo>
                  <a:pt x="6596" y="30331"/>
                  <a:pt x="8190" y="30064"/>
                  <a:pt x="9723" y="29814"/>
                </a:cubicBezTo>
                <a:lnTo>
                  <a:pt x="9723" y="29814"/>
                </a:lnTo>
                <a:cubicBezTo>
                  <a:pt x="9620" y="30253"/>
                  <a:pt x="9543" y="30666"/>
                  <a:pt x="9466" y="31104"/>
                </a:cubicBezTo>
                <a:cubicBezTo>
                  <a:pt x="6912" y="31517"/>
                  <a:pt x="4617" y="33245"/>
                  <a:pt x="1960" y="34122"/>
                </a:cubicBezTo>
                <a:cubicBezTo>
                  <a:pt x="2357" y="34238"/>
                  <a:pt x="2774" y="34290"/>
                  <a:pt x="3202" y="34290"/>
                </a:cubicBezTo>
                <a:cubicBezTo>
                  <a:pt x="5248" y="34290"/>
                  <a:pt x="7562" y="33085"/>
                  <a:pt x="9311" y="31826"/>
                </a:cubicBezTo>
                <a:lnTo>
                  <a:pt x="9311" y="31826"/>
                </a:lnTo>
                <a:cubicBezTo>
                  <a:pt x="8167" y="38164"/>
                  <a:pt x="7894" y="40283"/>
                  <a:pt x="8013" y="40283"/>
                </a:cubicBezTo>
                <a:cubicBezTo>
                  <a:pt x="8206" y="40283"/>
                  <a:pt x="9423" y="34747"/>
                  <a:pt x="9646" y="32548"/>
                </a:cubicBezTo>
                <a:cubicBezTo>
                  <a:pt x="10136" y="34431"/>
                  <a:pt x="11967" y="36881"/>
                  <a:pt x="14159" y="36984"/>
                </a:cubicBezTo>
                <a:cubicBezTo>
                  <a:pt x="12483" y="35592"/>
                  <a:pt x="12122" y="32780"/>
                  <a:pt x="9852" y="31491"/>
                </a:cubicBezTo>
                <a:cubicBezTo>
                  <a:pt x="9956" y="30949"/>
                  <a:pt x="10059" y="30382"/>
                  <a:pt x="10188" y="29814"/>
                </a:cubicBezTo>
                <a:cubicBezTo>
                  <a:pt x="11451" y="32445"/>
                  <a:pt x="15681" y="33941"/>
                  <a:pt x="18415" y="34508"/>
                </a:cubicBezTo>
                <a:cubicBezTo>
                  <a:pt x="15733" y="33116"/>
                  <a:pt x="13747" y="29557"/>
                  <a:pt x="10368" y="29067"/>
                </a:cubicBezTo>
                <a:cubicBezTo>
                  <a:pt x="10471" y="28499"/>
                  <a:pt x="10626" y="27958"/>
                  <a:pt x="10755" y="27416"/>
                </a:cubicBezTo>
                <a:cubicBezTo>
                  <a:pt x="13341" y="28949"/>
                  <a:pt x="16615" y="30151"/>
                  <a:pt x="19857" y="30151"/>
                </a:cubicBezTo>
                <a:cubicBezTo>
                  <a:pt x="21141" y="30151"/>
                  <a:pt x="22421" y="29963"/>
                  <a:pt x="23650" y="29531"/>
                </a:cubicBezTo>
                <a:lnTo>
                  <a:pt x="23650" y="29531"/>
                </a:lnTo>
                <a:cubicBezTo>
                  <a:pt x="23516" y="29538"/>
                  <a:pt x="23382" y="29542"/>
                  <a:pt x="23248" y="29542"/>
                </a:cubicBezTo>
                <a:cubicBezTo>
                  <a:pt x="19522" y="29542"/>
                  <a:pt x="15846" y="26761"/>
                  <a:pt x="11908" y="26761"/>
                </a:cubicBezTo>
                <a:cubicBezTo>
                  <a:pt x="11577" y="26761"/>
                  <a:pt x="11245" y="26780"/>
                  <a:pt x="10910" y="26823"/>
                </a:cubicBezTo>
                <a:cubicBezTo>
                  <a:pt x="11013" y="26359"/>
                  <a:pt x="11142" y="25894"/>
                  <a:pt x="11400" y="25017"/>
                </a:cubicBezTo>
                <a:cubicBezTo>
                  <a:pt x="14088" y="25693"/>
                  <a:pt x="17223" y="26342"/>
                  <a:pt x="19887" y="26342"/>
                </a:cubicBezTo>
                <a:cubicBezTo>
                  <a:pt x="21696" y="26342"/>
                  <a:pt x="23288" y="26042"/>
                  <a:pt x="24373" y="25250"/>
                </a:cubicBezTo>
                <a:lnTo>
                  <a:pt x="24373" y="25250"/>
                </a:lnTo>
                <a:cubicBezTo>
                  <a:pt x="23649" y="25368"/>
                  <a:pt x="22922" y="25416"/>
                  <a:pt x="22193" y="25416"/>
                </a:cubicBezTo>
                <a:cubicBezTo>
                  <a:pt x="19226" y="25416"/>
                  <a:pt x="16227" y="24628"/>
                  <a:pt x="13264" y="24628"/>
                </a:cubicBezTo>
                <a:cubicBezTo>
                  <a:pt x="12675" y="24628"/>
                  <a:pt x="12088" y="24659"/>
                  <a:pt x="11503" y="24734"/>
                </a:cubicBezTo>
                <a:cubicBezTo>
                  <a:pt x="11684" y="24141"/>
                  <a:pt x="11890" y="23547"/>
                  <a:pt x="12096" y="22954"/>
                </a:cubicBezTo>
                <a:cubicBezTo>
                  <a:pt x="13934" y="23651"/>
                  <a:pt x="15855" y="23994"/>
                  <a:pt x="17767" y="23994"/>
                </a:cubicBezTo>
                <a:cubicBezTo>
                  <a:pt x="20523" y="23994"/>
                  <a:pt x="23262" y="23282"/>
                  <a:pt x="25714" y="21897"/>
                </a:cubicBezTo>
                <a:lnTo>
                  <a:pt x="25714" y="21897"/>
                </a:lnTo>
                <a:cubicBezTo>
                  <a:pt x="24100" y="22475"/>
                  <a:pt x="22386" y="22662"/>
                  <a:pt x="20631" y="22662"/>
                </a:cubicBezTo>
                <a:cubicBezTo>
                  <a:pt x="17926" y="22662"/>
                  <a:pt x="15122" y="22218"/>
                  <a:pt x="12431" y="22077"/>
                </a:cubicBezTo>
                <a:cubicBezTo>
                  <a:pt x="12793" y="21175"/>
                  <a:pt x="12844" y="21020"/>
                  <a:pt x="13566" y="19524"/>
                </a:cubicBezTo>
                <a:cubicBezTo>
                  <a:pt x="14461" y="19680"/>
                  <a:pt x="15415" y="19765"/>
                  <a:pt x="16388" y="19765"/>
                </a:cubicBezTo>
                <a:cubicBezTo>
                  <a:pt x="20240" y="19765"/>
                  <a:pt x="24403" y="18438"/>
                  <a:pt x="26462" y="14959"/>
                </a:cubicBezTo>
                <a:lnTo>
                  <a:pt x="26462" y="14959"/>
                </a:lnTo>
                <a:cubicBezTo>
                  <a:pt x="22722" y="17744"/>
                  <a:pt x="17925" y="17744"/>
                  <a:pt x="13747" y="19137"/>
                </a:cubicBezTo>
                <a:cubicBezTo>
                  <a:pt x="14211" y="18234"/>
                  <a:pt x="14701" y="17332"/>
                  <a:pt x="15268" y="16481"/>
                </a:cubicBezTo>
                <a:cubicBezTo>
                  <a:pt x="21071" y="15526"/>
                  <a:pt x="27983" y="10936"/>
                  <a:pt x="29221" y="7841"/>
                </a:cubicBezTo>
                <a:lnTo>
                  <a:pt x="29221" y="7841"/>
                </a:lnTo>
                <a:cubicBezTo>
                  <a:pt x="25121" y="10858"/>
                  <a:pt x="20194" y="13360"/>
                  <a:pt x="15630" y="16016"/>
                </a:cubicBezTo>
                <a:cubicBezTo>
                  <a:pt x="18931" y="11271"/>
                  <a:pt x="28731" y="5829"/>
                  <a:pt x="29737" y="1032"/>
                </a:cubicBezTo>
                <a:lnTo>
                  <a:pt x="29737" y="1032"/>
                </a:lnTo>
                <a:cubicBezTo>
                  <a:pt x="27803" y="3173"/>
                  <a:pt x="25249" y="4668"/>
                  <a:pt x="22954" y="6396"/>
                </a:cubicBezTo>
                <a:cubicBezTo>
                  <a:pt x="19369" y="8821"/>
                  <a:pt x="18080" y="12483"/>
                  <a:pt x="15243" y="15759"/>
                </a:cubicBezTo>
                <a:cubicBezTo>
                  <a:pt x="16223" y="10368"/>
                  <a:pt x="19627" y="5649"/>
                  <a:pt x="20659"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10"/>
          <p:cNvGrpSpPr/>
          <p:nvPr/>
        </p:nvGrpSpPr>
        <p:grpSpPr>
          <a:xfrm flipH="1">
            <a:off x="7519701" y="4790531"/>
            <a:ext cx="680205" cy="546517"/>
            <a:chOff x="4649450" y="3527425"/>
            <a:chExt cx="1224050" cy="983475"/>
          </a:xfrm>
        </p:grpSpPr>
        <p:sp>
          <p:nvSpPr>
            <p:cNvPr id="299" name="Google Shape;299;p10"/>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0"/>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0"/>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 name="Google Shape;302;p10"/>
          <p:cNvGrpSpPr/>
          <p:nvPr/>
        </p:nvGrpSpPr>
        <p:grpSpPr>
          <a:xfrm flipH="1" rot="10800000">
            <a:off x="-226566" y="1384519"/>
            <a:ext cx="1027835" cy="825824"/>
            <a:chOff x="4649450" y="3527425"/>
            <a:chExt cx="1224050" cy="983475"/>
          </a:xfrm>
        </p:grpSpPr>
        <p:sp>
          <p:nvSpPr>
            <p:cNvPr id="303" name="Google Shape;303;p10"/>
            <p:cNvSpPr/>
            <p:nvPr/>
          </p:nvSpPr>
          <p:spPr>
            <a:xfrm>
              <a:off x="4649450" y="4150450"/>
              <a:ext cx="456475" cy="168275"/>
            </a:xfrm>
            <a:custGeom>
              <a:rect b="b" l="l" r="r" t="t"/>
              <a:pathLst>
                <a:path extrusionOk="0" h="6731" w="18259">
                  <a:moveTo>
                    <a:pt x="14506" y="1"/>
                  </a:moveTo>
                  <a:lnTo>
                    <a:pt x="14454" y="52"/>
                  </a:lnTo>
                  <a:cubicBezTo>
                    <a:pt x="10483" y="3121"/>
                    <a:pt x="5815" y="5107"/>
                    <a:pt x="888" y="5855"/>
                  </a:cubicBezTo>
                  <a:cubicBezTo>
                    <a:pt x="21" y="6472"/>
                    <a:pt x="0" y="6730"/>
                    <a:pt x="534" y="6730"/>
                  </a:cubicBezTo>
                  <a:cubicBezTo>
                    <a:pt x="3080" y="6730"/>
                    <a:pt x="18259" y="854"/>
                    <a:pt x="145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0"/>
            <p:cNvSpPr/>
            <p:nvPr/>
          </p:nvSpPr>
          <p:spPr>
            <a:xfrm>
              <a:off x="4756075" y="3527425"/>
              <a:ext cx="1117425" cy="983475"/>
            </a:xfrm>
            <a:custGeom>
              <a:rect b="b" l="l" r="r" t="t"/>
              <a:pathLst>
                <a:path extrusionOk="0" h="39339" w="44697">
                  <a:moveTo>
                    <a:pt x="36379" y="5979"/>
                  </a:moveTo>
                  <a:cubicBezTo>
                    <a:pt x="37626" y="5979"/>
                    <a:pt x="37864" y="7555"/>
                    <a:pt x="35747" y="9035"/>
                  </a:cubicBezTo>
                  <a:cubicBezTo>
                    <a:pt x="35259" y="9350"/>
                    <a:pt x="34824" y="9486"/>
                    <a:pt x="34473" y="9486"/>
                  </a:cubicBezTo>
                  <a:cubicBezTo>
                    <a:pt x="33357" y="9486"/>
                    <a:pt x="33082" y="8112"/>
                    <a:pt x="34612" y="6739"/>
                  </a:cubicBezTo>
                  <a:cubicBezTo>
                    <a:pt x="35297" y="6203"/>
                    <a:pt x="35910" y="5979"/>
                    <a:pt x="36379" y="5979"/>
                  </a:cubicBezTo>
                  <a:close/>
                  <a:moveTo>
                    <a:pt x="21172" y="10001"/>
                  </a:moveTo>
                  <a:cubicBezTo>
                    <a:pt x="21224" y="10001"/>
                    <a:pt x="21276" y="10006"/>
                    <a:pt x="21330" y="10015"/>
                  </a:cubicBezTo>
                  <a:cubicBezTo>
                    <a:pt x="22725" y="10339"/>
                    <a:pt x="21930" y="14441"/>
                    <a:pt x="20363" y="14441"/>
                  </a:cubicBezTo>
                  <a:cubicBezTo>
                    <a:pt x="20308" y="14441"/>
                    <a:pt x="20252" y="14435"/>
                    <a:pt x="20195" y="14425"/>
                  </a:cubicBezTo>
                  <a:cubicBezTo>
                    <a:pt x="18771" y="14125"/>
                    <a:pt x="19573" y="10001"/>
                    <a:pt x="21172" y="10001"/>
                  </a:cubicBezTo>
                  <a:close/>
                  <a:moveTo>
                    <a:pt x="19764" y="21596"/>
                  </a:moveTo>
                  <a:cubicBezTo>
                    <a:pt x="20187" y="21596"/>
                    <a:pt x="20679" y="21690"/>
                    <a:pt x="21227" y="21904"/>
                  </a:cubicBezTo>
                  <a:cubicBezTo>
                    <a:pt x="23760" y="23171"/>
                    <a:pt x="23321" y="25199"/>
                    <a:pt x="21380" y="25199"/>
                  </a:cubicBezTo>
                  <a:cubicBezTo>
                    <a:pt x="20950" y="25199"/>
                    <a:pt x="20447" y="25099"/>
                    <a:pt x="19885" y="24870"/>
                  </a:cubicBezTo>
                  <a:cubicBezTo>
                    <a:pt x="17338" y="23618"/>
                    <a:pt x="17796" y="21596"/>
                    <a:pt x="19764" y="21596"/>
                  </a:cubicBezTo>
                  <a:close/>
                  <a:moveTo>
                    <a:pt x="24182" y="26162"/>
                  </a:moveTo>
                  <a:cubicBezTo>
                    <a:pt x="24978" y="26162"/>
                    <a:pt x="26067" y="26763"/>
                    <a:pt x="25869" y="27630"/>
                  </a:cubicBezTo>
                  <a:cubicBezTo>
                    <a:pt x="25759" y="27880"/>
                    <a:pt x="25466" y="27993"/>
                    <a:pt x="25120" y="27993"/>
                  </a:cubicBezTo>
                  <a:cubicBezTo>
                    <a:pt x="24325" y="27993"/>
                    <a:pt x="23247" y="27401"/>
                    <a:pt x="23445" y="26521"/>
                  </a:cubicBezTo>
                  <a:cubicBezTo>
                    <a:pt x="23553" y="26273"/>
                    <a:pt x="23840" y="26162"/>
                    <a:pt x="24182" y="26162"/>
                  </a:cubicBezTo>
                  <a:close/>
                  <a:moveTo>
                    <a:pt x="25606" y="0"/>
                  </a:moveTo>
                  <a:cubicBezTo>
                    <a:pt x="22588" y="0"/>
                    <a:pt x="17675" y="4496"/>
                    <a:pt x="17900" y="6456"/>
                  </a:cubicBezTo>
                  <a:cubicBezTo>
                    <a:pt x="16987" y="8479"/>
                    <a:pt x="18562" y="15892"/>
                    <a:pt x="17553" y="15892"/>
                  </a:cubicBezTo>
                  <a:cubicBezTo>
                    <a:pt x="17250" y="15892"/>
                    <a:pt x="16715" y="15226"/>
                    <a:pt x="15811" y="13548"/>
                  </a:cubicBezTo>
                  <a:cubicBezTo>
                    <a:pt x="13644" y="6765"/>
                    <a:pt x="18519" y="3541"/>
                    <a:pt x="16894" y="2097"/>
                  </a:cubicBezTo>
                  <a:lnTo>
                    <a:pt x="16894" y="2097"/>
                  </a:lnTo>
                  <a:cubicBezTo>
                    <a:pt x="4927" y="6524"/>
                    <a:pt x="13981" y="20631"/>
                    <a:pt x="11457" y="20631"/>
                  </a:cubicBezTo>
                  <a:cubicBezTo>
                    <a:pt x="11408" y="20631"/>
                    <a:pt x="11355" y="20625"/>
                    <a:pt x="11297" y="20615"/>
                  </a:cubicBezTo>
                  <a:cubicBezTo>
                    <a:pt x="3844" y="16823"/>
                    <a:pt x="7919" y="10273"/>
                    <a:pt x="6268" y="9241"/>
                  </a:cubicBezTo>
                  <a:lnTo>
                    <a:pt x="6268" y="9241"/>
                  </a:lnTo>
                  <a:cubicBezTo>
                    <a:pt x="1780" y="9447"/>
                    <a:pt x="1" y="18345"/>
                    <a:pt x="1368" y="21131"/>
                  </a:cubicBezTo>
                  <a:cubicBezTo>
                    <a:pt x="2425" y="24225"/>
                    <a:pt x="5314" y="26727"/>
                    <a:pt x="8563" y="26933"/>
                  </a:cubicBezTo>
                  <a:cubicBezTo>
                    <a:pt x="6681" y="33304"/>
                    <a:pt x="11968" y="36295"/>
                    <a:pt x="13180" y="37095"/>
                  </a:cubicBezTo>
                  <a:cubicBezTo>
                    <a:pt x="16091" y="38759"/>
                    <a:pt x="18570" y="39338"/>
                    <a:pt x="20584" y="39338"/>
                  </a:cubicBezTo>
                  <a:cubicBezTo>
                    <a:pt x="22940" y="39338"/>
                    <a:pt x="24659" y="38544"/>
                    <a:pt x="25688" y="37766"/>
                  </a:cubicBezTo>
                  <a:cubicBezTo>
                    <a:pt x="27932" y="35831"/>
                    <a:pt x="26101" y="36167"/>
                    <a:pt x="21975" y="35702"/>
                  </a:cubicBezTo>
                  <a:cubicBezTo>
                    <a:pt x="17100" y="35522"/>
                    <a:pt x="14469" y="31086"/>
                    <a:pt x="15991" y="29616"/>
                  </a:cubicBezTo>
                  <a:cubicBezTo>
                    <a:pt x="16201" y="29582"/>
                    <a:pt x="16415" y="29566"/>
                    <a:pt x="16633" y="29566"/>
                  </a:cubicBezTo>
                  <a:cubicBezTo>
                    <a:pt x="19978" y="29566"/>
                    <a:pt x="24301" y="33264"/>
                    <a:pt x="28670" y="33264"/>
                  </a:cubicBezTo>
                  <a:cubicBezTo>
                    <a:pt x="29941" y="33264"/>
                    <a:pt x="31216" y="32951"/>
                    <a:pt x="32471" y="32143"/>
                  </a:cubicBezTo>
                  <a:cubicBezTo>
                    <a:pt x="34277" y="31215"/>
                    <a:pt x="38068" y="28558"/>
                    <a:pt x="36933" y="27759"/>
                  </a:cubicBezTo>
                  <a:lnTo>
                    <a:pt x="36933" y="27759"/>
                  </a:lnTo>
                  <a:cubicBezTo>
                    <a:pt x="35945" y="27884"/>
                    <a:pt x="34966" y="27947"/>
                    <a:pt x="34021" y="27947"/>
                  </a:cubicBezTo>
                  <a:cubicBezTo>
                    <a:pt x="29910" y="27947"/>
                    <a:pt x="26443" y="26752"/>
                    <a:pt x="25688" y="24277"/>
                  </a:cubicBezTo>
                  <a:cubicBezTo>
                    <a:pt x="25424" y="23442"/>
                    <a:pt x="25932" y="23157"/>
                    <a:pt x="26853" y="23157"/>
                  </a:cubicBezTo>
                  <a:cubicBezTo>
                    <a:pt x="28828" y="23157"/>
                    <a:pt x="32703" y="24465"/>
                    <a:pt x="34948" y="24465"/>
                  </a:cubicBezTo>
                  <a:cubicBezTo>
                    <a:pt x="35537" y="24465"/>
                    <a:pt x="36013" y="24375"/>
                    <a:pt x="36314" y="24148"/>
                  </a:cubicBezTo>
                  <a:cubicBezTo>
                    <a:pt x="38816" y="23606"/>
                    <a:pt x="43303" y="19274"/>
                    <a:pt x="41137" y="18500"/>
                  </a:cubicBezTo>
                  <a:lnTo>
                    <a:pt x="41137" y="18500"/>
                  </a:lnTo>
                  <a:cubicBezTo>
                    <a:pt x="39565" y="18986"/>
                    <a:pt x="37927" y="19194"/>
                    <a:pt x="36455" y="19194"/>
                  </a:cubicBezTo>
                  <a:cubicBezTo>
                    <a:pt x="32299" y="19194"/>
                    <a:pt x="29474" y="17531"/>
                    <a:pt x="33245" y="15740"/>
                  </a:cubicBezTo>
                  <a:cubicBezTo>
                    <a:pt x="36340" y="14554"/>
                    <a:pt x="40131" y="15818"/>
                    <a:pt x="42375" y="13006"/>
                  </a:cubicBezTo>
                  <a:cubicBezTo>
                    <a:pt x="43355" y="10453"/>
                    <a:pt x="44696" y="5966"/>
                    <a:pt x="43742" y="4109"/>
                  </a:cubicBezTo>
                  <a:cubicBezTo>
                    <a:pt x="41314" y="2858"/>
                    <a:pt x="38595" y="2047"/>
                    <a:pt x="36153" y="2047"/>
                  </a:cubicBezTo>
                  <a:cubicBezTo>
                    <a:pt x="32654" y="2047"/>
                    <a:pt x="29725" y="3712"/>
                    <a:pt x="29041" y="8132"/>
                  </a:cubicBezTo>
                  <a:cubicBezTo>
                    <a:pt x="28743" y="9270"/>
                    <a:pt x="28120" y="10152"/>
                    <a:pt x="27203" y="10152"/>
                  </a:cubicBezTo>
                  <a:cubicBezTo>
                    <a:pt x="26852" y="10152"/>
                    <a:pt x="26459" y="10023"/>
                    <a:pt x="26024" y="9731"/>
                  </a:cubicBezTo>
                  <a:cubicBezTo>
                    <a:pt x="23651" y="7100"/>
                    <a:pt x="26901" y="3851"/>
                    <a:pt x="27468" y="1065"/>
                  </a:cubicBezTo>
                  <a:cubicBezTo>
                    <a:pt x="27065" y="312"/>
                    <a:pt x="26401" y="0"/>
                    <a:pt x="256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0"/>
            <p:cNvSpPr/>
            <p:nvPr/>
          </p:nvSpPr>
          <p:spPr>
            <a:xfrm>
              <a:off x="4841875" y="3612075"/>
              <a:ext cx="811775" cy="761500"/>
            </a:xfrm>
            <a:custGeom>
              <a:rect b="b" l="l" r="r" t="t"/>
              <a:pathLst>
                <a:path extrusionOk="0" h="30460" w="32471">
                  <a:moveTo>
                    <a:pt x="21097" y="0"/>
                  </a:moveTo>
                  <a:lnTo>
                    <a:pt x="21097" y="0"/>
                  </a:lnTo>
                  <a:cubicBezTo>
                    <a:pt x="18312" y="4075"/>
                    <a:pt x="17873" y="9827"/>
                    <a:pt x="20014" y="14675"/>
                  </a:cubicBezTo>
                  <a:cubicBezTo>
                    <a:pt x="17796" y="15759"/>
                    <a:pt x="15114" y="17177"/>
                    <a:pt x="12663" y="18544"/>
                  </a:cubicBezTo>
                  <a:cubicBezTo>
                    <a:pt x="8614" y="14005"/>
                    <a:pt x="8589" y="9827"/>
                    <a:pt x="10007" y="4901"/>
                  </a:cubicBezTo>
                  <a:lnTo>
                    <a:pt x="10007" y="4901"/>
                  </a:lnTo>
                  <a:cubicBezTo>
                    <a:pt x="7841" y="9208"/>
                    <a:pt x="8924" y="14908"/>
                    <a:pt x="12457" y="18647"/>
                  </a:cubicBezTo>
                  <a:cubicBezTo>
                    <a:pt x="10884" y="19524"/>
                    <a:pt x="8769" y="20762"/>
                    <a:pt x="6912" y="21897"/>
                  </a:cubicBezTo>
                  <a:cubicBezTo>
                    <a:pt x="2192" y="20607"/>
                    <a:pt x="26" y="15217"/>
                    <a:pt x="464" y="10446"/>
                  </a:cubicBezTo>
                  <a:lnTo>
                    <a:pt x="464" y="10446"/>
                  </a:lnTo>
                  <a:cubicBezTo>
                    <a:pt x="0" y="10884"/>
                    <a:pt x="284" y="12096"/>
                    <a:pt x="258" y="13231"/>
                  </a:cubicBezTo>
                  <a:cubicBezTo>
                    <a:pt x="568" y="16739"/>
                    <a:pt x="2734" y="20891"/>
                    <a:pt x="6628" y="22052"/>
                  </a:cubicBezTo>
                  <a:cubicBezTo>
                    <a:pt x="6345" y="22464"/>
                    <a:pt x="4153" y="23135"/>
                    <a:pt x="4230" y="23805"/>
                  </a:cubicBezTo>
                  <a:cubicBezTo>
                    <a:pt x="4926" y="23367"/>
                    <a:pt x="6061" y="22671"/>
                    <a:pt x="7170" y="22000"/>
                  </a:cubicBezTo>
                  <a:lnTo>
                    <a:pt x="7170" y="22000"/>
                  </a:lnTo>
                  <a:cubicBezTo>
                    <a:pt x="5519" y="24527"/>
                    <a:pt x="6783" y="29840"/>
                    <a:pt x="9491" y="30459"/>
                  </a:cubicBezTo>
                  <a:cubicBezTo>
                    <a:pt x="5881" y="28138"/>
                    <a:pt x="5287" y="21819"/>
                    <a:pt x="10162" y="20220"/>
                  </a:cubicBezTo>
                  <a:cubicBezTo>
                    <a:pt x="14902" y="21989"/>
                    <a:pt x="18574" y="27881"/>
                    <a:pt x="24211" y="27881"/>
                  </a:cubicBezTo>
                  <a:cubicBezTo>
                    <a:pt x="24248" y="27881"/>
                    <a:pt x="24284" y="27881"/>
                    <a:pt x="24321" y="27880"/>
                  </a:cubicBezTo>
                  <a:cubicBezTo>
                    <a:pt x="18956" y="27236"/>
                    <a:pt x="15397" y="22438"/>
                    <a:pt x="10394" y="20091"/>
                  </a:cubicBezTo>
                  <a:cubicBezTo>
                    <a:pt x="13515" y="18286"/>
                    <a:pt x="16816" y="16507"/>
                    <a:pt x="20246" y="14804"/>
                  </a:cubicBezTo>
                  <a:lnTo>
                    <a:pt x="21871" y="14005"/>
                  </a:lnTo>
                  <a:cubicBezTo>
                    <a:pt x="24118" y="15173"/>
                    <a:pt x="27476" y="18015"/>
                    <a:pt x="30159" y="18015"/>
                  </a:cubicBezTo>
                  <a:cubicBezTo>
                    <a:pt x="30617" y="18015"/>
                    <a:pt x="31055" y="17932"/>
                    <a:pt x="31465" y="17745"/>
                  </a:cubicBezTo>
                  <a:lnTo>
                    <a:pt x="31465" y="17745"/>
                  </a:lnTo>
                  <a:cubicBezTo>
                    <a:pt x="31199" y="17778"/>
                    <a:pt x="30936" y="17794"/>
                    <a:pt x="30677" y="17794"/>
                  </a:cubicBezTo>
                  <a:cubicBezTo>
                    <a:pt x="27570" y="17794"/>
                    <a:pt x="24936" y="15495"/>
                    <a:pt x="22103" y="13876"/>
                  </a:cubicBezTo>
                  <a:cubicBezTo>
                    <a:pt x="25224" y="12380"/>
                    <a:pt x="31671" y="9053"/>
                    <a:pt x="32471" y="6061"/>
                  </a:cubicBezTo>
                  <a:lnTo>
                    <a:pt x="32471" y="6061"/>
                  </a:lnTo>
                  <a:cubicBezTo>
                    <a:pt x="31052" y="8176"/>
                    <a:pt x="28912" y="9904"/>
                    <a:pt x="26539" y="11297"/>
                  </a:cubicBezTo>
                  <a:cubicBezTo>
                    <a:pt x="25966" y="10495"/>
                    <a:pt x="28283" y="4708"/>
                    <a:pt x="28085" y="4708"/>
                  </a:cubicBezTo>
                  <a:cubicBezTo>
                    <a:pt x="28060" y="4708"/>
                    <a:pt x="27995" y="4799"/>
                    <a:pt x="27880" y="5004"/>
                  </a:cubicBezTo>
                  <a:cubicBezTo>
                    <a:pt x="24037" y="12432"/>
                    <a:pt x="30201" y="9904"/>
                    <a:pt x="20194" y="14572"/>
                  </a:cubicBezTo>
                  <a:cubicBezTo>
                    <a:pt x="17770" y="9208"/>
                    <a:pt x="19034" y="4256"/>
                    <a:pt x="210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theme" Target="../theme/theme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3125" y="600575"/>
            <a:ext cx="6858000" cy="569400"/>
          </a:xfrm>
          <a:prstGeom prst="rect">
            <a:avLst/>
          </a:prstGeom>
          <a:noFill/>
          <a:ln>
            <a:noFill/>
          </a:ln>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3000"/>
              <a:buFont typeface="Sue Ellen Francisco"/>
              <a:buNone/>
              <a:defRPr sz="3000">
                <a:solidFill>
                  <a:schemeClr val="lt1"/>
                </a:solidFill>
                <a:latin typeface="Sue Ellen Francisco"/>
                <a:ea typeface="Sue Ellen Francisco"/>
                <a:cs typeface="Sue Ellen Francisco"/>
                <a:sym typeface="Sue Ellen Francisco"/>
              </a:defRPr>
            </a:lvl1pPr>
            <a:lvl2pPr lvl="1">
              <a:lnSpc>
                <a:spcPct val="80000"/>
              </a:lnSpc>
              <a:spcBef>
                <a:spcPts val="0"/>
              </a:spcBef>
              <a:spcAft>
                <a:spcPts val="0"/>
              </a:spcAft>
              <a:buClr>
                <a:schemeClr val="lt1"/>
              </a:buClr>
              <a:buSzPts val="3000"/>
              <a:buFont typeface="Fredericka the Great"/>
              <a:buNone/>
              <a:defRPr sz="3000">
                <a:solidFill>
                  <a:schemeClr val="lt1"/>
                </a:solidFill>
                <a:latin typeface="Fredericka the Great"/>
                <a:ea typeface="Fredericka the Great"/>
                <a:cs typeface="Fredericka the Great"/>
                <a:sym typeface="Fredericka the Great"/>
              </a:defRPr>
            </a:lvl2pPr>
            <a:lvl3pPr lvl="2">
              <a:lnSpc>
                <a:spcPct val="80000"/>
              </a:lnSpc>
              <a:spcBef>
                <a:spcPts val="0"/>
              </a:spcBef>
              <a:spcAft>
                <a:spcPts val="0"/>
              </a:spcAft>
              <a:buClr>
                <a:schemeClr val="lt1"/>
              </a:buClr>
              <a:buSzPts val="3000"/>
              <a:buFont typeface="Fredericka the Great"/>
              <a:buNone/>
              <a:defRPr sz="3000">
                <a:solidFill>
                  <a:schemeClr val="lt1"/>
                </a:solidFill>
                <a:latin typeface="Fredericka the Great"/>
                <a:ea typeface="Fredericka the Great"/>
                <a:cs typeface="Fredericka the Great"/>
                <a:sym typeface="Fredericka the Great"/>
              </a:defRPr>
            </a:lvl3pPr>
            <a:lvl4pPr lvl="3">
              <a:lnSpc>
                <a:spcPct val="80000"/>
              </a:lnSpc>
              <a:spcBef>
                <a:spcPts val="0"/>
              </a:spcBef>
              <a:spcAft>
                <a:spcPts val="0"/>
              </a:spcAft>
              <a:buClr>
                <a:schemeClr val="lt1"/>
              </a:buClr>
              <a:buSzPts val="3000"/>
              <a:buFont typeface="Fredericka the Great"/>
              <a:buNone/>
              <a:defRPr sz="3000">
                <a:solidFill>
                  <a:schemeClr val="lt1"/>
                </a:solidFill>
                <a:latin typeface="Fredericka the Great"/>
                <a:ea typeface="Fredericka the Great"/>
                <a:cs typeface="Fredericka the Great"/>
                <a:sym typeface="Fredericka the Great"/>
              </a:defRPr>
            </a:lvl4pPr>
            <a:lvl5pPr lvl="4">
              <a:lnSpc>
                <a:spcPct val="80000"/>
              </a:lnSpc>
              <a:spcBef>
                <a:spcPts val="0"/>
              </a:spcBef>
              <a:spcAft>
                <a:spcPts val="0"/>
              </a:spcAft>
              <a:buClr>
                <a:schemeClr val="lt1"/>
              </a:buClr>
              <a:buSzPts val="3000"/>
              <a:buFont typeface="Fredericka the Great"/>
              <a:buNone/>
              <a:defRPr sz="3000">
                <a:solidFill>
                  <a:schemeClr val="lt1"/>
                </a:solidFill>
                <a:latin typeface="Fredericka the Great"/>
                <a:ea typeface="Fredericka the Great"/>
                <a:cs typeface="Fredericka the Great"/>
                <a:sym typeface="Fredericka the Great"/>
              </a:defRPr>
            </a:lvl5pPr>
            <a:lvl6pPr lvl="5">
              <a:lnSpc>
                <a:spcPct val="80000"/>
              </a:lnSpc>
              <a:spcBef>
                <a:spcPts val="0"/>
              </a:spcBef>
              <a:spcAft>
                <a:spcPts val="0"/>
              </a:spcAft>
              <a:buClr>
                <a:schemeClr val="lt1"/>
              </a:buClr>
              <a:buSzPts val="3000"/>
              <a:buFont typeface="Fredericka the Great"/>
              <a:buNone/>
              <a:defRPr sz="3000">
                <a:solidFill>
                  <a:schemeClr val="lt1"/>
                </a:solidFill>
                <a:latin typeface="Fredericka the Great"/>
                <a:ea typeface="Fredericka the Great"/>
                <a:cs typeface="Fredericka the Great"/>
                <a:sym typeface="Fredericka the Great"/>
              </a:defRPr>
            </a:lvl6pPr>
            <a:lvl7pPr lvl="6">
              <a:lnSpc>
                <a:spcPct val="80000"/>
              </a:lnSpc>
              <a:spcBef>
                <a:spcPts val="0"/>
              </a:spcBef>
              <a:spcAft>
                <a:spcPts val="0"/>
              </a:spcAft>
              <a:buClr>
                <a:schemeClr val="lt1"/>
              </a:buClr>
              <a:buSzPts val="3000"/>
              <a:buFont typeface="Fredericka the Great"/>
              <a:buNone/>
              <a:defRPr sz="3000">
                <a:solidFill>
                  <a:schemeClr val="lt1"/>
                </a:solidFill>
                <a:latin typeface="Fredericka the Great"/>
                <a:ea typeface="Fredericka the Great"/>
                <a:cs typeface="Fredericka the Great"/>
                <a:sym typeface="Fredericka the Great"/>
              </a:defRPr>
            </a:lvl7pPr>
            <a:lvl8pPr lvl="7">
              <a:lnSpc>
                <a:spcPct val="80000"/>
              </a:lnSpc>
              <a:spcBef>
                <a:spcPts val="0"/>
              </a:spcBef>
              <a:spcAft>
                <a:spcPts val="0"/>
              </a:spcAft>
              <a:buClr>
                <a:schemeClr val="lt1"/>
              </a:buClr>
              <a:buSzPts val="3000"/>
              <a:buFont typeface="Fredericka the Great"/>
              <a:buNone/>
              <a:defRPr sz="3000">
                <a:solidFill>
                  <a:schemeClr val="lt1"/>
                </a:solidFill>
                <a:latin typeface="Fredericka the Great"/>
                <a:ea typeface="Fredericka the Great"/>
                <a:cs typeface="Fredericka the Great"/>
                <a:sym typeface="Fredericka the Great"/>
              </a:defRPr>
            </a:lvl8pPr>
            <a:lvl9pPr lvl="8">
              <a:lnSpc>
                <a:spcPct val="80000"/>
              </a:lnSpc>
              <a:spcBef>
                <a:spcPts val="0"/>
              </a:spcBef>
              <a:spcAft>
                <a:spcPts val="0"/>
              </a:spcAft>
              <a:buClr>
                <a:schemeClr val="lt1"/>
              </a:buClr>
              <a:buSzPts val="3000"/>
              <a:buFont typeface="Fredericka the Great"/>
              <a:buNone/>
              <a:defRPr sz="3000">
                <a:solidFill>
                  <a:schemeClr val="lt1"/>
                </a:solidFill>
                <a:latin typeface="Fredericka the Great"/>
                <a:ea typeface="Fredericka the Great"/>
                <a:cs typeface="Fredericka the Great"/>
                <a:sym typeface="Fredericka the Great"/>
              </a:defRPr>
            </a:lvl9pPr>
          </a:lstStyle>
          <a:p/>
        </p:txBody>
      </p:sp>
      <p:sp>
        <p:nvSpPr>
          <p:cNvPr id="7" name="Google Shape;7;p1"/>
          <p:cNvSpPr txBox="1"/>
          <p:nvPr>
            <p:ph idx="1" type="body"/>
          </p:nvPr>
        </p:nvSpPr>
        <p:spPr>
          <a:xfrm>
            <a:off x="805250" y="2747175"/>
            <a:ext cx="7332000" cy="17664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chemeClr val="dk1"/>
              </a:buClr>
              <a:buSzPts val="1400"/>
              <a:buFont typeface="Comfortaa"/>
              <a:buChar char="●"/>
              <a:defRPr>
                <a:solidFill>
                  <a:schemeClr val="dk1"/>
                </a:solidFill>
                <a:latin typeface="Comfortaa"/>
                <a:ea typeface="Comfortaa"/>
                <a:cs typeface="Comfortaa"/>
                <a:sym typeface="Comfortaa"/>
              </a:defRPr>
            </a:lvl1pPr>
            <a:lvl2pPr indent="-317500" lvl="1" marL="914400">
              <a:spcBef>
                <a:spcPts val="0"/>
              </a:spcBef>
              <a:spcAft>
                <a:spcPts val="0"/>
              </a:spcAft>
              <a:buClr>
                <a:schemeClr val="dk1"/>
              </a:buClr>
              <a:buSzPts val="1400"/>
              <a:buFont typeface="Comfortaa"/>
              <a:buChar char="○"/>
              <a:defRPr>
                <a:solidFill>
                  <a:schemeClr val="dk1"/>
                </a:solidFill>
                <a:latin typeface="Comfortaa"/>
                <a:ea typeface="Comfortaa"/>
                <a:cs typeface="Comfortaa"/>
                <a:sym typeface="Comfortaa"/>
              </a:defRPr>
            </a:lvl2pPr>
            <a:lvl3pPr indent="-317500" lvl="2" marL="1371600">
              <a:spcBef>
                <a:spcPts val="0"/>
              </a:spcBef>
              <a:spcAft>
                <a:spcPts val="0"/>
              </a:spcAft>
              <a:buClr>
                <a:schemeClr val="dk1"/>
              </a:buClr>
              <a:buSzPts val="1400"/>
              <a:buFont typeface="Comfortaa"/>
              <a:buChar char="■"/>
              <a:defRPr>
                <a:solidFill>
                  <a:schemeClr val="dk1"/>
                </a:solidFill>
                <a:latin typeface="Comfortaa"/>
                <a:ea typeface="Comfortaa"/>
                <a:cs typeface="Comfortaa"/>
                <a:sym typeface="Comfortaa"/>
              </a:defRPr>
            </a:lvl3pPr>
            <a:lvl4pPr indent="-317500" lvl="3" marL="1828800">
              <a:spcBef>
                <a:spcPts val="0"/>
              </a:spcBef>
              <a:spcAft>
                <a:spcPts val="0"/>
              </a:spcAft>
              <a:buClr>
                <a:schemeClr val="dk1"/>
              </a:buClr>
              <a:buSzPts val="1400"/>
              <a:buFont typeface="Comfortaa"/>
              <a:buChar char="●"/>
              <a:defRPr>
                <a:solidFill>
                  <a:schemeClr val="dk1"/>
                </a:solidFill>
                <a:latin typeface="Comfortaa"/>
                <a:ea typeface="Comfortaa"/>
                <a:cs typeface="Comfortaa"/>
                <a:sym typeface="Comfortaa"/>
              </a:defRPr>
            </a:lvl4pPr>
            <a:lvl5pPr indent="-317500" lvl="4" marL="2286000">
              <a:spcBef>
                <a:spcPts val="0"/>
              </a:spcBef>
              <a:spcAft>
                <a:spcPts val="0"/>
              </a:spcAft>
              <a:buClr>
                <a:schemeClr val="dk1"/>
              </a:buClr>
              <a:buSzPts val="1400"/>
              <a:buFont typeface="Comfortaa"/>
              <a:buChar char="○"/>
              <a:defRPr>
                <a:solidFill>
                  <a:schemeClr val="dk1"/>
                </a:solidFill>
                <a:latin typeface="Comfortaa"/>
                <a:ea typeface="Comfortaa"/>
                <a:cs typeface="Comfortaa"/>
                <a:sym typeface="Comfortaa"/>
              </a:defRPr>
            </a:lvl5pPr>
            <a:lvl6pPr indent="-317500" lvl="5" marL="2743200">
              <a:spcBef>
                <a:spcPts val="0"/>
              </a:spcBef>
              <a:spcAft>
                <a:spcPts val="0"/>
              </a:spcAft>
              <a:buClr>
                <a:schemeClr val="dk1"/>
              </a:buClr>
              <a:buSzPts val="1400"/>
              <a:buFont typeface="Comfortaa"/>
              <a:buChar char="■"/>
              <a:defRPr>
                <a:solidFill>
                  <a:schemeClr val="dk1"/>
                </a:solidFill>
                <a:latin typeface="Comfortaa"/>
                <a:ea typeface="Comfortaa"/>
                <a:cs typeface="Comfortaa"/>
                <a:sym typeface="Comfortaa"/>
              </a:defRPr>
            </a:lvl6pPr>
            <a:lvl7pPr indent="-317500" lvl="6" marL="3200400">
              <a:spcBef>
                <a:spcPts val="0"/>
              </a:spcBef>
              <a:spcAft>
                <a:spcPts val="0"/>
              </a:spcAft>
              <a:buClr>
                <a:schemeClr val="dk1"/>
              </a:buClr>
              <a:buSzPts val="1400"/>
              <a:buFont typeface="Comfortaa"/>
              <a:buChar char="●"/>
              <a:defRPr>
                <a:solidFill>
                  <a:schemeClr val="dk1"/>
                </a:solidFill>
                <a:latin typeface="Comfortaa"/>
                <a:ea typeface="Comfortaa"/>
                <a:cs typeface="Comfortaa"/>
                <a:sym typeface="Comfortaa"/>
              </a:defRPr>
            </a:lvl7pPr>
            <a:lvl8pPr indent="-317500" lvl="7" marL="3657600">
              <a:spcBef>
                <a:spcPts val="0"/>
              </a:spcBef>
              <a:spcAft>
                <a:spcPts val="0"/>
              </a:spcAft>
              <a:buClr>
                <a:schemeClr val="dk1"/>
              </a:buClr>
              <a:buSzPts val="1400"/>
              <a:buFont typeface="Comfortaa"/>
              <a:buChar char="○"/>
              <a:defRPr>
                <a:solidFill>
                  <a:schemeClr val="dk1"/>
                </a:solidFill>
                <a:latin typeface="Comfortaa"/>
                <a:ea typeface="Comfortaa"/>
                <a:cs typeface="Comfortaa"/>
                <a:sym typeface="Comfortaa"/>
              </a:defRPr>
            </a:lvl8pPr>
            <a:lvl9pPr indent="-317500" lvl="8" marL="4114800">
              <a:spcBef>
                <a:spcPts val="0"/>
              </a:spcBef>
              <a:spcAft>
                <a:spcPts val="0"/>
              </a:spcAft>
              <a:buClr>
                <a:schemeClr val="dk1"/>
              </a:buClr>
              <a:buSzPts val="1400"/>
              <a:buFont typeface="Comfortaa"/>
              <a:buChar char="■"/>
              <a:defRPr>
                <a:solidFill>
                  <a:schemeClr val="dk1"/>
                </a:solidFill>
                <a:latin typeface="Comfortaa"/>
                <a:ea typeface="Comfortaa"/>
                <a:cs typeface="Comfortaa"/>
                <a:sym typeface="Comfortaa"/>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lindo.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33"/>
          <p:cNvSpPr/>
          <p:nvPr/>
        </p:nvSpPr>
        <p:spPr>
          <a:xfrm>
            <a:off x="2162500" y="1901788"/>
            <a:ext cx="5796299" cy="1339921"/>
          </a:xfrm>
          <a:custGeom>
            <a:rect b="b" l="l" r="r" t="t"/>
            <a:pathLst>
              <a:path extrusionOk="0" h="8608" w="45103">
                <a:moveTo>
                  <a:pt x="2650" y="2959"/>
                </a:moveTo>
                <a:cubicBezTo>
                  <a:pt x="2628" y="2960"/>
                  <a:pt x="2604" y="2963"/>
                  <a:pt x="2579" y="2968"/>
                </a:cubicBezTo>
                <a:cubicBezTo>
                  <a:pt x="2603" y="2965"/>
                  <a:pt x="2627" y="2962"/>
                  <a:pt x="2650" y="2959"/>
                </a:cubicBezTo>
                <a:close/>
                <a:moveTo>
                  <a:pt x="3823" y="7559"/>
                </a:moveTo>
                <a:cubicBezTo>
                  <a:pt x="3821" y="7559"/>
                  <a:pt x="3819" y="7559"/>
                  <a:pt x="3817" y="7559"/>
                </a:cubicBezTo>
                <a:cubicBezTo>
                  <a:pt x="3819" y="7559"/>
                  <a:pt x="3821" y="7559"/>
                  <a:pt x="3823" y="7559"/>
                </a:cubicBezTo>
                <a:close/>
                <a:moveTo>
                  <a:pt x="43285" y="0"/>
                </a:moveTo>
                <a:cubicBezTo>
                  <a:pt x="43179" y="0"/>
                  <a:pt x="43056" y="17"/>
                  <a:pt x="42916" y="54"/>
                </a:cubicBezTo>
                <a:cubicBezTo>
                  <a:pt x="29297" y="1032"/>
                  <a:pt x="16191" y="1188"/>
                  <a:pt x="2650" y="2959"/>
                </a:cubicBezTo>
                <a:lnTo>
                  <a:pt x="2650" y="2959"/>
                </a:lnTo>
                <a:cubicBezTo>
                  <a:pt x="2660" y="2958"/>
                  <a:pt x="2669" y="2958"/>
                  <a:pt x="2678" y="2958"/>
                </a:cubicBezTo>
                <a:cubicBezTo>
                  <a:pt x="2764" y="2958"/>
                  <a:pt x="2839" y="2982"/>
                  <a:pt x="2915" y="3020"/>
                </a:cubicBezTo>
                <a:cubicBezTo>
                  <a:pt x="2399" y="3020"/>
                  <a:pt x="1754" y="3277"/>
                  <a:pt x="955" y="3690"/>
                </a:cubicBezTo>
                <a:lnTo>
                  <a:pt x="2863" y="3690"/>
                </a:lnTo>
                <a:cubicBezTo>
                  <a:pt x="2753" y="3722"/>
                  <a:pt x="2624" y="3731"/>
                  <a:pt x="2484" y="3731"/>
                </a:cubicBezTo>
                <a:cubicBezTo>
                  <a:pt x="2331" y="3731"/>
                  <a:pt x="2164" y="3721"/>
                  <a:pt x="1996" y="3721"/>
                </a:cubicBezTo>
                <a:cubicBezTo>
                  <a:pt x="1460" y="3721"/>
                  <a:pt x="907" y="3824"/>
                  <a:pt x="697" y="4696"/>
                </a:cubicBezTo>
                <a:cubicBezTo>
                  <a:pt x="629" y="4684"/>
                  <a:pt x="569" y="4677"/>
                  <a:pt x="515" y="4677"/>
                </a:cubicBezTo>
                <a:cubicBezTo>
                  <a:pt x="112" y="4677"/>
                  <a:pt x="52" y="5031"/>
                  <a:pt x="52" y="5986"/>
                </a:cubicBezTo>
                <a:cubicBezTo>
                  <a:pt x="52" y="6089"/>
                  <a:pt x="26" y="6192"/>
                  <a:pt x="0" y="6192"/>
                </a:cubicBezTo>
                <a:lnTo>
                  <a:pt x="155" y="6192"/>
                </a:lnTo>
                <a:cubicBezTo>
                  <a:pt x="167" y="7154"/>
                  <a:pt x="649" y="7401"/>
                  <a:pt x="1324" y="7401"/>
                </a:cubicBezTo>
                <a:cubicBezTo>
                  <a:pt x="2033" y="7401"/>
                  <a:pt x="2955" y="7129"/>
                  <a:pt x="3769" y="7129"/>
                </a:cubicBezTo>
                <a:cubicBezTo>
                  <a:pt x="3882" y="7129"/>
                  <a:pt x="3993" y="7134"/>
                  <a:pt x="4101" y="7146"/>
                </a:cubicBezTo>
                <a:cubicBezTo>
                  <a:pt x="4000" y="7374"/>
                  <a:pt x="3923" y="7552"/>
                  <a:pt x="3823" y="7559"/>
                </a:cubicBezTo>
                <a:lnTo>
                  <a:pt x="3823" y="7559"/>
                </a:lnTo>
                <a:cubicBezTo>
                  <a:pt x="5394" y="7507"/>
                  <a:pt x="6940" y="7404"/>
                  <a:pt x="8511" y="7327"/>
                </a:cubicBezTo>
                <a:lnTo>
                  <a:pt x="8511" y="7327"/>
                </a:lnTo>
                <a:cubicBezTo>
                  <a:pt x="6268" y="7585"/>
                  <a:pt x="3869" y="7971"/>
                  <a:pt x="1264" y="8281"/>
                </a:cubicBezTo>
                <a:cubicBezTo>
                  <a:pt x="4106" y="8511"/>
                  <a:pt x="7003" y="8608"/>
                  <a:pt x="9932" y="8608"/>
                </a:cubicBezTo>
                <a:cubicBezTo>
                  <a:pt x="20773" y="8608"/>
                  <a:pt x="32041" y="7289"/>
                  <a:pt x="42478" y="6579"/>
                </a:cubicBezTo>
                <a:cubicBezTo>
                  <a:pt x="42551" y="6568"/>
                  <a:pt x="42640" y="6566"/>
                  <a:pt x="42736" y="6566"/>
                </a:cubicBezTo>
                <a:cubicBezTo>
                  <a:pt x="42795" y="6566"/>
                  <a:pt x="42858" y="6566"/>
                  <a:pt x="42921" y="6566"/>
                </a:cubicBezTo>
                <a:cubicBezTo>
                  <a:pt x="43478" y="6566"/>
                  <a:pt x="44142" y="6505"/>
                  <a:pt x="43845" y="5315"/>
                </a:cubicBezTo>
                <a:lnTo>
                  <a:pt x="43845" y="5315"/>
                </a:lnTo>
                <a:cubicBezTo>
                  <a:pt x="43946" y="5339"/>
                  <a:pt x="44039" y="5351"/>
                  <a:pt x="44126" y="5351"/>
                </a:cubicBezTo>
                <a:cubicBezTo>
                  <a:pt x="44678" y="5351"/>
                  <a:pt x="44915" y="4852"/>
                  <a:pt x="44670" y="3871"/>
                </a:cubicBezTo>
                <a:lnTo>
                  <a:pt x="44670" y="3871"/>
                </a:lnTo>
                <a:cubicBezTo>
                  <a:pt x="44706" y="3891"/>
                  <a:pt x="44738" y="3900"/>
                  <a:pt x="44766" y="3900"/>
                </a:cubicBezTo>
                <a:cubicBezTo>
                  <a:pt x="45103" y="3900"/>
                  <a:pt x="44918" y="2589"/>
                  <a:pt x="44799" y="2375"/>
                </a:cubicBezTo>
                <a:lnTo>
                  <a:pt x="44799" y="2375"/>
                </a:lnTo>
                <a:lnTo>
                  <a:pt x="42968" y="2504"/>
                </a:lnTo>
                <a:cubicBezTo>
                  <a:pt x="42994" y="2168"/>
                  <a:pt x="42968" y="1859"/>
                  <a:pt x="42916" y="1550"/>
                </a:cubicBezTo>
                <a:lnTo>
                  <a:pt x="42916" y="1550"/>
                </a:lnTo>
                <a:cubicBezTo>
                  <a:pt x="42993" y="1595"/>
                  <a:pt x="43069" y="1615"/>
                  <a:pt x="43144" y="1615"/>
                </a:cubicBezTo>
                <a:cubicBezTo>
                  <a:pt x="43810" y="1615"/>
                  <a:pt x="44333" y="0"/>
                  <a:pt x="43285" y="0"/>
                </a:cubicBezTo>
                <a:close/>
              </a:path>
            </a:pathLst>
          </a:custGeom>
          <a:solidFill>
            <a:srgbClr val="F7BA9C">
              <a:alpha val="34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3"/>
          <p:cNvSpPr txBox="1"/>
          <p:nvPr>
            <p:ph type="ctrTitle"/>
          </p:nvPr>
        </p:nvSpPr>
        <p:spPr>
          <a:xfrm>
            <a:off x="2162500" y="2038488"/>
            <a:ext cx="5796300" cy="106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Innovative Project</a:t>
            </a:r>
            <a:endParaRPr sz="4000"/>
          </a:p>
          <a:p>
            <a:pPr indent="0" lvl="0" marL="0" rtl="0" algn="ctr">
              <a:spcBef>
                <a:spcPts val="0"/>
              </a:spcBef>
              <a:spcAft>
                <a:spcPts val="0"/>
              </a:spcAft>
              <a:buNone/>
            </a:pPr>
            <a:r>
              <a:rPr lang="en" sz="4000"/>
              <a:t>Quantitative techniques PE-261</a:t>
            </a:r>
            <a:endParaRPr sz="4000"/>
          </a:p>
        </p:txBody>
      </p:sp>
      <p:sp>
        <p:nvSpPr>
          <p:cNvPr id="927" name="Google Shape;927;p33"/>
          <p:cNvSpPr txBox="1"/>
          <p:nvPr>
            <p:ph idx="1" type="subTitle"/>
          </p:nvPr>
        </p:nvSpPr>
        <p:spPr>
          <a:xfrm>
            <a:off x="2610550" y="3769050"/>
            <a:ext cx="5058900" cy="62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3000">
                <a:solidFill>
                  <a:schemeClr val="lt1"/>
                </a:solidFill>
                <a:latin typeface="Sue Ellen Francisco"/>
                <a:ea typeface="Sue Ellen Francisco"/>
                <a:cs typeface="Sue Ellen Francisco"/>
                <a:sym typeface="Sue Ellen Francisco"/>
              </a:rPr>
              <a:t>  SUBMITTED TO</a:t>
            </a:r>
            <a:r>
              <a:rPr lang="en" sz="2700">
                <a:solidFill>
                  <a:schemeClr val="lt1"/>
                </a:solidFill>
                <a:latin typeface="Sue Ellen Francisco"/>
                <a:ea typeface="Sue Ellen Francisco"/>
                <a:cs typeface="Sue Ellen Francisco"/>
                <a:sym typeface="Sue Ellen Francisco"/>
              </a:rPr>
              <a:t>:- </a:t>
            </a:r>
            <a:r>
              <a:rPr b="0" lang="en" sz="3000">
                <a:solidFill>
                  <a:schemeClr val="lt1"/>
                </a:solidFill>
                <a:latin typeface="Sue Ellen Francisco"/>
                <a:ea typeface="Sue Ellen Francisco"/>
                <a:cs typeface="Sue Ellen Francisco"/>
                <a:sym typeface="Sue Ellen Francisco"/>
              </a:rPr>
              <a:t>Dr. Saurabh Agrawal</a:t>
            </a:r>
            <a:endParaRPr b="0" sz="3000">
              <a:solidFill>
                <a:schemeClr val="lt1"/>
              </a:solidFill>
              <a:latin typeface="Sue Ellen Francisco"/>
              <a:ea typeface="Sue Ellen Francisco"/>
              <a:cs typeface="Sue Ellen Francisco"/>
              <a:sym typeface="Sue Ellen Francisco"/>
            </a:endParaRPr>
          </a:p>
          <a:p>
            <a:pPr indent="0" lvl="0" marL="0" rtl="0" algn="ctr">
              <a:spcBef>
                <a:spcPts val="0"/>
              </a:spcBef>
              <a:spcAft>
                <a:spcPts val="0"/>
              </a:spcAft>
              <a:buNone/>
            </a:pPr>
            <a:r>
              <a:t/>
            </a:r>
            <a:endParaRPr sz="2700">
              <a:solidFill>
                <a:srgbClr val="000000"/>
              </a:solidFill>
              <a:latin typeface="Sue Ellen Francisco"/>
              <a:ea typeface="Sue Ellen Francisco"/>
              <a:cs typeface="Sue Ellen Francisco"/>
              <a:sym typeface="Sue Ellen Francisco"/>
            </a:endParaRPr>
          </a:p>
          <a:p>
            <a:pPr indent="0" lvl="0" marL="0" rtl="0" algn="ctr">
              <a:spcBef>
                <a:spcPts val="0"/>
              </a:spcBef>
              <a:spcAft>
                <a:spcPts val="0"/>
              </a:spcAft>
              <a:buNone/>
            </a:pPr>
            <a:r>
              <a:rPr lang="en" sz="2700">
                <a:solidFill>
                  <a:srgbClr val="000000"/>
                </a:solidFill>
                <a:latin typeface="Sue Ellen Francisco"/>
                <a:ea typeface="Sue Ellen Francisco"/>
                <a:cs typeface="Sue Ellen Francisco"/>
                <a:sym typeface="Sue Ellen Francisco"/>
              </a:rPr>
              <a:t> </a:t>
            </a:r>
            <a:endParaRPr sz="2700">
              <a:solidFill>
                <a:srgbClr val="000000"/>
              </a:solidFill>
              <a:latin typeface="Sue Ellen Francisco"/>
              <a:ea typeface="Sue Ellen Francisco"/>
              <a:cs typeface="Sue Ellen Francisco"/>
              <a:sym typeface="Sue Ellen Francisco"/>
            </a:endParaRPr>
          </a:p>
          <a:p>
            <a:pPr indent="0" lvl="0" marL="0" rtl="0" algn="l">
              <a:spcBef>
                <a:spcPts val="0"/>
              </a:spcBef>
              <a:spcAft>
                <a:spcPts val="0"/>
              </a:spcAft>
              <a:buNone/>
            </a:pPr>
            <a:r>
              <a:t/>
            </a:r>
            <a:endParaRPr sz="2700">
              <a:solidFill>
                <a:srgbClr val="000000"/>
              </a:solidFill>
              <a:latin typeface="Sue Ellen Francisco"/>
              <a:ea typeface="Sue Ellen Francisco"/>
              <a:cs typeface="Sue Ellen Francisco"/>
              <a:sym typeface="Sue Ellen Francisco"/>
            </a:endParaRPr>
          </a:p>
          <a:p>
            <a:pPr indent="0" lvl="0" marL="0" rtl="0" algn="ctr">
              <a:lnSpc>
                <a:spcPct val="115000"/>
              </a:lnSpc>
              <a:spcBef>
                <a:spcPts val="0"/>
              </a:spcBef>
              <a:spcAft>
                <a:spcPts val="0"/>
              </a:spcAft>
              <a:buNone/>
            </a:pPr>
            <a:r>
              <a:t/>
            </a:r>
            <a:endParaRPr sz="3100">
              <a:latin typeface="Sue Ellen Francisco"/>
              <a:ea typeface="Sue Ellen Francisco"/>
              <a:cs typeface="Sue Ellen Francisco"/>
              <a:sym typeface="Sue Ellen Francisco"/>
            </a:endParaRPr>
          </a:p>
          <a:p>
            <a:pPr indent="0" lvl="0" marL="0" rtl="0" algn="ctr">
              <a:spcBef>
                <a:spcPts val="0"/>
              </a:spcBef>
              <a:spcAft>
                <a:spcPts val="0"/>
              </a:spcAft>
              <a:buNone/>
            </a:pPr>
            <a:r>
              <a:t/>
            </a:r>
            <a:endParaRPr sz="2600">
              <a:latin typeface="Sue Ellen Francisco"/>
              <a:ea typeface="Sue Ellen Francisco"/>
              <a:cs typeface="Sue Ellen Francisco"/>
              <a:sym typeface="Sue Ellen Francisco"/>
            </a:endParaRPr>
          </a:p>
        </p:txBody>
      </p:sp>
      <p:sp>
        <p:nvSpPr>
          <p:cNvPr id="928" name="Google Shape;928;p33"/>
          <p:cNvSpPr txBox="1"/>
          <p:nvPr/>
        </p:nvSpPr>
        <p:spPr>
          <a:xfrm>
            <a:off x="1240275" y="267500"/>
            <a:ext cx="4572000" cy="119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3300">
                <a:solidFill>
                  <a:schemeClr val="lt1"/>
                </a:solidFill>
                <a:latin typeface="Sue Ellen Francisco"/>
                <a:ea typeface="Sue Ellen Francisco"/>
                <a:cs typeface="Sue Ellen Francisco"/>
                <a:sym typeface="Sue Ellen Francisco"/>
              </a:rPr>
              <a:t>Divij Lavania</a:t>
            </a:r>
            <a:r>
              <a:rPr lang="en" sz="2900">
                <a:solidFill>
                  <a:schemeClr val="lt1"/>
                </a:solidFill>
                <a:latin typeface="Sue Ellen Francisco"/>
                <a:ea typeface="Sue Ellen Francisco"/>
                <a:cs typeface="Sue Ellen Francisco"/>
                <a:sym typeface="Sue Ellen Francisco"/>
              </a:rPr>
              <a:t> </a:t>
            </a:r>
            <a:r>
              <a:rPr lang="en" sz="2400">
                <a:solidFill>
                  <a:schemeClr val="lt1"/>
                </a:solidFill>
                <a:latin typeface="Georgia"/>
                <a:ea typeface="Georgia"/>
                <a:cs typeface="Georgia"/>
                <a:sym typeface="Georgia"/>
              </a:rPr>
              <a:t>(2K19/AE/023)</a:t>
            </a:r>
            <a:endParaRPr sz="2400">
              <a:solidFill>
                <a:schemeClr val="lt1"/>
              </a:solidFill>
              <a:latin typeface="Georgia"/>
              <a:ea typeface="Georgia"/>
              <a:cs typeface="Georgia"/>
              <a:sym typeface="Georgia"/>
            </a:endParaRPr>
          </a:p>
          <a:p>
            <a:pPr indent="0" lvl="0" marL="0" rtl="0" algn="ctr">
              <a:lnSpc>
                <a:spcPct val="115000"/>
              </a:lnSpc>
              <a:spcBef>
                <a:spcPts val="0"/>
              </a:spcBef>
              <a:spcAft>
                <a:spcPts val="0"/>
              </a:spcAft>
              <a:buClr>
                <a:schemeClr val="dk1"/>
              </a:buClr>
              <a:buSzPts val="1100"/>
              <a:buFont typeface="Arial"/>
              <a:buNone/>
            </a:pPr>
            <a:r>
              <a:rPr lang="en" sz="3300">
                <a:solidFill>
                  <a:schemeClr val="lt1"/>
                </a:solidFill>
                <a:latin typeface="Sue Ellen Francisco"/>
                <a:ea typeface="Sue Ellen Francisco"/>
                <a:cs typeface="Sue Ellen Francisco"/>
                <a:sym typeface="Sue Ellen Francisco"/>
              </a:rPr>
              <a:t>Dhruv Garg</a:t>
            </a:r>
            <a:r>
              <a:rPr lang="en" sz="2900">
                <a:solidFill>
                  <a:schemeClr val="lt1"/>
                </a:solidFill>
                <a:latin typeface="Sue Ellen Francisco"/>
                <a:ea typeface="Sue Ellen Francisco"/>
                <a:cs typeface="Sue Ellen Francisco"/>
                <a:sym typeface="Sue Ellen Francisco"/>
              </a:rPr>
              <a:t> </a:t>
            </a:r>
            <a:r>
              <a:rPr lang="en" sz="2400">
                <a:solidFill>
                  <a:schemeClr val="lt1"/>
                </a:solidFill>
                <a:latin typeface="Georgia"/>
                <a:ea typeface="Georgia"/>
                <a:cs typeface="Georgia"/>
                <a:sym typeface="Georgia"/>
              </a:rPr>
              <a:t>(2K19/AE/021)</a:t>
            </a:r>
            <a:endParaRPr sz="1700">
              <a:solidFill>
                <a:schemeClr val="lt1"/>
              </a:solidFill>
              <a:latin typeface="Georgia"/>
              <a:ea typeface="Georgia"/>
              <a:cs typeface="Georgia"/>
              <a:sym typeface="Georgia"/>
            </a:endParaRPr>
          </a:p>
        </p:txBody>
      </p:sp>
      <p:pic>
        <p:nvPicPr>
          <p:cNvPr id="929" name="Google Shape;929;p33"/>
          <p:cNvPicPr preferRelativeResize="0"/>
          <p:nvPr/>
        </p:nvPicPr>
        <p:blipFill rotWithShape="1">
          <a:blip r:embed="rId3">
            <a:alphaModFix/>
          </a:blip>
          <a:srcRect b="0" l="0" r="-5663" t="0"/>
          <a:stretch/>
        </p:blipFill>
        <p:spPr>
          <a:xfrm>
            <a:off x="1240275" y="1962601"/>
            <a:ext cx="1678922" cy="1572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8" name="Shape 1118"/>
        <p:cNvGrpSpPr/>
        <p:nvPr/>
      </p:nvGrpSpPr>
      <p:grpSpPr>
        <a:xfrm>
          <a:off x="0" y="0"/>
          <a:ext cx="0" cy="0"/>
          <a:chOff x="0" y="0"/>
          <a:chExt cx="0" cy="0"/>
        </a:xfrm>
      </p:grpSpPr>
      <p:sp>
        <p:nvSpPr>
          <p:cNvPr id="1119" name="Google Shape;1119;p42"/>
          <p:cNvSpPr txBox="1"/>
          <p:nvPr>
            <p:ph type="title"/>
          </p:nvPr>
        </p:nvSpPr>
        <p:spPr>
          <a:xfrm>
            <a:off x="535025" y="3783900"/>
            <a:ext cx="8122500" cy="1135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latin typeface="Georgia"/>
                <a:ea typeface="Georgia"/>
                <a:cs typeface="Georgia"/>
                <a:sym typeface="Georgia"/>
              </a:rPr>
              <a:t>Shows current utilization of slots in all 4cities.  It depends on various factors such as length of the runway, number of runways, Maintenance Schedule of the airport and many others. (Approx. from various travel schedules).</a:t>
            </a:r>
            <a:endParaRPr sz="1600">
              <a:latin typeface="Georgia"/>
              <a:ea typeface="Georgia"/>
              <a:cs typeface="Georgia"/>
              <a:sym typeface="Georgia"/>
            </a:endParaRPr>
          </a:p>
        </p:txBody>
      </p:sp>
      <p:sp>
        <p:nvSpPr>
          <p:cNvPr id="1120" name="Google Shape;1120;p42"/>
          <p:cNvSpPr txBox="1"/>
          <p:nvPr/>
        </p:nvSpPr>
        <p:spPr>
          <a:xfrm>
            <a:off x="2793684" y="775739"/>
            <a:ext cx="1136700" cy="334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dk1"/>
                </a:solidFill>
                <a:latin typeface="Comfortaa"/>
                <a:ea typeface="Comfortaa"/>
                <a:cs typeface="Comfortaa"/>
                <a:sym typeface="Comfortaa"/>
              </a:rPr>
              <a:t>DEL(1)</a:t>
            </a:r>
            <a:endParaRPr b="1" sz="1700">
              <a:solidFill>
                <a:schemeClr val="dk1"/>
              </a:solidFill>
              <a:latin typeface="Comfortaa"/>
              <a:ea typeface="Comfortaa"/>
              <a:cs typeface="Comfortaa"/>
              <a:sym typeface="Comfortaa"/>
            </a:endParaRPr>
          </a:p>
        </p:txBody>
      </p:sp>
      <p:sp>
        <p:nvSpPr>
          <p:cNvPr id="1121" name="Google Shape;1121;p42"/>
          <p:cNvSpPr txBox="1"/>
          <p:nvPr/>
        </p:nvSpPr>
        <p:spPr>
          <a:xfrm>
            <a:off x="3936497" y="788823"/>
            <a:ext cx="1064100" cy="33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latin typeface="Comfortaa"/>
                <a:ea typeface="Comfortaa"/>
                <a:cs typeface="Comfortaa"/>
                <a:sym typeface="Comfortaa"/>
              </a:rPr>
              <a:t>BOM(2)</a:t>
            </a:r>
            <a:endParaRPr b="1" sz="1700">
              <a:latin typeface="Comfortaa"/>
              <a:ea typeface="Comfortaa"/>
              <a:cs typeface="Comfortaa"/>
              <a:sym typeface="Comfortaa"/>
            </a:endParaRPr>
          </a:p>
        </p:txBody>
      </p:sp>
      <p:sp>
        <p:nvSpPr>
          <p:cNvPr id="1122" name="Google Shape;1122;p42"/>
          <p:cNvSpPr txBox="1"/>
          <p:nvPr/>
        </p:nvSpPr>
        <p:spPr>
          <a:xfrm>
            <a:off x="5006312" y="788823"/>
            <a:ext cx="950100" cy="33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Comfortaa"/>
                <a:ea typeface="Comfortaa"/>
                <a:cs typeface="Comfortaa"/>
                <a:sym typeface="Comfortaa"/>
              </a:rPr>
              <a:t>BLR(3)</a:t>
            </a:r>
            <a:endParaRPr b="1" sz="1800">
              <a:latin typeface="Comfortaa"/>
              <a:ea typeface="Comfortaa"/>
              <a:cs typeface="Comfortaa"/>
              <a:sym typeface="Comfortaa"/>
            </a:endParaRPr>
          </a:p>
        </p:txBody>
      </p:sp>
      <p:sp>
        <p:nvSpPr>
          <p:cNvPr id="1123" name="Google Shape;1123;p42"/>
          <p:cNvSpPr/>
          <p:nvPr/>
        </p:nvSpPr>
        <p:spPr>
          <a:xfrm>
            <a:off x="1220325" y="827663"/>
            <a:ext cx="1359600" cy="312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FFFFFF"/>
                </a:solidFill>
                <a:latin typeface="Comfortaa"/>
                <a:ea typeface="Comfortaa"/>
                <a:cs typeface="Comfortaa"/>
                <a:sym typeface="Comfortaa"/>
              </a:rPr>
              <a:t>Cities</a:t>
            </a:r>
            <a:endParaRPr sz="1700">
              <a:solidFill>
                <a:srgbClr val="FFFFFF"/>
              </a:solidFill>
              <a:latin typeface="Comfortaa"/>
              <a:ea typeface="Comfortaa"/>
              <a:cs typeface="Comfortaa"/>
              <a:sym typeface="Comfortaa"/>
            </a:endParaRPr>
          </a:p>
        </p:txBody>
      </p:sp>
      <p:sp>
        <p:nvSpPr>
          <p:cNvPr id="1124" name="Google Shape;1124;p42"/>
          <p:cNvSpPr txBox="1"/>
          <p:nvPr/>
        </p:nvSpPr>
        <p:spPr>
          <a:xfrm>
            <a:off x="6064245" y="810669"/>
            <a:ext cx="1064100" cy="334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dk1"/>
                </a:solidFill>
                <a:latin typeface="Comfortaa"/>
                <a:ea typeface="Comfortaa"/>
                <a:cs typeface="Comfortaa"/>
                <a:sym typeface="Comfortaa"/>
              </a:rPr>
              <a:t>MAA(4)</a:t>
            </a:r>
            <a:endParaRPr b="1" sz="1700">
              <a:solidFill>
                <a:schemeClr val="dk1"/>
              </a:solidFill>
              <a:latin typeface="Comfortaa"/>
              <a:ea typeface="Comfortaa"/>
              <a:cs typeface="Comfortaa"/>
              <a:sym typeface="Comfortaa"/>
            </a:endParaRPr>
          </a:p>
        </p:txBody>
      </p:sp>
      <p:sp>
        <p:nvSpPr>
          <p:cNvPr id="1125" name="Google Shape;1125;p42">
            <a:hlinkClick/>
          </p:cNvPr>
          <p:cNvSpPr txBox="1"/>
          <p:nvPr/>
        </p:nvSpPr>
        <p:spPr>
          <a:xfrm>
            <a:off x="1386918" y="1276920"/>
            <a:ext cx="1269300" cy="29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solidFill>
                  <a:schemeClr val="lt1"/>
                </a:solidFill>
                <a:latin typeface="Comfortaa"/>
                <a:ea typeface="Comfortaa"/>
                <a:cs typeface="Comfortaa"/>
                <a:sym typeface="Comfortaa"/>
              </a:rPr>
              <a:t>DELHI (1)</a:t>
            </a:r>
            <a:endParaRPr b="1" sz="1700">
              <a:solidFill>
                <a:schemeClr val="lt1"/>
              </a:solidFill>
              <a:latin typeface="Comfortaa"/>
              <a:ea typeface="Comfortaa"/>
              <a:cs typeface="Comfortaa"/>
              <a:sym typeface="Comfortaa"/>
            </a:endParaRPr>
          </a:p>
        </p:txBody>
      </p:sp>
      <p:sp>
        <p:nvSpPr>
          <p:cNvPr id="1126" name="Google Shape;1126;p42"/>
          <p:cNvSpPr txBox="1"/>
          <p:nvPr/>
        </p:nvSpPr>
        <p:spPr>
          <a:xfrm>
            <a:off x="1144149" y="1808473"/>
            <a:ext cx="1512000" cy="29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solidFill>
                  <a:schemeClr val="lt1"/>
                </a:solidFill>
                <a:latin typeface="Comfortaa"/>
                <a:ea typeface="Comfortaa"/>
                <a:cs typeface="Comfortaa"/>
                <a:sym typeface="Comfortaa"/>
              </a:rPr>
              <a:t>MUMBAI (2)</a:t>
            </a:r>
            <a:endParaRPr b="1" sz="1700">
              <a:solidFill>
                <a:schemeClr val="lt1"/>
              </a:solidFill>
              <a:latin typeface="Comfortaa"/>
              <a:ea typeface="Comfortaa"/>
              <a:cs typeface="Comfortaa"/>
              <a:sym typeface="Comfortaa"/>
            </a:endParaRPr>
          </a:p>
        </p:txBody>
      </p:sp>
      <p:sp>
        <p:nvSpPr>
          <p:cNvPr id="1127" name="Google Shape;1127;p42"/>
          <p:cNvSpPr txBox="1"/>
          <p:nvPr/>
        </p:nvSpPr>
        <p:spPr>
          <a:xfrm>
            <a:off x="954725" y="2340025"/>
            <a:ext cx="2133600" cy="29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solidFill>
                  <a:schemeClr val="lt1"/>
                </a:solidFill>
                <a:latin typeface="Comfortaa"/>
                <a:ea typeface="Comfortaa"/>
                <a:cs typeface="Comfortaa"/>
                <a:sym typeface="Comfortaa"/>
              </a:rPr>
              <a:t>BENGALURU (3)</a:t>
            </a:r>
            <a:endParaRPr b="1" sz="1700">
              <a:solidFill>
                <a:schemeClr val="lt1"/>
              </a:solidFill>
              <a:latin typeface="Comfortaa"/>
              <a:ea typeface="Comfortaa"/>
              <a:cs typeface="Comfortaa"/>
              <a:sym typeface="Comfortaa"/>
            </a:endParaRPr>
          </a:p>
        </p:txBody>
      </p:sp>
      <p:sp>
        <p:nvSpPr>
          <p:cNvPr id="1128" name="Google Shape;1128;p42"/>
          <p:cNvSpPr txBox="1"/>
          <p:nvPr/>
        </p:nvSpPr>
        <p:spPr>
          <a:xfrm>
            <a:off x="1144118" y="2871578"/>
            <a:ext cx="1698600" cy="29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solidFill>
                  <a:schemeClr val="lt1"/>
                </a:solidFill>
                <a:latin typeface="Comfortaa"/>
                <a:ea typeface="Comfortaa"/>
                <a:cs typeface="Comfortaa"/>
                <a:sym typeface="Comfortaa"/>
              </a:rPr>
              <a:t>CHENNAI (4)</a:t>
            </a:r>
            <a:endParaRPr b="1" sz="1700">
              <a:solidFill>
                <a:schemeClr val="lt1"/>
              </a:solidFill>
              <a:latin typeface="Comfortaa"/>
              <a:ea typeface="Comfortaa"/>
              <a:cs typeface="Comfortaa"/>
              <a:sym typeface="Comfortaa"/>
            </a:endParaRPr>
          </a:p>
        </p:txBody>
      </p:sp>
      <p:sp>
        <p:nvSpPr>
          <p:cNvPr id="1129" name="Google Shape;1129;p42"/>
          <p:cNvSpPr/>
          <p:nvPr/>
        </p:nvSpPr>
        <p:spPr>
          <a:xfrm>
            <a:off x="2898223" y="1194676"/>
            <a:ext cx="1000500" cy="459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2"/>
          <p:cNvSpPr/>
          <p:nvPr/>
        </p:nvSpPr>
        <p:spPr>
          <a:xfrm>
            <a:off x="3968326" y="1194788"/>
            <a:ext cx="1000500" cy="4599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222222"/>
                </a:solidFill>
              </a:rPr>
              <a:t>8</a:t>
            </a:r>
            <a:endParaRPr sz="800"/>
          </a:p>
        </p:txBody>
      </p:sp>
      <p:sp>
        <p:nvSpPr>
          <p:cNvPr id="1131" name="Google Shape;1131;p42"/>
          <p:cNvSpPr/>
          <p:nvPr/>
        </p:nvSpPr>
        <p:spPr>
          <a:xfrm>
            <a:off x="5038428" y="1194676"/>
            <a:ext cx="1000500" cy="4599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2"/>
          <p:cNvSpPr/>
          <p:nvPr/>
        </p:nvSpPr>
        <p:spPr>
          <a:xfrm>
            <a:off x="6106801" y="1194676"/>
            <a:ext cx="1000500" cy="4599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2"/>
          <p:cNvSpPr/>
          <p:nvPr/>
        </p:nvSpPr>
        <p:spPr>
          <a:xfrm>
            <a:off x="2898223" y="1726148"/>
            <a:ext cx="1000500" cy="4599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2"/>
          <p:cNvSpPr/>
          <p:nvPr/>
        </p:nvSpPr>
        <p:spPr>
          <a:xfrm>
            <a:off x="3968326" y="1726148"/>
            <a:ext cx="1000500" cy="459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2"/>
          <p:cNvSpPr/>
          <p:nvPr/>
        </p:nvSpPr>
        <p:spPr>
          <a:xfrm>
            <a:off x="5038428" y="1726148"/>
            <a:ext cx="1000500" cy="4599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2"/>
          <p:cNvSpPr/>
          <p:nvPr/>
        </p:nvSpPr>
        <p:spPr>
          <a:xfrm>
            <a:off x="6106801" y="1726148"/>
            <a:ext cx="1000500" cy="4599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2"/>
          <p:cNvSpPr/>
          <p:nvPr/>
        </p:nvSpPr>
        <p:spPr>
          <a:xfrm>
            <a:off x="2898223" y="2257620"/>
            <a:ext cx="1000500" cy="4599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2"/>
          <p:cNvSpPr/>
          <p:nvPr/>
        </p:nvSpPr>
        <p:spPr>
          <a:xfrm>
            <a:off x="3968326" y="2257620"/>
            <a:ext cx="1000500" cy="4599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2"/>
          <p:cNvSpPr/>
          <p:nvPr/>
        </p:nvSpPr>
        <p:spPr>
          <a:xfrm>
            <a:off x="5038428" y="2257620"/>
            <a:ext cx="1000500" cy="459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2"/>
          <p:cNvSpPr/>
          <p:nvPr/>
        </p:nvSpPr>
        <p:spPr>
          <a:xfrm>
            <a:off x="6106801" y="2257620"/>
            <a:ext cx="1000500" cy="4599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2"/>
          <p:cNvSpPr/>
          <p:nvPr/>
        </p:nvSpPr>
        <p:spPr>
          <a:xfrm>
            <a:off x="2898223" y="2789092"/>
            <a:ext cx="1000500" cy="4599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2"/>
          <p:cNvSpPr/>
          <p:nvPr/>
        </p:nvSpPr>
        <p:spPr>
          <a:xfrm>
            <a:off x="3968326" y="2789092"/>
            <a:ext cx="1000500" cy="4599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2"/>
          <p:cNvSpPr/>
          <p:nvPr/>
        </p:nvSpPr>
        <p:spPr>
          <a:xfrm>
            <a:off x="5038428" y="2789092"/>
            <a:ext cx="1000500" cy="4599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2"/>
          <p:cNvSpPr/>
          <p:nvPr/>
        </p:nvSpPr>
        <p:spPr>
          <a:xfrm>
            <a:off x="6106801" y="2789092"/>
            <a:ext cx="1000500" cy="459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2"/>
          <p:cNvSpPr txBox="1"/>
          <p:nvPr/>
        </p:nvSpPr>
        <p:spPr>
          <a:xfrm>
            <a:off x="2908653" y="2789101"/>
            <a:ext cx="950100" cy="45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222222"/>
                </a:solidFill>
              </a:rPr>
              <a:t>5</a:t>
            </a:r>
            <a:endParaRPr sz="1800">
              <a:solidFill>
                <a:schemeClr val="dk1"/>
              </a:solidFill>
              <a:latin typeface="Comfortaa"/>
              <a:ea typeface="Comfortaa"/>
              <a:cs typeface="Comfortaa"/>
              <a:sym typeface="Comfortaa"/>
            </a:endParaRPr>
          </a:p>
        </p:txBody>
      </p:sp>
      <p:sp>
        <p:nvSpPr>
          <p:cNvPr id="1146" name="Google Shape;1146;p42">
            <a:hlinkClick/>
          </p:cNvPr>
          <p:cNvSpPr txBox="1"/>
          <p:nvPr/>
        </p:nvSpPr>
        <p:spPr>
          <a:xfrm>
            <a:off x="5012594" y="1153074"/>
            <a:ext cx="1000500" cy="45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222222"/>
                </a:solidFill>
              </a:rPr>
              <a:t>5</a:t>
            </a:r>
            <a:endParaRPr sz="1800">
              <a:solidFill>
                <a:schemeClr val="dk1"/>
              </a:solidFill>
            </a:endParaRPr>
          </a:p>
        </p:txBody>
      </p:sp>
      <p:sp>
        <p:nvSpPr>
          <p:cNvPr id="1147" name="Google Shape;1147;p42"/>
          <p:cNvSpPr txBox="1"/>
          <p:nvPr/>
        </p:nvSpPr>
        <p:spPr>
          <a:xfrm>
            <a:off x="6108533" y="1164002"/>
            <a:ext cx="950100" cy="45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222222"/>
                </a:solidFill>
              </a:rPr>
              <a:t>5</a:t>
            </a:r>
            <a:endParaRPr sz="1800">
              <a:solidFill>
                <a:schemeClr val="dk1"/>
              </a:solidFill>
              <a:latin typeface="Comfortaa"/>
              <a:ea typeface="Comfortaa"/>
              <a:cs typeface="Comfortaa"/>
              <a:sym typeface="Comfortaa"/>
            </a:endParaRPr>
          </a:p>
        </p:txBody>
      </p:sp>
      <p:sp>
        <p:nvSpPr>
          <p:cNvPr id="1148" name="Google Shape;1148;p42"/>
          <p:cNvSpPr txBox="1"/>
          <p:nvPr/>
        </p:nvSpPr>
        <p:spPr>
          <a:xfrm>
            <a:off x="5063625" y="1726150"/>
            <a:ext cx="950100" cy="45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rgbClr val="222222"/>
                </a:solidFill>
              </a:rPr>
              <a:t>4</a:t>
            </a:r>
            <a:endParaRPr sz="1700">
              <a:solidFill>
                <a:schemeClr val="dk1"/>
              </a:solidFill>
            </a:endParaRPr>
          </a:p>
        </p:txBody>
      </p:sp>
      <p:sp>
        <p:nvSpPr>
          <p:cNvPr id="1149" name="Google Shape;1149;p42"/>
          <p:cNvSpPr txBox="1"/>
          <p:nvPr/>
        </p:nvSpPr>
        <p:spPr>
          <a:xfrm>
            <a:off x="6044925" y="1687350"/>
            <a:ext cx="1064100" cy="53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222222"/>
                </a:solidFill>
              </a:rPr>
              <a:t>3</a:t>
            </a:r>
            <a:endParaRPr sz="1800"/>
          </a:p>
        </p:txBody>
      </p:sp>
      <p:sp>
        <p:nvSpPr>
          <p:cNvPr id="1150" name="Google Shape;1150;p42"/>
          <p:cNvSpPr txBox="1"/>
          <p:nvPr/>
        </p:nvSpPr>
        <p:spPr>
          <a:xfrm>
            <a:off x="2948637" y="1682545"/>
            <a:ext cx="950100" cy="45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222222"/>
                </a:solidFill>
              </a:rPr>
              <a:t>9</a:t>
            </a:r>
            <a:endParaRPr sz="800">
              <a:solidFill>
                <a:schemeClr val="dk1"/>
              </a:solidFill>
            </a:endParaRPr>
          </a:p>
        </p:txBody>
      </p:sp>
      <p:sp>
        <p:nvSpPr>
          <p:cNvPr id="1151" name="Google Shape;1151;p42"/>
          <p:cNvSpPr txBox="1"/>
          <p:nvPr/>
        </p:nvSpPr>
        <p:spPr>
          <a:xfrm>
            <a:off x="6108527" y="2218614"/>
            <a:ext cx="950100" cy="53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222222"/>
                </a:solidFill>
              </a:rPr>
              <a:t>2</a:t>
            </a:r>
            <a:endParaRPr sz="1800"/>
          </a:p>
        </p:txBody>
      </p:sp>
      <p:sp>
        <p:nvSpPr>
          <p:cNvPr id="1152" name="Google Shape;1152;p42"/>
          <p:cNvSpPr txBox="1"/>
          <p:nvPr/>
        </p:nvSpPr>
        <p:spPr>
          <a:xfrm>
            <a:off x="2948628" y="2217132"/>
            <a:ext cx="950100" cy="45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222222"/>
                </a:solidFill>
              </a:rPr>
              <a:t>6</a:t>
            </a:r>
            <a:endParaRPr sz="1800">
              <a:solidFill>
                <a:schemeClr val="dk1"/>
              </a:solidFill>
            </a:endParaRPr>
          </a:p>
          <a:p>
            <a:pPr indent="0" lvl="0" marL="0" rtl="0" algn="l">
              <a:spcBef>
                <a:spcPts val="0"/>
              </a:spcBef>
              <a:spcAft>
                <a:spcPts val="0"/>
              </a:spcAft>
              <a:buNone/>
            </a:pPr>
            <a:r>
              <a:t/>
            </a:r>
            <a:endParaRPr sz="2400">
              <a:solidFill>
                <a:srgbClr val="222222"/>
              </a:solidFill>
            </a:endParaRPr>
          </a:p>
        </p:txBody>
      </p:sp>
      <p:sp>
        <p:nvSpPr>
          <p:cNvPr id="1153" name="Google Shape;1153;p42"/>
          <p:cNvSpPr txBox="1"/>
          <p:nvPr/>
        </p:nvSpPr>
        <p:spPr>
          <a:xfrm>
            <a:off x="3968325" y="2218825"/>
            <a:ext cx="913200" cy="53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rgbClr val="222222"/>
                </a:solidFill>
              </a:rPr>
              <a:t>4</a:t>
            </a:r>
            <a:endParaRPr/>
          </a:p>
        </p:txBody>
      </p:sp>
      <p:sp>
        <p:nvSpPr>
          <p:cNvPr id="1154" name="Google Shape;1154;p42"/>
          <p:cNvSpPr txBox="1"/>
          <p:nvPr/>
        </p:nvSpPr>
        <p:spPr>
          <a:xfrm>
            <a:off x="5253975" y="2789099"/>
            <a:ext cx="950100" cy="5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Comfortaa"/>
                <a:ea typeface="Comfortaa"/>
                <a:cs typeface="Comfortaa"/>
                <a:sym typeface="Comfortaa"/>
              </a:rPr>
              <a:t>   </a:t>
            </a:r>
            <a:r>
              <a:rPr lang="en" sz="1800">
                <a:solidFill>
                  <a:srgbClr val="222222"/>
                </a:solidFill>
              </a:rPr>
              <a:t>3</a:t>
            </a:r>
            <a:endParaRPr sz="2400">
              <a:solidFill>
                <a:srgbClr val="222222"/>
              </a:solidFill>
            </a:endParaRPr>
          </a:p>
        </p:txBody>
      </p:sp>
      <p:sp>
        <p:nvSpPr>
          <p:cNvPr id="1155" name="Google Shape;1155;p42"/>
          <p:cNvSpPr txBox="1"/>
          <p:nvPr/>
        </p:nvSpPr>
        <p:spPr>
          <a:xfrm>
            <a:off x="3962187" y="2810704"/>
            <a:ext cx="950100" cy="53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222222"/>
                </a:solidFill>
              </a:rPr>
              <a:t>3</a:t>
            </a:r>
            <a:endParaRPr sz="2400">
              <a:solidFill>
                <a:srgbClr val="222222"/>
              </a:solidFill>
            </a:endParaRPr>
          </a:p>
        </p:txBody>
      </p:sp>
      <p:sp>
        <p:nvSpPr>
          <p:cNvPr id="1156" name="Google Shape;1156;p42"/>
          <p:cNvSpPr txBox="1"/>
          <p:nvPr/>
        </p:nvSpPr>
        <p:spPr>
          <a:xfrm>
            <a:off x="1386925" y="173975"/>
            <a:ext cx="55320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Georgia"/>
                <a:ea typeface="Georgia"/>
                <a:cs typeface="Georgia"/>
                <a:sym typeface="Georgia"/>
              </a:rPr>
              <a:t>TABLE 4 - Slots </a:t>
            </a:r>
            <a:endParaRPr sz="2600">
              <a:solidFill>
                <a:schemeClr val="lt1"/>
              </a:solidFill>
              <a:latin typeface="Georgia"/>
              <a:ea typeface="Georgia"/>
              <a:cs typeface="Georgia"/>
              <a:sym typeface="Georgia"/>
            </a:endParaRPr>
          </a:p>
        </p:txBody>
      </p:sp>
      <p:sp>
        <p:nvSpPr>
          <p:cNvPr id="1157" name="Google Shape;1157;p42"/>
          <p:cNvSpPr/>
          <p:nvPr/>
        </p:nvSpPr>
        <p:spPr>
          <a:xfrm>
            <a:off x="2898223" y="3320576"/>
            <a:ext cx="1000500" cy="459900"/>
          </a:xfrm>
          <a:prstGeom prst="roundRect">
            <a:avLst>
              <a:gd fmla="val 16667" name="adj"/>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20</a:t>
            </a:r>
            <a:endParaRPr/>
          </a:p>
        </p:txBody>
      </p:sp>
      <p:sp>
        <p:nvSpPr>
          <p:cNvPr id="1158" name="Google Shape;1158;p42"/>
          <p:cNvSpPr/>
          <p:nvPr/>
        </p:nvSpPr>
        <p:spPr>
          <a:xfrm>
            <a:off x="6108523" y="3286501"/>
            <a:ext cx="1000500" cy="459900"/>
          </a:xfrm>
          <a:prstGeom prst="roundRect">
            <a:avLst>
              <a:gd fmla="val 16667" name="adj"/>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1159" name="Google Shape;1159;p42"/>
          <p:cNvSpPr/>
          <p:nvPr/>
        </p:nvSpPr>
        <p:spPr>
          <a:xfrm>
            <a:off x="5038423" y="3320576"/>
            <a:ext cx="1000500" cy="459900"/>
          </a:xfrm>
          <a:prstGeom prst="roundRect">
            <a:avLst>
              <a:gd fmla="val 16667" name="adj"/>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12</a:t>
            </a:r>
            <a:endParaRPr/>
          </a:p>
        </p:txBody>
      </p:sp>
      <p:sp>
        <p:nvSpPr>
          <p:cNvPr id="1160" name="Google Shape;1160;p42"/>
          <p:cNvSpPr/>
          <p:nvPr/>
        </p:nvSpPr>
        <p:spPr>
          <a:xfrm>
            <a:off x="3968323" y="3320576"/>
            <a:ext cx="1000500" cy="459900"/>
          </a:xfrm>
          <a:prstGeom prst="roundRect">
            <a:avLst>
              <a:gd fmla="val 16667" name="adj"/>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15</a:t>
            </a:r>
            <a:endParaRPr/>
          </a:p>
        </p:txBody>
      </p:sp>
      <p:sp>
        <p:nvSpPr>
          <p:cNvPr id="1161" name="Google Shape;1161;p42"/>
          <p:cNvSpPr/>
          <p:nvPr/>
        </p:nvSpPr>
        <p:spPr>
          <a:xfrm>
            <a:off x="7175173" y="1194676"/>
            <a:ext cx="1000500" cy="459900"/>
          </a:xfrm>
          <a:prstGeom prst="roundRect">
            <a:avLst>
              <a:gd fmla="val 16667" name="adj"/>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18</a:t>
            </a:r>
            <a:endParaRPr/>
          </a:p>
        </p:txBody>
      </p:sp>
      <p:sp>
        <p:nvSpPr>
          <p:cNvPr id="1162" name="Google Shape;1162;p42"/>
          <p:cNvSpPr/>
          <p:nvPr/>
        </p:nvSpPr>
        <p:spPr>
          <a:xfrm>
            <a:off x="7200373" y="1726351"/>
            <a:ext cx="1000500" cy="459900"/>
          </a:xfrm>
          <a:prstGeom prst="roundRect">
            <a:avLst>
              <a:gd fmla="val 16667" name="adj"/>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16</a:t>
            </a:r>
            <a:endParaRPr/>
          </a:p>
        </p:txBody>
      </p:sp>
      <p:sp>
        <p:nvSpPr>
          <p:cNvPr id="1163" name="Google Shape;1163;p42"/>
          <p:cNvSpPr/>
          <p:nvPr/>
        </p:nvSpPr>
        <p:spPr>
          <a:xfrm>
            <a:off x="7175173" y="2258026"/>
            <a:ext cx="1000500" cy="459900"/>
          </a:xfrm>
          <a:prstGeom prst="roundRect">
            <a:avLst>
              <a:gd fmla="val 16667" name="adj"/>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12</a:t>
            </a:r>
            <a:endParaRPr/>
          </a:p>
        </p:txBody>
      </p:sp>
      <p:sp>
        <p:nvSpPr>
          <p:cNvPr id="1164" name="Google Shape;1164;p42"/>
          <p:cNvSpPr/>
          <p:nvPr/>
        </p:nvSpPr>
        <p:spPr>
          <a:xfrm>
            <a:off x="7175173" y="2789701"/>
            <a:ext cx="1000500" cy="459900"/>
          </a:xfrm>
          <a:prstGeom prst="roundRect">
            <a:avLst>
              <a:gd fmla="val 16667" name="adj"/>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11</a:t>
            </a:r>
            <a:endParaRPr/>
          </a:p>
        </p:txBody>
      </p:sp>
      <p:sp>
        <p:nvSpPr>
          <p:cNvPr id="1165" name="Google Shape;1165;p42"/>
          <p:cNvSpPr/>
          <p:nvPr/>
        </p:nvSpPr>
        <p:spPr>
          <a:xfrm>
            <a:off x="1144150" y="3327000"/>
            <a:ext cx="1588200" cy="4107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FFFFFF"/>
                </a:solidFill>
                <a:latin typeface="Comfortaa"/>
                <a:ea typeface="Comfortaa"/>
                <a:cs typeface="Comfortaa"/>
                <a:sym typeface="Comfortaa"/>
              </a:rPr>
              <a:t>No. of Slots</a:t>
            </a:r>
            <a:endParaRPr sz="1700">
              <a:solidFill>
                <a:srgbClr val="FFFFFF"/>
              </a:solidFill>
              <a:latin typeface="Comfortaa"/>
              <a:ea typeface="Comfortaa"/>
              <a:cs typeface="Comfortaa"/>
              <a:sym typeface="Comfortaa"/>
            </a:endParaRPr>
          </a:p>
        </p:txBody>
      </p:sp>
      <p:sp>
        <p:nvSpPr>
          <p:cNvPr id="1166" name="Google Shape;1166;p42"/>
          <p:cNvSpPr/>
          <p:nvPr/>
        </p:nvSpPr>
        <p:spPr>
          <a:xfrm>
            <a:off x="7128350" y="810000"/>
            <a:ext cx="1000500" cy="312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FFFFFF"/>
                </a:solidFill>
                <a:latin typeface="Comfortaa"/>
                <a:ea typeface="Comfortaa"/>
                <a:cs typeface="Comfortaa"/>
                <a:sym typeface="Comfortaa"/>
              </a:rPr>
              <a:t>No. of Slots</a:t>
            </a:r>
            <a:endParaRPr sz="900">
              <a:solidFill>
                <a:srgbClr val="FFFFFF"/>
              </a:solidFill>
              <a:latin typeface="Comfortaa"/>
              <a:ea typeface="Comfortaa"/>
              <a:cs typeface="Comfortaa"/>
              <a:sym typeface="Comforta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0" name="Shape 1170"/>
        <p:cNvGrpSpPr/>
        <p:nvPr/>
      </p:nvGrpSpPr>
      <p:grpSpPr>
        <a:xfrm>
          <a:off x="0" y="0"/>
          <a:ext cx="0" cy="0"/>
          <a:chOff x="0" y="0"/>
          <a:chExt cx="0" cy="0"/>
        </a:xfrm>
      </p:grpSpPr>
      <p:sp>
        <p:nvSpPr>
          <p:cNvPr id="1171" name="Google Shape;1171;p43"/>
          <p:cNvSpPr txBox="1"/>
          <p:nvPr>
            <p:ph type="title"/>
          </p:nvPr>
        </p:nvSpPr>
        <p:spPr>
          <a:xfrm>
            <a:off x="680925" y="136650"/>
            <a:ext cx="2541000" cy="4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Georgia"/>
                <a:ea typeface="Georgia"/>
                <a:cs typeface="Georgia"/>
                <a:sym typeface="Georgia"/>
              </a:rPr>
              <a:t>Formulations</a:t>
            </a:r>
            <a:endParaRPr sz="3000">
              <a:latin typeface="Georgia"/>
              <a:ea typeface="Georgia"/>
              <a:cs typeface="Georgia"/>
              <a:sym typeface="Georgia"/>
            </a:endParaRPr>
          </a:p>
        </p:txBody>
      </p:sp>
      <p:sp>
        <p:nvSpPr>
          <p:cNvPr id="1172" name="Google Shape;1172;p43"/>
          <p:cNvSpPr txBox="1"/>
          <p:nvPr/>
        </p:nvSpPr>
        <p:spPr>
          <a:xfrm>
            <a:off x="607975" y="577050"/>
            <a:ext cx="8341200" cy="428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900">
                <a:latin typeface="Comfortaa"/>
                <a:ea typeface="Comfortaa"/>
                <a:cs typeface="Comfortaa"/>
                <a:sym typeface="Comfortaa"/>
              </a:rPr>
              <a:t>Max 198000x</a:t>
            </a:r>
            <a:r>
              <a:rPr b="1" baseline="-25000" lang="en" sz="1900">
                <a:latin typeface="Comfortaa"/>
                <a:ea typeface="Comfortaa"/>
                <a:cs typeface="Comfortaa"/>
                <a:sym typeface="Comfortaa"/>
              </a:rPr>
              <a:t>12</a:t>
            </a:r>
            <a:r>
              <a:rPr b="1" lang="en" sz="1900">
                <a:latin typeface="Comfortaa"/>
                <a:ea typeface="Comfortaa"/>
                <a:cs typeface="Comfortaa"/>
                <a:sym typeface="Comfortaa"/>
              </a:rPr>
              <a:t> + 134000x</a:t>
            </a:r>
            <a:r>
              <a:rPr b="1" baseline="-25000" lang="en" sz="1900">
                <a:latin typeface="Comfortaa"/>
                <a:ea typeface="Comfortaa"/>
                <a:cs typeface="Comfortaa"/>
                <a:sym typeface="Comfortaa"/>
              </a:rPr>
              <a:t>13</a:t>
            </a:r>
            <a:r>
              <a:rPr b="1" lang="en" sz="1900">
                <a:latin typeface="Comfortaa"/>
                <a:ea typeface="Comfortaa"/>
                <a:cs typeface="Comfortaa"/>
                <a:sym typeface="Comfortaa"/>
              </a:rPr>
              <a:t> + 114000x</a:t>
            </a:r>
            <a:r>
              <a:rPr b="1" baseline="-25000" lang="en" sz="1900">
                <a:latin typeface="Comfortaa"/>
                <a:ea typeface="Comfortaa"/>
                <a:cs typeface="Comfortaa"/>
                <a:sym typeface="Comfortaa"/>
              </a:rPr>
              <a:t>14</a:t>
            </a:r>
            <a:r>
              <a:rPr b="1" lang="en" sz="1900">
                <a:latin typeface="Comfortaa"/>
                <a:ea typeface="Comfortaa"/>
                <a:cs typeface="Comfortaa"/>
                <a:sym typeface="Comfortaa"/>
              </a:rPr>
              <a:t> + 198000x</a:t>
            </a:r>
            <a:r>
              <a:rPr b="1" baseline="-25000" lang="en" sz="1900">
                <a:latin typeface="Comfortaa"/>
                <a:ea typeface="Comfortaa"/>
                <a:cs typeface="Comfortaa"/>
                <a:sym typeface="Comfortaa"/>
              </a:rPr>
              <a:t>21</a:t>
            </a:r>
            <a:r>
              <a:rPr b="1" lang="en" sz="1900">
                <a:latin typeface="Comfortaa"/>
                <a:ea typeface="Comfortaa"/>
                <a:cs typeface="Comfortaa"/>
                <a:sym typeface="Comfortaa"/>
              </a:rPr>
              <a:t> + 160000x</a:t>
            </a:r>
            <a:r>
              <a:rPr b="1" baseline="-25000" lang="en" sz="1900">
                <a:latin typeface="Comfortaa"/>
                <a:ea typeface="Comfortaa"/>
                <a:cs typeface="Comfortaa"/>
                <a:sym typeface="Comfortaa"/>
              </a:rPr>
              <a:t>23</a:t>
            </a:r>
            <a:r>
              <a:rPr b="1" lang="en" sz="1900">
                <a:latin typeface="Comfortaa"/>
                <a:ea typeface="Comfortaa"/>
                <a:cs typeface="Comfortaa"/>
                <a:sym typeface="Comfortaa"/>
              </a:rPr>
              <a:t> + 200000x</a:t>
            </a:r>
            <a:r>
              <a:rPr b="1" baseline="-25000" lang="en" sz="1900">
                <a:latin typeface="Comfortaa"/>
                <a:ea typeface="Comfortaa"/>
                <a:cs typeface="Comfortaa"/>
                <a:sym typeface="Comfortaa"/>
              </a:rPr>
              <a:t>24</a:t>
            </a:r>
            <a:r>
              <a:rPr b="1" lang="en" sz="1900">
                <a:latin typeface="Comfortaa"/>
                <a:ea typeface="Comfortaa"/>
                <a:cs typeface="Comfortaa"/>
                <a:sym typeface="Comfortaa"/>
              </a:rPr>
              <a:t> + 134000x</a:t>
            </a:r>
            <a:r>
              <a:rPr b="1" baseline="-25000" lang="en" sz="1900">
                <a:latin typeface="Comfortaa"/>
                <a:ea typeface="Comfortaa"/>
                <a:cs typeface="Comfortaa"/>
                <a:sym typeface="Comfortaa"/>
              </a:rPr>
              <a:t>31</a:t>
            </a:r>
            <a:r>
              <a:rPr b="1" lang="en" sz="1900">
                <a:latin typeface="Comfortaa"/>
                <a:ea typeface="Comfortaa"/>
                <a:cs typeface="Comfortaa"/>
                <a:sym typeface="Comfortaa"/>
              </a:rPr>
              <a:t> + 160000x</a:t>
            </a:r>
            <a:r>
              <a:rPr b="1" baseline="-25000" lang="en" sz="1900">
                <a:latin typeface="Comfortaa"/>
                <a:ea typeface="Comfortaa"/>
                <a:cs typeface="Comfortaa"/>
                <a:sym typeface="Comfortaa"/>
              </a:rPr>
              <a:t>32</a:t>
            </a:r>
            <a:r>
              <a:rPr b="1" lang="en" sz="1900">
                <a:latin typeface="Comfortaa"/>
                <a:ea typeface="Comfortaa"/>
                <a:cs typeface="Comfortaa"/>
                <a:sym typeface="Comfortaa"/>
              </a:rPr>
              <a:t> + 118000x</a:t>
            </a:r>
            <a:r>
              <a:rPr b="1" baseline="-25000" lang="en" sz="1900">
                <a:latin typeface="Comfortaa"/>
                <a:ea typeface="Comfortaa"/>
                <a:cs typeface="Comfortaa"/>
                <a:sym typeface="Comfortaa"/>
              </a:rPr>
              <a:t>34</a:t>
            </a:r>
            <a:r>
              <a:rPr b="1" lang="en" sz="1900">
                <a:latin typeface="Comfortaa"/>
                <a:ea typeface="Comfortaa"/>
                <a:cs typeface="Comfortaa"/>
                <a:sym typeface="Comfortaa"/>
              </a:rPr>
              <a:t> +114000x</a:t>
            </a:r>
            <a:r>
              <a:rPr b="1" baseline="-25000" lang="en" sz="1900">
                <a:latin typeface="Comfortaa"/>
                <a:ea typeface="Comfortaa"/>
                <a:cs typeface="Comfortaa"/>
                <a:sym typeface="Comfortaa"/>
              </a:rPr>
              <a:t>41</a:t>
            </a:r>
            <a:r>
              <a:rPr b="1" lang="en" sz="1900">
                <a:latin typeface="Comfortaa"/>
                <a:ea typeface="Comfortaa"/>
                <a:cs typeface="Comfortaa"/>
                <a:sym typeface="Comfortaa"/>
              </a:rPr>
              <a:t> + 200000x</a:t>
            </a:r>
            <a:r>
              <a:rPr b="1" baseline="-25000" lang="en" sz="1900">
                <a:latin typeface="Comfortaa"/>
                <a:ea typeface="Comfortaa"/>
                <a:cs typeface="Comfortaa"/>
                <a:sym typeface="Comfortaa"/>
              </a:rPr>
              <a:t>42</a:t>
            </a:r>
            <a:r>
              <a:rPr b="1" lang="en" sz="1900">
                <a:latin typeface="Comfortaa"/>
                <a:ea typeface="Comfortaa"/>
                <a:cs typeface="Comfortaa"/>
                <a:sym typeface="Comfortaa"/>
              </a:rPr>
              <a:t> + 118000x</a:t>
            </a:r>
            <a:r>
              <a:rPr b="1" baseline="-25000" lang="en" sz="1900">
                <a:latin typeface="Comfortaa"/>
                <a:ea typeface="Comfortaa"/>
                <a:cs typeface="Comfortaa"/>
                <a:sym typeface="Comfortaa"/>
              </a:rPr>
              <a:t>43</a:t>
            </a:r>
            <a:r>
              <a:rPr b="1" lang="en" sz="1900">
                <a:latin typeface="Comfortaa"/>
                <a:ea typeface="Comfortaa"/>
                <a:cs typeface="Comfortaa"/>
                <a:sym typeface="Comfortaa"/>
              </a:rPr>
              <a:t> </a:t>
            </a:r>
            <a:endParaRPr b="1" sz="1900">
              <a:latin typeface="Comfortaa"/>
              <a:ea typeface="Comfortaa"/>
              <a:cs typeface="Comfortaa"/>
              <a:sym typeface="Comfortaa"/>
            </a:endParaRPr>
          </a:p>
          <a:p>
            <a:pPr indent="0" lvl="0" marL="0" rtl="0" algn="ctr">
              <a:lnSpc>
                <a:spcPct val="115000"/>
              </a:lnSpc>
              <a:spcBef>
                <a:spcPts val="0"/>
              </a:spcBef>
              <a:spcAft>
                <a:spcPts val="0"/>
              </a:spcAft>
              <a:buNone/>
            </a:pPr>
            <a:r>
              <a:rPr b="1" lang="en" sz="1900">
                <a:latin typeface="Comfortaa"/>
                <a:ea typeface="Comfortaa"/>
                <a:cs typeface="Comfortaa"/>
                <a:sym typeface="Comfortaa"/>
              </a:rPr>
              <a:t> </a:t>
            </a:r>
            <a:endParaRPr b="1" sz="1900">
              <a:latin typeface="Comfortaa"/>
              <a:ea typeface="Comfortaa"/>
              <a:cs typeface="Comfortaa"/>
              <a:sym typeface="Comfortaa"/>
            </a:endParaRPr>
          </a:p>
          <a:p>
            <a:pPr indent="0" lvl="0" marL="0" rtl="0" algn="l">
              <a:lnSpc>
                <a:spcPct val="150000"/>
              </a:lnSpc>
              <a:spcBef>
                <a:spcPts val="0"/>
              </a:spcBef>
              <a:spcAft>
                <a:spcPts val="0"/>
              </a:spcAft>
              <a:buNone/>
            </a:pPr>
            <a:r>
              <a:rPr b="1" lang="en" sz="1900">
                <a:solidFill>
                  <a:schemeClr val="dk1"/>
                </a:solidFill>
                <a:latin typeface="Comfortaa"/>
                <a:ea typeface="Comfortaa"/>
                <a:cs typeface="Comfortaa"/>
                <a:sym typeface="Comfortaa"/>
              </a:rPr>
              <a:t>Subject to :-                                        x</a:t>
            </a:r>
            <a:r>
              <a:rPr b="1" baseline="-25000" lang="en" sz="1900">
                <a:solidFill>
                  <a:schemeClr val="dk1"/>
                </a:solidFill>
                <a:latin typeface="Comfortaa"/>
                <a:ea typeface="Comfortaa"/>
                <a:cs typeface="Comfortaa"/>
                <a:sym typeface="Comfortaa"/>
              </a:rPr>
              <a:t>13</a:t>
            </a:r>
            <a:r>
              <a:rPr b="1" lang="en" sz="1900">
                <a:solidFill>
                  <a:schemeClr val="dk1"/>
                </a:solidFill>
                <a:latin typeface="Comfortaa"/>
                <a:ea typeface="Comfortaa"/>
                <a:cs typeface="Comfortaa"/>
                <a:sym typeface="Comfortaa"/>
              </a:rPr>
              <a:t>&gt;=1 ,x</a:t>
            </a:r>
            <a:r>
              <a:rPr b="1" baseline="-25000" lang="en" sz="1900">
                <a:solidFill>
                  <a:schemeClr val="dk1"/>
                </a:solidFill>
                <a:latin typeface="Comfortaa"/>
                <a:ea typeface="Comfortaa"/>
                <a:cs typeface="Comfortaa"/>
                <a:sym typeface="Comfortaa"/>
              </a:rPr>
              <a:t>23</a:t>
            </a:r>
            <a:r>
              <a:rPr b="1" lang="en" sz="1900">
                <a:solidFill>
                  <a:schemeClr val="dk1"/>
                </a:solidFill>
                <a:latin typeface="Comfortaa"/>
                <a:ea typeface="Comfortaa"/>
                <a:cs typeface="Comfortaa"/>
                <a:sym typeface="Comfortaa"/>
              </a:rPr>
              <a:t>&gt;=1 ,x</a:t>
            </a:r>
            <a:r>
              <a:rPr b="1" baseline="-25000" lang="en" sz="1900">
                <a:solidFill>
                  <a:schemeClr val="dk1"/>
                </a:solidFill>
                <a:latin typeface="Comfortaa"/>
                <a:ea typeface="Comfortaa"/>
                <a:cs typeface="Comfortaa"/>
                <a:sym typeface="Comfortaa"/>
              </a:rPr>
              <a:t>32</a:t>
            </a:r>
            <a:r>
              <a:rPr b="1" lang="en" sz="1900">
                <a:solidFill>
                  <a:schemeClr val="dk1"/>
                </a:solidFill>
                <a:latin typeface="Comfortaa"/>
                <a:ea typeface="Comfortaa"/>
                <a:cs typeface="Comfortaa"/>
                <a:sym typeface="Comfortaa"/>
              </a:rPr>
              <a:t>&gt;=1 ,x</a:t>
            </a:r>
            <a:r>
              <a:rPr b="1" baseline="-25000" lang="en" sz="1900">
                <a:solidFill>
                  <a:schemeClr val="dk1"/>
                </a:solidFill>
                <a:latin typeface="Comfortaa"/>
                <a:ea typeface="Comfortaa"/>
                <a:cs typeface="Comfortaa"/>
                <a:sym typeface="Comfortaa"/>
              </a:rPr>
              <a:t>42</a:t>
            </a:r>
            <a:r>
              <a:rPr b="1" lang="en" sz="1900">
                <a:solidFill>
                  <a:schemeClr val="dk1"/>
                </a:solidFill>
                <a:latin typeface="Comfortaa"/>
                <a:ea typeface="Comfortaa"/>
                <a:cs typeface="Comfortaa"/>
                <a:sym typeface="Comfortaa"/>
              </a:rPr>
              <a:t>&gt;=1 </a:t>
            </a:r>
            <a:endParaRPr b="1" sz="1900">
              <a:solidFill>
                <a:schemeClr val="dk1"/>
              </a:solidFill>
              <a:latin typeface="Comfortaa"/>
              <a:ea typeface="Comfortaa"/>
              <a:cs typeface="Comfortaa"/>
              <a:sym typeface="Comfortaa"/>
            </a:endParaRPr>
          </a:p>
          <a:p>
            <a:pPr indent="0" lvl="0" marL="0" rtl="0" algn="l">
              <a:lnSpc>
                <a:spcPct val="150000"/>
              </a:lnSpc>
              <a:spcBef>
                <a:spcPts val="0"/>
              </a:spcBef>
              <a:spcAft>
                <a:spcPts val="0"/>
              </a:spcAft>
              <a:buNone/>
            </a:pPr>
            <a:r>
              <a:rPr b="1" lang="en" sz="1900">
                <a:solidFill>
                  <a:schemeClr val="dk1"/>
                </a:solidFill>
                <a:latin typeface="Comfortaa"/>
                <a:ea typeface="Comfortaa"/>
                <a:cs typeface="Comfortaa"/>
                <a:sym typeface="Comfortaa"/>
              </a:rPr>
              <a:t>x</a:t>
            </a:r>
            <a:r>
              <a:rPr b="1" baseline="-25000" lang="en" sz="1900">
                <a:solidFill>
                  <a:schemeClr val="dk1"/>
                </a:solidFill>
                <a:latin typeface="Comfortaa"/>
                <a:ea typeface="Comfortaa"/>
                <a:cs typeface="Comfortaa"/>
                <a:sym typeface="Comfortaa"/>
              </a:rPr>
              <a:t>12</a:t>
            </a:r>
            <a:r>
              <a:rPr b="1" lang="en" sz="1900">
                <a:solidFill>
                  <a:schemeClr val="dk1"/>
                </a:solidFill>
                <a:latin typeface="Comfortaa"/>
                <a:ea typeface="Comfortaa"/>
                <a:cs typeface="Comfortaa"/>
                <a:sym typeface="Comfortaa"/>
              </a:rPr>
              <a:t>&gt;=1, x</a:t>
            </a:r>
            <a:r>
              <a:rPr b="1" baseline="-25000" lang="en" sz="1900">
                <a:solidFill>
                  <a:schemeClr val="dk1"/>
                </a:solidFill>
                <a:latin typeface="Comfortaa"/>
                <a:ea typeface="Comfortaa"/>
                <a:cs typeface="Comfortaa"/>
                <a:sym typeface="Comfortaa"/>
              </a:rPr>
              <a:t>21</a:t>
            </a:r>
            <a:r>
              <a:rPr b="1" lang="en" sz="1900">
                <a:solidFill>
                  <a:schemeClr val="dk1"/>
                </a:solidFill>
                <a:latin typeface="Comfortaa"/>
                <a:ea typeface="Comfortaa"/>
                <a:cs typeface="Comfortaa"/>
                <a:sym typeface="Comfortaa"/>
              </a:rPr>
              <a:t>&gt;=1 ,x</a:t>
            </a:r>
            <a:r>
              <a:rPr b="1" baseline="-25000" lang="en" sz="1900">
                <a:solidFill>
                  <a:schemeClr val="dk1"/>
                </a:solidFill>
                <a:latin typeface="Comfortaa"/>
                <a:ea typeface="Comfortaa"/>
                <a:cs typeface="Comfortaa"/>
                <a:sym typeface="Comfortaa"/>
              </a:rPr>
              <a:t>31</a:t>
            </a:r>
            <a:r>
              <a:rPr b="1" lang="en" sz="1900">
                <a:solidFill>
                  <a:schemeClr val="dk1"/>
                </a:solidFill>
                <a:latin typeface="Comfortaa"/>
                <a:ea typeface="Comfortaa"/>
                <a:cs typeface="Comfortaa"/>
                <a:sym typeface="Comfortaa"/>
              </a:rPr>
              <a:t>&gt;=1 ,x</a:t>
            </a:r>
            <a:r>
              <a:rPr b="1" baseline="-25000" lang="en" sz="1900">
                <a:solidFill>
                  <a:schemeClr val="dk1"/>
                </a:solidFill>
                <a:latin typeface="Comfortaa"/>
                <a:ea typeface="Comfortaa"/>
                <a:cs typeface="Comfortaa"/>
                <a:sym typeface="Comfortaa"/>
              </a:rPr>
              <a:t>41</a:t>
            </a:r>
            <a:r>
              <a:rPr b="1" lang="en" sz="1900">
                <a:solidFill>
                  <a:schemeClr val="dk1"/>
                </a:solidFill>
                <a:latin typeface="Comfortaa"/>
                <a:ea typeface="Comfortaa"/>
                <a:cs typeface="Comfortaa"/>
                <a:sym typeface="Comfortaa"/>
              </a:rPr>
              <a:t>&gt;=1                    x</a:t>
            </a:r>
            <a:r>
              <a:rPr b="1" baseline="-25000" lang="en" sz="1900">
                <a:solidFill>
                  <a:schemeClr val="dk1"/>
                </a:solidFill>
                <a:latin typeface="Comfortaa"/>
                <a:ea typeface="Comfortaa"/>
                <a:cs typeface="Comfortaa"/>
                <a:sym typeface="Comfortaa"/>
              </a:rPr>
              <a:t>14</a:t>
            </a:r>
            <a:r>
              <a:rPr b="1" lang="en" sz="1900">
                <a:solidFill>
                  <a:schemeClr val="dk1"/>
                </a:solidFill>
                <a:latin typeface="Comfortaa"/>
                <a:ea typeface="Comfortaa"/>
                <a:cs typeface="Comfortaa"/>
                <a:sym typeface="Comfortaa"/>
              </a:rPr>
              <a:t>&gt;=1 ,x</a:t>
            </a:r>
            <a:r>
              <a:rPr b="1" baseline="-25000" lang="en" sz="1900">
                <a:solidFill>
                  <a:schemeClr val="dk1"/>
                </a:solidFill>
                <a:latin typeface="Comfortaa"/>
                <a:ea typeface="Comfortaa"/>
                <a:cs typeface="Comfortaa"/>
                <a:sym typeface="Comfortaa"/>
              </a:rPr>
              <a:t>24</a:t>
            </a:r>
            <a:r>
              <a:rPr b="1" lang="en" sz="1900">
                <a:solidFill>
                  <a:schemeClr val="dk1"/>
                </a:solidFill>
                <a:latin typeface="Comfortaa"/>
                <a:ea typeface="Comfortaa"/>
                <a:cs typeface="Comfortaa"/>
                <a:sym typeface="Comfortaa"/>
              </a:rPr>
              <a:t>&gt;=1 ,x</a:t>
            </a:r>
            <a:r>
              <a:rPr b="1" baseline="-25000" lang="en" sz="1900">
                <a:solidFill>
                  <a:schemeClr val="dk1"/>
                </a:solidFill>
                <a:latin typeface="Comfortaa"/>
                <a:ea typeface="Comfortaa"/>
                <a:cs typeface="Comfortaa"/>
                <a:sym typeface="Comfortaa"/>
              </a:rPr>
              <a:t>34</a:t>
            </a:r>
            <a:r>
              <a:rPr b="1" lang="en" sz="1900">
                <a:solidFill>
                  <a:schemeClr val="dk1"/>
                </a:solidFill>
                <a:latin typeface="Comfortaa"/>
                <a:ea typeface="Comfortaa"/>
                <a:cs typeface="Comfortaa"/>
                <a:sym typeface="Comfortaa"/>
              </a:rPr>
              <a:t>&gt;=1 ,x</a:t>
            </a:r>
            <a:r>
              <a:rPr b="1" baseline="-25000" lang="en" sz="1900">
                <a:solidFill>
                  <a:schemeClr val="dk1"/>
                </a:solidFill>
                <a:latin typeface="Comfortaa"/>
                <a:ea typeface="Comfortaa"/>
                <a:cs typeface="Comfortaa"/>
                <a:sym typeface="Comfortaa"/>
              </a:rPr>
              <a:t>43</a:t>
            </a:r>
            <a:r>
              <a:rPr b="1" lang="en" sz="1900">
                <a:solidFill>
                  <a:schemeClr val="dk1"/>
                </a:solidFill>
                <a:latin typeface="Comfortaa"/>
                <a:ea typeface="Comfortaa"/>
                <a:cs typeface="Comfortaa"/>
                <a:sym typeface="Comfortaa"/>
              </a:rPr>
              <a:t>&gt;=1 </a:t>
            </a:r>
            <a:endParaRPr b="1" sz="1900">
              <a:latin typeface="Comfortaa"/>
              <a:ea typeface="Comfortaa"/>
              <a:cs typeface="Comfortaa"/>
              <a:sym typeface="Comfortaa"/>
            </a:endParaRPr>
          </a:p>
          <a:p>
            <a:pPr indent="0" lvl="0" marL="0" rtl="0" algn="l">
              <a:lnSpc>
                <a:spcPct val="115000"/>
              </a:lnSpc>
              <a:spcBef>
                <a:spcPts val="0"/>
              </a:spcBef>
              <a:spcAft>
                <a:spcPts val="0"/>
              </a:spcAft>
              <a:buNone/>
            </a:pPr>
            <a:r>
              <a:rPr b="1" lang="en" sz="1900">
                <a:latin typeface="Comfortaa"/>
                <a:ea typeface="Comfortaa"/>
                <a:cs typeface="Comfortaa"/>
                <a:sym typeface="Comfortaa"/>
              </a:rPr>
              <a:t>    </a:t>
            </a:r>
            <a:endParaRPr b="1" sz="1900">
              <a:latin typeface="Comfortaa"/>
              <a:ea typeface="Comfortaa"/>
              <a:cs typeface="Comfortaa"/>
              <a:sym typeface="Comfortaa"/>
            </a:endParaRPr>
          </a:p>
          <a:p>
            <a:pPr indent="0" lvl="0" marL="0" rtl="0" algn="l">
              <a:lnSpc>
                <a:spcPct val="200000"/>
              </a:lnSpc>
              <a:spcBef>
                <a:spcPts val="0"/>
              </a:spcBef>
              <a:spcAft>
                <a:spcPts val="0"/>
              </a:spcAft>
              <a:buNone/>
            </a:pPr>
            <a:r>
              <a:rPr b="1" lang="en" sz="1900">
                <a:latin typeface="Comfortaa"/>
                <a:ea typeface="Comfortaa"/>
                <a:cs typeface="Comfortaa"/>
                <a:sym typeface="Comfortaa"/>
              </a:rPr>
              <a:t>     x</a:t>
            </a:r>
            <a:r>
              <a:rPr b="1" baseline="-25000" lang="en" sz="1900">
                <a:latin typeface="Comfortaa"/>
                <a:ea typeface="Comfortaa"/>
                <a:cs typeface="Comfortaa"/>
                <a:sym typeface="Comfortaa"/>
              </a:rPr>
              <a:t>21</a:t>
            </a:r>
            <a:r>
              <a:rPr b="1" lang="en" sz="1900">
                <a:latin typeface="Comfortaa"/>
                <a:ea typeface="Comfortaa"/>
                <a:cs typeface="Comfortaa"/>
                <a:sym typeface="Comfortaa"/>
              </a:rPr>
              <a:t>+x</a:t>
            </a:r>
            <a:r>
              <a:rPr b="1" baseline="-25000" lang="en" sz="1900">
                <a:latin typeface="Comfortaa"/>
                <a:ea typeface="Comfortaa"/>
                <a:cs typeface="Comfortaa"/>
                <a:sym typeface="Comfortaa"/>
              </a:rPr>
              <a:t>23</a:t>
            </a:r>
            <a:r>
              <a:rPr b="1" lang="en" sz="1900">
                <a:latin typeface="Comfortaa"/>
                <a:ea typeface="Comfortaa"/>
                <a:cs typeface="Comfortaa"/>
                <a:sym typeface="Comfortaa"/>
              </a:rPr>
              <a:t>+x</a:t>
            </a:r>
            <a:r>
              <a:rPr b="1" baseline="-25000" lang="en" sz="1900">
                <a:latin typeface="Comfortaa"/>
                <a:ea typeface="Comfortaa"/>
                <a:cs typeface="Comfortaa"/>
                <a:sym typeface="Comfortaa"/>
              </a:rPr>
              <a:t>24</a:t>
            </a:r>
            <a:r>
              <a:rPr b="1" lang="en" sz="1900">
                <a:latin typeface="Comfortaa"/>
                <a:ea typeface="Comfortaa"/>
                <a:cs typeface="Comfortaa"/>
                <a:sym typeface="Comfortaa"/>
              </a:rPr>
              <a:t>&lt;=16          </a:t>
            </a:r>
            <a:r>
              <a:rPr b="1" lang="en" sz="1900">
                <a:solidFill>
                  <a:schemeClr val="dk1"/>
                </a:solidFill>
                <a:latin typeface="Comfortaa"/>
                <a:ea typeface="Comfortaa"/>
                <a:cs typeface="Comfortaa"/>
                <a:sym typeface="Comfortaa"/>
              </a:rPr>
              <a:t>x</a:t>
            </a:r>
            <a:r>
              <a:rPr b="1" baseline="-25000" lang="en" sz="1900">
                <a:solidFill>
                  <a:schemeClr val="dk1"/>
                </a:solidFill>
                <a:latin typeface="Comfortaa"/>
                <a:ea typeface="Comfortaa"/>
                <a:cs typeface="Comfortaa"/>
                <a:sym typeface="Comfortaa"/>
              </a:rPr>
              <a:t>41</a:t>
            </a:r>
            <a:r>
              <a:rPr b="1" lang="en" sz="1900">
                <a:solidFill>
                  <a:schemeClr val="dk1"/>
                </a:solidFill>
                <a:latin typeface="Comfortaa"/>
                <a:ea typeface="Comfortaa"/>
                <a:cs typeface="Comfortaa"/>
                <a:sym typeface="Comfortaa"/>
              </a:rPr>
              <a:t>+x</a:t>
            </a:r>
            <a:r>
              <a:rPr b="1" baseline="-25000" lang="en" sz="1900">
                <a:solidFill>
                  <a:schemeClr val="dk1"/>
                </a:solidFill>
                <a:latin typeface="Comfortaa"/>
                <a:ea typeface="Comfortaa"/>
                <a:cs typeface="Comfortaa"/>
                <a:sym typeface="Comfortaa"/>
              </a:rPr>
              <a:t>42</a:t>
            </a:r>
            <a:r>
              <a:rPr b="1" lang="en" sz="1900">
                <a:solidFill>
                  <a:schemeClr val="dk1"/>
                </a:solidFill>
                <a:latin typeface="Comfortaa"/>
                <a:ea typeface="Comfortaa"/>
                <a:cs typeface="Comfortaa"/>
                <a:sym typeface="Comfortaa"/>
              </a:rPr>
              <a:t>+x</a:t>
            </a:r>
            <a:r>
              <a:rPr b="1" baseline="-25000" lang="en" sz="1900">
                <a:solidFill>
                  <a:schemeClr val="dk1"/>
                </a:solidFill>
                <a:latin typeface="Comfortaa"/>
                <a:ea typeface="Comfortaa"/>
                <a:cs typeface="Comfortaa"/>
                <a:sym typeface="Comfortaa"/>
              </a:rPr>
              <a:t>43</a:t>
            </a:r>
            <a:r>
              <a:rPr b="1" lang="en" sz="1900">
                <a:solidFill>
                  <a:schemeClr val="dk1"/>
                </a:solidFill>
                <a:latin typeface="Comfortaa"/>
                <a:ea typeface="Comfortaa"/>
                <a:cs typeface="Comfortaa"/>
                <a:sym typeface="Comfortaa"/>
              </a:rPr>
              <a:t>&lt;=11        x</a:t>
            </a:r>
            <a:r>
              <a:rPr b="1" baseline="-25000" lang="en" sz="1900">
                <a:solidFill>
                  <a:schemeClr val="dk1"/>
                </a:solidFill>
                <a:latin typeface="Comfortaa"/>
                <a:ea typeface="Comfortaa"/>
                <a:cs typeface="Comfortaa"/>
                <a:sym typeface="Comfortaa"/>
              </a:rPr>
              <a:t>21</a:t>
            </a:r>
            <a:r>
              <a:rPr b="1" lang="en" sz="1900">
                <a:solidFill>
                  <a:schemeClr val="dk1"/>
                </a:solidFill>
                <a:latin typeface="Comfortaa"/>
                <a:ea typeface="Comfortaa"/>
                <a:cs typeface="Comfortaa"/>
                <a:sym typeface="Comfortaa"/>
              </a:rPr>
              <a:t>+x</a:t>
            </a:r>
            <a:r>
              <a:rPr b="1" baseline="-25000" lang="en" sz="1900">
                <a:solidFill>
                  <a:schemeClr val="dk1"/>
                </a:solidFill>
                <a:latin typeface="Comfortaa"/>
                <a:ea typeface="Comfortaa"/>
                <a:cs typeface="Comfortaa"/>
                <a:sym typeface="Comfortaa"/>
              </a:rPr>
              <a:t>32</a:t>
            </a:r>
            <a:r>
              <a:rPr b="1" lang="en" sz="1900">
                <a:solidFill>
                  <a:schemeClr val="dk1"/>
                </a:solidFill>
                <a:latin typeface="Comfortaa"/>
                <a:ea typeface="Comfortaa"/>
                <a:cs typeface="Comfortaa"/>
                <a:sym typeface="Comfortaa"/>
              </a:rPr>
              <a:t>+x</a:t>
            </a:r>
            <a:r>
              <a:rPr b="1" baseline="-25000" lang="en" sz="1900">
                <a:solidFill>
                  <a:schemeClr val="dk1"/>
                </a:solidFill>
                <a:latin typeface="Comfortaa"/>
                <a:ea typeface="Comfortaa"/>
                <a:cs typeface="Comfortaa"/>
                <a:sym typeface="Comfortaa"/>
              </a:rPr>
              <a:t>41</a:t>
            </a:r>
            <a:r>
              <a:rPr b="1" lang="en" sz="1900">
                <a:solidFill>
                  <a:schemeClr val="dk1"/>
                </a:solidFill>
                <a:latin typeface="Comfortaa"/>
                <a:ea typeface="Comfortaa"/>
                <a:cs typeface="Comfortaa"/>
                <a:sym typeface="Comfortaa"/>
              </a:rPr>
              <a:t>&lt;=20                         </a:t>
            </a:r>
            <a:endParaRPr b="1" sz="1900">
              <a:solidFill>
                <a:schemeClr val="dk1"/>
              </a:solidFill>
              <a:latin typeface="Comfortaa"/>
              <a:ea typeface="Comfortaa"/>
              <a:cs typeface="Comfortaa"/>
              <a:sym typeface="Comfortaa"/>
            </a:endParaRPr>
          </a:p>
          <a:p>
            <a:pPr indent="0" lvl="0" marL="0" rtl="0" algn="l">
              <a:lnSpc>
                <a:spcPct val="200000"/>
              </a:lnSpc>
              <a:spcBef>
                <a:spcPts val="0"/>
              </a:spcBef>
              <a:spcAft>
                <a:spcPts val="0"/>
              </a:spcAft>
              <a:buNone/>
            </a:pPr>
            <a:r>
              <a:rPr b="1" lang="en" sz="1900">
                <a:solidFill>
                  <a:schemeClr val="dk1"/>
                </a:solidFill>
                <a:latin typeface="Comfortaa"/>
                <a:ea typeface="Comfortaa"/>
                <a:cs typeface="Comfortaa"/>
                <a:sym typeface="Comfortaa"/>
              </a:rPr>
              <a:t>     x</a:t>
            </a:r>
            <a:r>
              <a:rPr b="1" baseline="-25000" lang="en" sz="1900">
                <a:solidFill>
                  <a:schemeClr val="dk1"/>
                </a:solidFill>
                <a:latin typeface="Comfortaa"/>
                <a:ea typeface="Comfortaa"/>
                <a:cs typeface="Comfortaa"/>
                <a:sym typeface="Comfortaa"/>
              </a:rPr>
              <a:t>12</a:t>
            </a:r>
            <a:r>
              <a:rPr b="1" lang="en" sz="1900">
                <a:solidFill>
                  <a:schemeClr val="dk1"/>
                </a:solidFill>
                <a:latin typeface="Comfortaa"/>
                <a:ea typeface="Comfortaa"/>
                <a:cs typeface="Comfortaa"/>
                <a:sym typeface="Comfortaa"/>
              </a:rPr>
              <a:t>+x</a:t>
            </a:r>
            <a:r>
              <a:rPr b="1" baseline="-25000" lang="en" sz="1900">
                <a:solidFill>
                  <a:schemeClr val="dk1"/>
                </a:solidFill>
                <a:latin typeface="Comfortaa"/>
                <a:ea typeface="Comfortaa"/>
                <a:cs typeface="Comfortaa"/>
                <a:sym typeface="Comfortaa"/>
              </a:rPr>
              <a:t>32</a:t>
            </a:r>
            <a:r>
              <a:rPr b="1" lang="en" sz="1900">
                <a:solidFill>
                  <a:schemeClr val="dk1"/>
                </a:solidFill>
                <a:latin typeface="Comfortaa"/>
                <a:ea typeface="Comfortaa"/>
                <a:cs typeface="Comfortaa"/>
                <a:sym typeface="Comfortaa"/>
              </a:rPr>
              <a:t>+x</a:t>
            </a:r>
            <a:r>
              <a:rPr b="1" baseline="-25000" lang="en" sz="1900">
                <a:solidFill>
                  <a:schemeClr val="dk1"/>
                </a:solidFill>
                <a:latin typeface="Comfortaa"/>
                <a:ea typeface="Comfortaa"/>
                <a:cs typeface="Comfortaa"/>
                <a:sym typeface="Comfortaa"/>
              </a:rPr>
              <a:t>42</a:t>
            </a:r>
            <a:r>
              <a:rPr b="1" lang="en" sz="1900">
                <a:solidFill>
                  <a:schemeClr val="dk1"/>
                </a:solidFill>
                <a:latin typeface="Comfortaa"/>
                <a:ea typeface="Comfortaa"/>
                <a:cs typeface="Comfortaa"/>
                <a:sym typeface="Comfortaa"/>
              </a:rPr>
              <a:t>&lt;=15          x</a:t>
            </a:r>
            <a:r>
              <a:rPr b="1" baseline="-25000" lang="en" sz="1900">
                <a:solidFill>
                  <a:schemeClr val="dk1"/>
                </a:solidFill>
                <a:latin typeface="Comfortaa"/>
                <a:ea typeface="Comfortaa"/>
                <a:cs typeface="Comfortaa"/>
                <a:sym typeface="Comfortaa"/>
              </a:rPr>
              <a:t>13</a:t>
            </a:r>
            <a:r>
              <a:rPr b="1" lang="en" sz="1900">
                <a:solidFill>
                  <a:schemeClr val="dk1"/>
                </a:solidFill>
                <a:latin typeface="Comfortaa"/>
                <a:ea typeface="Comfortaa"/>
                <a:cs typeface="Comfortaa"/>
                <a:sym typeface="Comfortaa"/>
              </a:rPr>
              <a:t>+x</a:t>
            </a:r>
            <a:r>
              <a:rPr b="1" baseline="-25000" lang="en" sz="1900">
                <a:solidFill>
                  <a:schemeClr val="dk1"/>
                </a:solidFill>
                <a:latin typeface="Comfortaa"/>
                <a:ea typeface="Comfortaa"/>
                <a:cs typeface="Comfortaa"/>
                <a:sym typeface="Comfortaa"/>
              </a:rPr>
              <a:t>23</a:t>
            </a:r>
            <a:r>
              <a:rPr b="1" lang="en" sz="1900">
                <a:solidFill>
                  <a:schemeClr val="dk1"/>
                </a:solidFill>
                <a:latin typeface="Comfortaa"/>
                <a:ea typeface="Comfortaa"/>
                <a:cs typeface="Comfortaa"/>
                <a:sym typeface="Comfortaa"/>
              </a:rPr>
              <a:t>+x</a:t>
            </a:r>
            <a:r>
              <a:rPr b="1" baseline="-25000" lang="en" sz="1900">
                <a:solidFill>
                  <a:schemeClr val="dk1"/>
                </a:solidFill>
                <a:latin typeface="Comfortaa"/>
                <a:ea typeface="Comfortaa"/>
                <a:cs typeface="Comfortaa"/>
                <a:sym typeface="Comfortaa"/>
              </a:rPr>
              <a:t>43</a:t>
            </a:r>
            <a:r>
              <a:rPr b="1" lang="en" sz="1900">
                <a:solidFill>
                  <a:schemeClr val="dk1"/>
                </a:solidFill>
                <a:latin typeface="Comfortaa"/>
                <a:ea typeface="Comfortaa"/>
                <a:cs typeface="Comfortaa"/>
                <a:sym typeface="Comfortaa"/>
              </a:rPr>
              <a:t>&lt;=12        x</a:t>
            </a:r>
            <a:r>
              <a:rPr b="1" baseline="-25000" lang="en" sz="1900">
                <a:solidFill>
                  <a:schemeClr val="dk1"/>
                </a:solidFill>
                <a:latin typeface="Comfortaa"/>
                <a:ea typeface="Comfortaa"/>
                <a:cs typeface="Comfortaa"/>
                <a:sym typeface="Comfortaa"/>
              </a:rPr>
              <a:t>14</a:t>
            </a:r>
            <a:r>
              <a:rPr b="1" lang="en" sz="1900">
                <a:solidFill>
                  <a:schemeClr val="dk1"/>
                </a:solidFill>
                <a:latin typeface="Comfortaa"/>
                <a:ea typeface="Comfortaa"/>
                <a:cs typeface="Comfortaa"/>
                <a:sym typeface="Comfortaa"/>
              </a:rPr>
              <a:t>+x</a:t>
            </a:r>
            <a:r>
              <a:rPr b="1" baseline="-25000" lang="en" sz="1900">
                <a:solidFill>
                  <a:schemeClr val="dk1"/>
                </a:solidFill>
                <a:latin typeface="Comfortaa"/>
                <a:ea typeface="Comfortaa"/>
                <a:cs typeface="Comfortaa"/>
                <a:sym typeface="Comfortaa"/>
              </a:rPr>
              <a:t>24</a:t>
            </a:r>
            <a:r>
              <a:rPr b="1" lang="en" sz="1900">
                <a:solidFill>
                  <a:schemeClr val="dk1"/>
                </a:solidFill>
                <a:latin typeface="Comfortaa"/>
                <a:ea typeface="Comfortaa"/>
                <a:cs typeface="Comfortaa"/>
                <a:sym typeface="Comfortaa"/>
              </a:rPr>
              <a:t>+x</a:t>
            </a:r>
            <a:r>
              <a:rPr b="1" baseline="-25000" lang="en" sz="1900">
                <a:solidFill>
                  <a:schemeClr val="dk1"/>
                </a:solidFill>
                <a:latin typeface="Comfortaa"/>
                <a:ea typeface="Comfortaa"/>
                <a:cs typeface="Comfortaa"/>
                <a:sym typeface="Comfortaa"/>
              </a:rPr>
              <a:t>34</a:t>
            </a:r>
            <a:r>
              <a:rPr b="1" lang="en" sz="1900">
                <a:solidFill>
                  <a:schemeClr val="dk1"/>
                </a:solidFill>
                <a:latin typeface="Comfortaa"/>
                <a:ea typeface="Comfortaa"/>
                <a:cs typeface="Comfortaa"/>
                <a:sym typeface="Comfortaa"/>
              </a:rPr>
              <a:t>&lt;=10</a:t>
            </a:r>
            <a:endParaRPr b="1" sz="1900">
              <a:latin typeface="Comfortaa"/>
              <a:ea typeface="Comfortaa"/>
              <a:cs typeface="Comfortaa"/>
              <a:sym typeface="Comfortaa"/>
            </a:endParaRPr>
          </a:p>
          <a:p>
            <a:pPr indent="0" lvl="0" marL="0" rtl="0" algn="l">
              <a:lnSpc>
                <a:spcPct val="200000"/>
              </a:lnSpc>
              <a:spcBef>
                <a:spcPts val="0"/>
              </a:spcBef>
              <a:spcAft>
                <a:spcPts val="0"/>
              </a:spcAft>
              <a:buNone/>
            </a:pPr>
            <a:r>
              <a:rPr b="1" lang="en" sz="1900">
                <a:latin typeface="Comfortaa"/>
                <a:ea typeface="Comfortaa"/>
                <a:cs typeface="Comfortaa"/>
                <a:sym typeface="Comfortaa"/>
              </a:rPr>
              <a:t>     x</a:t>
            </a:r>
            <a:r>
              <a:rPr b="1" baseline="-25000" lang="en" sz="1900">
                <a:latin typeface="Comfortaa"/>
                <a:ea typeface="Comfortaa"/>
                <a:cs typeface="Comfortaa"/>
                <a:sym typeface="Comfortaa"/>
              </a:rPr>
              <a:t>31</a:t>
            </a:r>
            <a:r>
              <a:rPr b="1" lang="en" sz="1900">
                <a:latin typeface="Comfortaa"/>
                <a:ea typeface="Comfortaa"/>
                <a:cs typeface="Comfortaa"/>
                <a:sym typeface="Comfortaa"/>
              </a:rPr>
              <a:t>+x</a:t>
            </a:r>
            <a:r>
              <a:rPr b="1" baseline="-25000" lang="en" sz="1900">
                <a:latin typeface="Comfortaa"/>
                <a:ea typeface="Comfortaa"/>
                <a:cs typeface="Comfortaa"/>
                <a:sym typeface="Comfortaa"/>
              </a:rPr>
              <a:t>32</a:t>
            </a:r>
            <a:r>
              <a:rPr b="1" lang="en" sz="1900">
                <a:latin typeface="Comfortaa"/>
                <a:ea typeface="Comfortaa"/>
                <a:cs typeface="Comfortaa"/>
                <a:sym typeface="Comfortaa"/>
              </a:rPr>
              <a:t>+x</a:t>
            </a:r>
            <a:r>
              <a:rPr b="1" baseline="-25000" lang="en" sz="1900">
                <a:latin typeface="Comfortaa"/>
                <a:ea typeface="Comfortaa"/>
                <a:cs typeface="Comfortaa"/>
                <a:sym typeface="Comfortaa"/>
              </a:rPr>
              <a:t>34</a:t>
            </a:r>
            <a:r>
              <a:rPr b="1" lang="en" sz="1900">
                <a:latin typeface="Comfortaa"/>
                <a:ea typeface="Comfortaa"/>
                <a:cs typeface="Comfortaa"/>
                <a:sym typeface="Comfortaa"/>
              </a:rPr>
              <a:t>&lt;=12          </a:t>
            </a:r>
            <a:r>
              <a:rPr b="1" lang="en" sz="1900">
                <a:solidFill>
                  <a:schemeClr val="dk1"/>
                </a:solidFill>
                <a:latin typeface="Comfortaa"/>
                <a:ea typeface="Comfortaa"/>
                <a:cs typeface="Comfortaa"/>
                <a:sym typeface="Comfortaa"/>
              </a:rPr>
              <a:t>x</a:t>
            </a:r>
            <a:r>
              <a:rPr b="1" baseline="-25000" lang="en" sz="1900">
                <a:solidFill>
                  <a:schemeClr val="dk1"/>
                </a:solidFill>
                <a:latin typeface="Comfortaa"/>
                <a:ea typeface="Comfortaa"/>
                <a:cs typeface="Comfortaa"/>
                <a:sym typeface="Comfortaa"/>
              </a:rPr>
              <a:t>12</a:t>
            </a:r>
            <a:r>
              <a:rPr b="1" lang="en" sz="1900">
                <a:solidFill>
                  <a:schemeClr val="dk1"/>
                </a:solidFill>
                <a:latin typeface="Comfortaa"/>
                <a:ea typeface="Comfortaa"/>
                <a:cs typeface="Comfortaa"/>
                <a:sym typeface="Comfortaa"/>
              </a:rPr>
              <a:t>+x</a:t>
            </a:r>
            <a:r>
              <a:rPr b="1" baseline="-25000" lang="en" sz="1900">
                <a:solidFill>
                  <a:schemeClr val="dk1"/>
                </a:solidFill>
                <a:latin typeface="Comfortaa"/>
                <a:ea typeface="Comfortaa"/>
                <a:cs typeface="Comfortaa"/>
                <a:sym typeface="Comfortaa"/>
              </a:rPr>
              <a:t>13</a:t>
            </a:r>
            <a:r>
              <a:rPr b="1" lang="en" sz="1900">
                <a:solidFill>
                  <a:schemeClr val="dk1"/>
                </a:solidFill>
                <a:latin typeface="Comfortaa"/>
                <a:ea typeface="Comfortaa"/>
                <a:cs typeface="Comfortaa"/>
                <a:sym typeface="Comfortaa"/>
              </a:rPr>
              <a:t>+x</a:t>
            </a:r>
            <a:r>
              <a:rPr b="1" baseline="-25000" lang="en" sz="1900">
                <a:solidFill>
                  <a:schemeClr val="dk1"/>
                </a:solidFill>
                <a:latin typeface="Comfortaa"/>
                <a:ea typeface="Comfortaa"/>
                <a:cs typeface="Comfortaa"/>
                <a:sym typeface="Comfortaa"/>
              </a:rPr>
              <a:t>14</a:t>
            </a:r>
            <a:r>
              <a:rPr b="1" lang="en" sz="1900">
                <a:solidFill>
                  <a:schemeClr val="dk1"/>
                </a:solidFill>
                <a:latin typeface="Comfortaa"/>
                <a:ea typeface="Comfortaa"/>
                <a:cs typeface="Comfortaa"/>
                <a:sym typeface="Comfortaa"/>
              </a:rPr>
              <a:t>&lt;=18 </a:t>
            </a:r>
            <a:endParaRPr b="1" sz="1900">
              <a:latin typeface="Comfortaa"/>
              <a:ea typeface="Comfortaa"/>
              <a:cs typeface="Comfortaa"/>
              <a:sym typeface="Comfortaa"/>
            </a:endParaRPr>
          </a:p>
          <a:p>
            <a:pPr indent="0" lvl="0" marL="0" rtl="0" algn="l">
              <a:lnSpc>
                <a:spcPct val="150000"/>
              </a:lnSpc>
              <a:spcBef>
                <a:spcPts val="0"/>
              </a:spcBef>
              <a:spcAft>
                <a:spcPts val="0"/>
              </a:spcAft>
              <a:buNone/>
            </a:pPr>
            <a:r>
              <a:t/>
            </a:r>
            <a:endParaRPr b="1" sz="1900">
              <a:latin typeface="Comfortaa"/>
              <a:ea typeface="Comfortaa"/>
              <a:cs typeface="Comfortaa"/>
              <a:sym typeface="Comforta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6" name="Shape 1176"/>
        <p:cNvGrpSpPr/>
        <p:nvPr/>
      </p:nvGrpSpPr>
      <p:grpSpPr>
        <a:xfrm>
          <a:off x="0" y="0"/>
          <a:ext cx="0" cy="0"/>
          <a:chOff x="0" y="0"/>
          <a:chExt cx="0" cy="0"/>
        </a:xfrm>
      </p:grpSpPr>
      <p:sp>
        <p:nvSpPr>
          <p:cNvPr id="1177" name="Google Shape;1177;p44"/>
          <p:cNvSpPr txBox="1"/>
          <p:nvPr>
            <p:ph type="title"/>
          </p:nvPr>
        </p:nvSpPr>
        <p:spPr>
          <a:xfrm>
            <a:off x="152400" y="147000"/>
            <a:ext cx="7233900" cy="45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latin typeface="Georgia"/>
                <a:ea typeface="Georgia"/>
                <a:cs typeface="Georgia"/>
                <a:sym typeface="Georgia"/>
              </a:rPr>
              <a:t>LINDO MODEL FOR PROFIT OPTIMIZATION</a:t>
            </a:r>
            <a:endParaRPr sz="2600">
              <a:latin typeface="Georgia"/>
              <a:ea typeface="Georgia"/>
              <a:cs typeface="Georgia"/>
              <a:sym typeface="Georgia"/>
            </a:endParaRPr>
          </a:p>
        </p:txBody>
      </p:sp>
      <p:pic>
        <p:nvPicPr>
          <p:cNvPr id="1178" name="Google Shape;1178;p44"/>
          <p:cNvPicPr preferRelativeResize="0"/>
          <p:nvPr/>
        </p:nvPicPr>
        <p:blipFill>
          <a:blip r:embed="rId3">
            <a:alphaModFix/>
          </a:blip>
          <a:stretch>
            <a:fillRect/>
          </a:stretch>
        </p:blipFill>
        <p:spPr>
          <a:xfrm>
            <a:off x="152400" y="543088"/>
            <a:ext cx="9040899" cy="460041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2" name="Shape 1182"/>
        <p:cNvGrpSpPr/>
        <p:nvPr/>
      </p:nvGrpSpPr>
      <p:grpSpPr>
        <a:xfrm>
          <a:off x="0" y="0"/>
          <a:ext cx="0" cy="0"/>
          <a:chOff x="0" y="0"/>
          <a:chExt cx="0" cy="0"/>
        </a:xfrm>
      </p:grpSpPr>
      <p:sp>
        <p:nvSpPr>
          <p:cNvPr id="1183" name="Google Shape;1183;p45"/>
          <p:cNvSpPr txBox="1"/>
          <p:nvPr>
            <p:ph type="title"/>
          </p:nvPr>
        </p:nvSpPr>
        <p:spPr>
          <a:xfrm>
            <a:off x="778500" y="452825"/>
            <a:ext cx="5950500" cy="4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184" name="Google Shape;1184;p45"/>
          <p:cNvPicPr preferRelativeResize="0"/>
          <p:nvPr/>
        </p:nvPicPr>
        <p:blipFill rotWithShape="1">
          <a:blip r:embed="rId3">
            <a:alphaModFix/>
          </a:blip>
          <a:srcRect b="0" l="0" r="0" t="18626"/>
          <a:stretch/>
        </p:blipFill>
        <p:spPr>
          <a:xfrm>
            <a:off x="0" y="617625"/>
            <a:ext cx="4189976" cy="4474725"/>
          </a:xfrm>
          <a:prstGeom prst="rect">
            <a:avLst/>
          </a:prstGeom>
          <a:noFill/>
          <a:ln>
            <a:noFill/>
          </a:ln>
        </p:spPr>
      </p:pic>
      <p:pic>
        <p:nvPicPr>
          <p:cNvPr id="1185" name="Google Shape;1185;p45"/>
          <p:cNvPicPr preferRelativeResize="0"/>
          <p:nvPr/>
        </p:nvPicPr>
        <p:blipFill rotWithShape="1">
          <a:blip r:embed="rId4">
            <a:alphaModFix/>
          </a:blip>
          <a:srcRect b="2313" l="0" r="0" t="11687"/>
          <a:stretch/>
        </p:blipFill>
        <p:spPr>
          <a:xfrm>
            <a:off x="4042100" y="607975"/>
            <a:ext cx="5101901" cy="4535525"/>
          </a:xfrm>
          <a:prstGeom prst="rect">
            <a:avLst/>
          </a:prstGeom>
          <a:noFill/>
          <a:ln>
            <a:noFill/>
          </a:ln>
        </p:spPr>
      </p:pic>
      <p:pic>
        <p:nvPicPr>
          <p:cNvPr id="1186" name="Google Shape;1186;p45"/>
          <p:cNvPicPr preferRelativeResize="0"/>
          <p:nvPr/>
        </p:nvPicPr>
        <p:blipFill rotWithShape="1">
          <a:blip r:embed="rId5">
            <a:alphaModFix/>
          </a:blip>
          <a:srcRect b="39759" l="0" r="0" t="0"/>
          <a:stretch/>
        </p:blipFill>
        <p:spPr>
          <a:xfrm>
            <a:off x="0" y="0"/>
            <a:ext cx="9144000" cy="607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0" name="Shape 1190"/>
        <p:cNvGrpSpPr/>
        <p:nvPr/>
      </p:nvGrpSpPr>
      <p:grpSpPr>
        <a:xfrm>
          <a:off x="0" y="0"/>
          <a:ext cx="0" cy="0"/>
          <a:chOff x="0" y="0"/>
          <a:chExt cx="0" cy="0"/>
        </a:xfrm>
      </p:grpSpPr>
      <p:sp>
        <p:nvSpPr>
          <p:cNvPr id="1191" name="Google Shape;1191;p46"/>
          <p:cNvSpPr txBox="1"/>
          <p:nvPr>
            <p:ph type="title"/>
          </p:nvPr>
        </p:nvSpPr>
        <p:spPr>
          <a:xfrm>
            <a:off x="954725" y="3783900"/>
            <a:ext cx="7425300" cy="1135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latin typeface="Georgia"/>
                <a:ea typeface="Georgia"/>
                <a:cs typeface="Georgia"/>
                <a:sym typeface="Georgia"/>
              </a:rPr>
              <a:t>Shows current utilization of slots in all 4cities.  </a:t>
            </a:r>
            <a:r>
              <a:rPr lang="en" sz="1800">
                <a:latin typeface="Georgia"/>
                <a:ea typeface="Georgia"/>
                <a:cs typeface="Georgia"/>
                <a:sym typeface="Georgia"/>
              </a:rPr>
              <a:t>The Optimized slots result now makes proper use of the available slot in the different airport which in turn results in an increase in profit of the airline</a:t>
            </a:r>
            <a:endParaRPr sz="1600">
              <a:latin typeface="Georgia"/>
              <a:ea typeface="Georgia"/>
              <a:cs typeface="Georgia"/>
              <a:sym typeface="Georgia"/>
            </a:endParaRPr>
          </a:p>
        </p:txBody>
      </p:sp>
      <p:sp>
        <p:nvSpPr>
          <p:cNvPr id="1192" name="Google Shape;1192;p46"/>
          <p:cNvSpPr txBox="1"/>
          <p:nvPr/>
        </p:nvSpPr>
        <p:spPr>
          <a:xfrm>
            <a:off x="2793684" y="775739"/>
            <a:ext cx="1136700" cy="334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dk1"/>
                </a:solidFill>
                <a:latin typeface="Comfortaa"/>
                <a:ea typeface="Comfortaa"/>
                <a:cs typeface="Comfortaa"/>
                <a:sym typeface="Comfortaa"/>
              </a:rPr>
              <a:t>DEL(1)</a:t>
            </a:r>
            <a:endParaRPr b="1" sz="1700">
              <a:solidFill>
                <a:schemeClr val="dk1"/>
              </a:solidFill>
              <a:latin typeface="Comfortaa"/>
              <a:ea typeface="Comfortaa"/>
              <a:cs typeface="Comfortaa"/>
              <a:sym typeface="Comfortaa"/>
            </a:endParaRPr>
          </a:p>
        </p:txBody>
      </p:sp>
      <p:sp>
        <p:nvSpPr>
          <p:cNvPr id="1193" name="Google Shape;1193;p46"/>
          <p:cNvSpPr txBox="1"/>
          <p:nvPr/>
        </p:nvSpPr>
        <p:spPr>
          <a:xfrm>
            <a:off x="3936497" y="788823"/>
            <a:ext cx="1064100" cy="33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latin typeface="Comfortaa"/>
                <a:ea typeface="Comfortaa"/>
                <a:cs typeface="Comfortaa"/>
                <a:sym typeface="Comfortaa"/>
              </a:rPr>
              <a:t>BOM(2)</a:t>
            </a:r>
            <a:endParaRPr b="1" sz="1700">
              <a:latin typeface="Comfortaa"/>
              <a:ea typeface="Comfortaa"/>
              <a:cs typeface="Comfortaa"/>
              <a:sym typeface="Comfortaa"/>
            </a:endParaRPr>
          </a:p>
        </p:txBody>
      </p:sp>
      <p:sp>
        <p:nvSpPr>
          <p:cNvPr id="1194" name="Google Shape;1194;p46"/>
          <p:cNvSpPr txBox="1"/>
          <p:nvPr/>
        </p:nvSpPr>
        <p:spPr>
          <a:xfrm>
            <a:off x="5006312" y="788823"/>
            <a:ext cx="950100" cy="33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Comfortaa"/>
                <a:ea typeface="Comfortaa"/>
                <a:cs typeface="Comfortaa"/>
                <a:sym typeface="Comfortaa"/>
              </a:rPr>
              <a:t>BLR(3)</a:t>
            </a:r>
            <a:endParaRPr b="1" sz="1800">
              <a:latin typeface="Comfortaa"/>
              <a:ea typeface="Comfortaa"/>
              <a:cs typeface="Comfortaa"/>
              <a:sym typeface="Comfortaa"/>
            </a:endParaRPr>
          </a:p>
        </p:txBody>
      </p:sp>
      <p:sp>
        <p:nvSpPr>
          <p:cNvPr id="1195" name="Google Shape;1195;p46"/>
          <p:cNvSpPr/>
          <p:nvPr/>
        </p:nvSpPr>
        <p:spPr>
          <a:xfrm>
            <a:off x="1220325" y="827663"/>
            <a:ext cx="1359600" cy="312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FFFFFF"/>
                </a:solidFill>
                <a:latin typeface="Comfortaa"/>
                <a:ea typeface="Comfortaa"/>
                <a:cs typeface="Comfortaa"/>
                <a:sym typeface="Comfortaa"/>
              </a:rPr>
              <a:t>Cities</a:t>
            </a:r>
            <a:endParaRPr sz="1700">
              <a:solidFill>
                <a:srgbClr val="FFFFFF"/>
              </a:solidFill>
              <a:latin typeface="Comfortaa"/>
              <a:ea typeface="Comfortaa"/>
              <a:cs typeface="Comfortaa"/>
              <a:sym typeface="Comfortaa"/>
            </a:endParaRPr>
          </a:p>
        </p:txBody>
      </p:sp>
      <p:sp>
        <p:nvSpPr>
          <p:cNvPr id="1196" name="Google Shape;1196;p46"/>
          <p:cNvSpPr txBox="1"/>
          <p:nvPr/>
        </p:nvSpPr>
        <p:spPr>
          <a:xfrm>
            <a:off x="6064245" y="810669"/>
            <a:ext cx="1064100" cy="334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dk1"/>
                </a:solidFill>
                <a:latin typeface="Comfortaa"/>
                <a:ea typeface="Comfortaa"/>
                <a:cs typeface="Comfortaa"/>
                <a:sym typeface="Comfortaa"/>
              </a:rPr>
              <a:t>MAA(4)</a:t>
            </a:r>
            <a:endParaRPr b="1" sz="1700">
              <a:solidFill>
                <a:schemeClr val="dk1"/>
              </a:solidFill>
              <a:latin typeface="Comfortaa"/>
              <a:ea typeface="Comfortaa"/>
              <a:cs typeface="Comfortaa"/>
              <a:sym typeface="Comfortaa"/>
            </a:endParaRPr>
          </a:p>
        </p:txBody>
      </p:sp>
      <p:sp>
        <p:nvSpPr>
          <p:cNvPr id="1197" name="Google Shape;1197;p46">
            <a:hlinkClick/>
          </p:cNvPr>
          <p:cNvSpPr txBox="1"/>
          <p:nvPr/>
        </p:nvSpPr>
        <p:spPr>
          <a:xfrm>
            <a:off x="1386918" y="1276920"/>
            <a:ext cx="1269300" cy="29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solidFill>
                  <a:schemeClr val="lt1"/>
                </a:solidFill>
                <a:latin typeface="Comfortaa"/>
                <a:ea typeface="Comfortaa"/>
                <a:cs typeface="Comfortaa"/>
                <a:sym typeface="Comfortaa"/>
              </a:rPr>
              <a:t>DELHI (1)</a:t>
            </a:r>
            <a:endParaRPr b="1" sz="1700">
              <a:solidFill>
                <a:schemeClr val="lt1"/>
              </a:solidFill>
              <a:latin typeface="Comfortaa"/>
              <a:ea typeface="Comfortaa"/>
              <a:cs typeface="Comfortaa"/>
              <a:sym typeface="Comfortaa"/>
            </a:endParaRPr>
          </a:p>
        </p:txBody>
      </p:sp>
      <p:sp>
        <p:nvSpPr>
          <p:cNvPr id="1198" name="Google Shape;1198;p46"/>
          <p:cNvSpPr txBox="1"/>
          <p:nvPr/>
        </p:nvSpPr>
        <p:spPr>
          <a:xfrm>
            <a:off x="1144149" y="1808473"/>
            <a:ext cx="1512000" cy="29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solidFill>
                  <a:schemeClr val="lt1"/>
                </a:solidFill>
                <a:latin typeface="Comfortaa"/>
                <a:ea typeface="Comfortaa"/>
                <a:cs typeface="Comfortaa"/>
                <a:sym typeface="Comfortaa"/>
              </a:rPr>
              <a:t>MUMBAI (2)</a:t>
            </a:r>
            <a:endParaRPr b="1" sz="1700">
              <a:solidFill>
                <a:schemeClr val="lt1"/>
              </a:solidFill>
              <a:latin typeface="Comfortaa"/>
              <a:ea typeface="Comfortaa"/>
              <a:cs typeface="Comfortaa"/>
              <a:sym typeface="Comfortaa"/>
            </a:endParaRPr>
          </a:p>
        </p:txBody>
      </p:sp>
      <p:sp>
        <p:nvSpPr>
          <p:cNvPr id="1199" name="Google Shape;1199;p46"/>
          <p:cNvSpPr txBox="1"/>
          <p:nvPr/>
        </p:nvSpPr>
        <p:spPr>
          <a:xfrm>
            <a:off x="954725" y="2340025"/>
            <a:ext cx="2133600" cy="29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solidFill>
                  <a:schemeClr val="lt1"/>
                </a:solidFill>
                <a:latin typeface="Comfortaa"/>
                <a:ea typeface="Comfortaa"/>
                <a:cs typeface="Comfortaa"/>
                <a:sym typeface="Comfortaa"/>
              </a:rPr>
              <a:t>BENGALURU (3)</a:t>
            </a:r>
            <a:endParaRPr b="1" sz="1700">
              <a:solidFill>
                <a:schemeClr val="lt1"/>
              </a:solidFill>
              <a:latin typeface="Comfortaa"/>
              <a:ea typeface="Comfortaa"/>
              <a:cs typeface="Comfortaa"/>
              <a:sym typeface="Comfortaa"/>
            </a:endParaRPr>
          </a:p>
        </p:txBody>
      </p:sp>
      <p:sp>
        <p:nvSpPr>
          <p:cNvPr id="1200" name="Google Shape;1200;p46"/>
          <p:cNvSpPr txBox="1"/>
          <p:nvPr/>
        </p:nvSpPr>
        <p:spPr>
          <a:xfrm>
            <a:off x="1144118" y="2871578"/>
            <a:ext cx="1698600" cy="29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solidFill>
                  <a:schemeClr val="lt1"/>
                </a:solidFill>
                <a:latin typeface="Comfortaa"/>
                <a:ea typeface="Comfortaa"/>
                <a:cs typeface="Comfortaa"/>
                <a:sym typeface="Comfortaa"/>
              </a:rPr>
              <a:t>CHENNAI (4)</a:t>
            </a:r>
            <a:endParaRPr b="1" sz="1700">
              <a:solidFill>
                <a:schemeClr val="lt1"/>
              </a:solidFill>
              <a:latin typeface="Comfortaa"/>
              <a:ea typeface="Comfortaa"/>
              <a:cs typeface="Comfortaa"/>
              <a:sym typeface="Comfortaa"/>
            </a:endParaRPr>
          </a:p>
        </p:txBody>
      </p:sp>
      <p:sp>
        <p:nvSpPr>
          <p:cNvPr id="1201" name="Google Shape;1201;p46"/>
          <p:cNvSpPr/>
          <p:nvPr/>
        </p:nvSpPr>
        <p:spPr>
          <a:xfrm>
            <a:off x="2898223" y="1194676"/>
            <a:ext cx="1000500" cy="459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6"/>
          <p:cNvSpPr/>
          <p:nvPr/>
        </p:nvSpPr>
        <p:spPr>
          <a:xfrm>
            <a:off x="3968326" y="1194788"/>
            <a:ext cx="1000500" cy="4599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222222"/>
                </a:solidFill>
              </a:rPr>
              <a:t>8</a:t>
            </a:r>
            <a:endParaRPr sz="800"/>
          </a:p>
        </p:txBody>
      </p:sp>
      <p:sp>
        <p:nvSpPr>
          <p:cNvPr id="1203" name="Google Shape;1203;p46"/>
          <p:cNvSpPr/>
          <p:nvPr/>
        </p:nvSpPr>
        <p:spPr>
          <a:xfrm>
            <a:off x="5038428" y="1194676"/>
            <a:ext cx="1000500" cy="4599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6"/>
          <p:cNvSpPr/>
          <p:nvPr/>
        </p:nvSpPr>
        <p:spPr>
          <a:xfrm>
            <a:off x="6106801" y="1194676"/>
            <a:ext cx="1000500" cy="4599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6"/>
          <p:cNvSpPr/>
          <p:nvPr/>
        </p:nvSpPr>
        <p:spPr>
          <a:xfrm>
            <a:off x="2898223" y="1726148"/>
            <a:ext cx="1000500" cy="4599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6"/>
          <p:cNvSpPr/>
          <p:nvPr/>
        </p:nvSpPr>
        <p:spPr>
          <a:xfrm>
            <a:off x="3968326" y="1726148"/>
            <a:ext cx="1000500" cy="459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6"/>
          <p:cNvSpPr/>
          <p:nvPr/>
        </p:nvSpPr>
        <p:spPr>
          <a:xfrm>
            <a:off x="5038428" y="1726148"/>
            <a:ext cx="1000500" cy="4599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6"/>
          <p:cNvSpPr/>
          <p:nvPr/>
        </p:nvSpPr>
        <p:spPr>
          <a:xfrm>
            <a:off x="6106801" y="1726148"/>
            <a:ext cx="1000500" cy="4599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6"/>
          <p:cNvSpPr/>
          <p:nvPr/>
        </p:nvSpPr>
        <p:spPr>
          <a:xfrm>
            <a:off x="2898223" y="2257620"/>
            <a:ext cx="1000500" cy="4599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6"/>
          <p:cNvSpPr/>
          <p:nvPr/>
        </p:nvSpPr>
        <p:spPr>
          <a:xfrm>
            <a:off x="3968326" y="2257620"/>
            <a:ext cx="1000500" cy="4599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6"/>
          <p:cNvSpPr/>
          <p:nvPr/>
        </p:nvSpPr>
        <p:spPr>
          <a:xfrm>
            <a:off x="5038428" y="2257620"/>
            <a:ext cx="1000500" cy="459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6"/>
          <p:cNvSpPr/>
          <p:nvPr/>
        </p:nvSpPr>
        <p:spPr>
          <a:xfrm>
            <a:off x="6106801" y="2257620"/>
            <a:ext cx="1000500" cy="4599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6"/>
          <p:cNvSpPr/>
          <p:nvPr/>
        </p:nvSpPr>
        <p:spPr>
          <a:xfrm>
            <a:off x="2898223" y="2789092"/>
            <a:ext cx="1000500" cy="4599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6"/>
          <p:cNvSpPr/>
          <p:nvPr/>
        </p:nvSpPr>
        <p:spPr>
          <a:xfrm>
            <a:off x="3968326" y="2789092"/>
            <a:ext cx="1000500" cy="4599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6"/>
          <p:cNvSpPr/>
          <p:nvPr/>
        </p:nvSpPr>
        <p:spPr>
          <a:xfrm>
            <a:off x="5038428" y="2789092"/>
            <a:ext cx="1000500" cy="4599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6"/>
          <p:cNvSpPr/>
          <p:nvPr/>
        </p:nvSpPr>
        <p:spPr>
          <a:xfrm>
            <a:off x="6106801" y="2789092"/>
            <a:ext cx="1000500" cy="459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6"/>
          <p:cNvSpPr txBox="1"/>
          <p:nvPr/>
        </p:nvSpPr>
        <p:spPr>
          <a:xfrm>
            <a:off x="2908653" y="2789101"/>
            <a:ext cx="950100" cy="45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222222"/>
                </a:solidFill>
              </a:rPr>
              <a:t>4</a:t>
            </a:r>
            <a:endParaRPr sz="1800">
              <a:solidFill>
                <a:schemeClr val="dk1"/>
              </a:solidFill>
              <a:latin typeface="Comfortaa"/>
              <a:ea typeface="Comfortaa"/>
              <a:cs typeface="Comfortaa"/>
              <a:sym typeface="Comfortaa"/>
            </a:endParaRPr>
          </a:p>
        </p:txBody>
      </p:sp>
      <p:sp>
        <p:nvSpPr>
          <p:cNvPr id="1218" name="Google Shape;1218;p46">
            <a:hlinkClick/>
          </p:cNvPr>
          <p:cNvSpPr txBox="1"/>
          <p:nvPr/>
        </p:nvSpPr>
        <p:spPr>
          <a:xfrm>
            <a:off x="5012594" y="1153074"/>
            <a:ext cx="1000500" cy="45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222222"/>
                </a:solidFill>
              </a:rPr>
              <a:t>8</a:t>
            </a:r>
            <a:endParaRPr sz="1800">
              <a:solidFill>
                <a:schemeClr val="dk1"/>
              </a:solidFill>
            </a:endParaRPr>
          </a:p>
        </p:txBody>
      </p:sp>
      <p:sp>
        <p:nvSpPr>
          <p:cNvPr id="1219" name="Google Shape;1219;p46"/>
          <p:cNvSpPr txBox="1"/>
          <p:nvPr/>
        </p:nvSpPr>
        <p:spPr>
          <a:xfrm>
            <a:off x="6108533" y="1164002"/>
            <a:ext cx="950100" cy="45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222222"/>
                </a:solidFill>
              </a:rPr>
              <a:t>2</a:t>
            </a:r>
            <a:endParaRPr sz="1800">
              <a:solidFill>
                <a:schemeClr val="dk1"/>
              </a:solidFill>
              <a:latin typeface="Comfortaa"/>
              <a:ea typeface="Comfortaa"/>
              <a:cs typeface="Comfortaa"/>
              <a:sym typeface="Comfortaa"/>
            </a:endParaRPr>
          </a:p>
        </p:txBody>
      </p:sp>
      <p:sp>
        <p:nvSpPr>
          <p:cNvPr id="1220" name="Google Shape;1220;p46"/>
          <p:cNvSpPr txBox="1"/>
          <p:nvPr/>
        </p:nvSpPr>
        <p:spPr>
          <a:xfrm>
            <a:off x="5063625" y="1726150"/>
            <a:ext cx="950100" cy="45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rgbClr val="222222"/>
                </a:solidFill>
              </a:rPr>
              <a:t>1</a:t>
            </a:r>
            <a:endParaRPr sz="1700">
              <a:solidFill>
                <a:schemeClr val="dk1"/>
              </a:solidFill>
            </a:endParaRPr>
          </a:p>
        </p:txBody>
      </p:sp>
      <p:sp>
        <p:nvSpPr>
          <p:cNvPr id="1221" name="Google Shape;1221;p46"/>
          <p:cNvSpPr txBox="1"/>
          <p:nvPr/>
        </p:nvSpPr>
        <p:spPr>
          <a:xfrm>
            <a:off x="6044925" y="1687350"/>
            <a:ext cx="1064100" cy="53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222222"/>
                </a:solidFill>
              </a:rPr>
              <a:t>7</a:t>
            </a:r>
            <a:endParaRPr sz="1800"/>
          </a:p>
        </p:txBody>
      </p:sp>
      <p:sp>
        <p:nvSpPr>
          <p:cNvPr id="1222" name="Google Shape;1222;p46"/>
          <p:cNvSpPr txBox="1"/>
          <p:nvPr/>
        </p:nvSpPr>
        <p:spPr>
          <a:xfrm>
            <a:off x="2948637" y="1682545"/>
            <a:ext cx="950100" cy="45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222222"/>
                </a:solidFill>
              </a:rPr>
              <a:t>8</a:t>
            </a:r>
            <a:endParaRPr sz="800">
              <a:solidFill>
                <a:schemeClr val="dk1"/>
              </a:solidFill>
            </a:endParaRPr>
          </a:p>
        </p:txBody>
      </p:sp>
      <p:sp>
        <p:nvSpPr>
          <p:cNvPr id="1223" name="Google Shape;1223;p46"/>
          <p:cNvSpPr txBox="1"/>
          <p:nvPr/>
        </p:nvSpPr>
        <p:spPr>
          <a:xfrm>
            <a:off x="6108527" y="2218614"/>
            <a:ext cx="950100" cy="53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222222"/>
                </a:solidFill>
              </a:rPr>
              <a:t>1</a:t>
            </a:r>
            <a:endParaRPr sz="1800"/>
          </a:p>
        </p:txBody>
      </p:sp>
      <p:sp>
        <p:nvSpPr>
          <p:cNvPr id="1224" name="Google Shape;1224;p46"/>
          <p:cNvSpPr txBox="1"/>
          <p:nvPr/>
        </p:nvSpPr>
        <p:spPr>
          <a:xfrm>
            <a:off x="2948628" y="2217132"/>
            <a:ext cx="950100" cy="45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222222"/>
                </a:solidFill>
              </a:rPr>
              <a:t>8</a:t>
            </a:r>
            <a:endParaRPr sz="1800">
              <a:solidFill>
                <a:schemeClr val="dk1"/>
              </a:solidFill>
            </a:endParaRPr>
          </a:p>
          <a:p>
            <a:pPr indent="0" lvl="0" marL="0" rtl="0" algn="l">
              <a:spcBef>
                <a:spcPts val="0"/>
              </a:spcBef>
              <a:spcAft>
                <a:spcPts val="0"/>
              </a:spcAft>
              <a:buNone/>
            </a:pPr>
            <a:r>
              <a:t/>
            </a:r>
            <a:endParaRPr sz="2400">
              <a:solidFill>
                <a:srgbClr val="222222"/>
              </a:solidFill>
            </a:endParaRPr>
          </a:p>
        </p:txBody>
      </p:sp>
      <p:sp>
        <p:nvSpPr>
          <p:cNvPr id="1225" name="Google Shape;1225;p46"/>
          <p:cNvSpPr txBox="1"/>
          <p:nvPr/>
        </p:nvSpPr>
        <p:spPr>
          <a:xfrm>
            <a:off x="3968325" y="2218825"/>
            <a:ext cx="913200" cy="53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rgbClr val="222222"/>
                </a:solidFill>
              </a:rPr>
              <a:t>3</a:t>
            </a:r>
            <a:endParaRPr/>
          </a:p>
        </p:txBody>
      </p:sp>
      <p:sp>
        <p:nvSpPr>
          <p:cNvPr id="1226" name="Google Shape;1226;p46"/>
          <p:cNvSpPr txBox="1"/>
          <p:nvPr/>
        </p:nvSpPr>
        <p:spPr>
          <a:xfrm>
            <a:off x="5253975" y="2789099"/>
            <a:ext cx="950100" cy="5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Comfortaa"/>
                <a:ea typeface="Comfortaa"/>
                <a:cs typeface="Comfortaa"/>
                <a:sym typeface="Comfortaa"/>
              </a:rPr>
              <a:t>   </a:t>
            </a:r>
            <a:r>
              <a:rPr lang="en" sz="1800">
                <a:solidFill>
                  <a:srgbClr val="222222"/>
                </a:solidFill>
              </a:rPr>
              <a:t>3</a:t>
            </a:r>
            <a:endParaRPr sz="2400">
              <a:solidFill>
                <a:srgbClr val="222222"/>
              </a:solidFill>
            </a:endParaRPr>
          </a:p>
        </p:txBody>
      </p:sp>
      <p:sp>
        <p:nvSpPr>
          <p:cNvPr id="1227" name="Google Shape;1227;p46"/>
          <p:cNvSpPr txBox="1"/>
          <p:nvPr/>
        </p:nvSpPr>
        <p:spPr>
          <a:xfrm>
            <a:off x="3962187" y="2810704"/>
            <a:ext cx="950100" cy="53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222222"/>
                </a:solidFill>
              </a:rPr>
              <a:t>4</a:t>
            </a:r>
            <a:endParaRPr sz="2400">
              <a:solidFill>
                <a:srgbClr val="222222"/>
              </a:solidFill>
            </a:endParaRPr>
          </a:p>
        </p:txBody>
      </p:sp>
      <p:sp>
        <p:nvSpPr>
          <p:cNvPr id="1228" name="Google Shape;1228;p46"/>
          <p:cNvSpPr txBox="1"/>
          <p:nvPr/>
        </p:nvSpPr>
        <p:spPr>
          <a:xfrm>
            <a:off x="954725" y="173975"/>
            <a:ext cx="59643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Georgia"/>
                <a:ea typeface="Georgia"/>
                <a:cs typeface="Georgia"/>
                <a:sym typeface="Georgia"/>
              </a:rPr>
              <a:t>TABLE 5 - Optimized Slots (Solution)</a:t>
            </a:r>
            <a:endParaRPr sz="2600">
              <a:solidFill>
                <a:schemeClr val="lt1"/>
              </a:solidFill>
              <a:latin typeface="Georgia"/>
              <a:ea typeface="Georgia"/>
              <a:cs typeface="Georgia"/>
              <a:sym typeface="Georgia"/>
            </a:endParaRPr>
          </a:p>
        </p:txBody>
      </p:sp>
      <p:sp>
        <p:nvSpPr>
          <p:cNvPr id="1229" name="Google Shape;1229;p46"/>
          <p:cNvSpPr/>
          <p:nvPr/>
        </p:nvSpPr>
        <p:spPr>
          <a:xfrm>
            <a:off x="2898223" y="3320576"/>
            <a:ext cx="1000500" cy="459900"/>
          </a:xfrm>
          <a:prstGeom prst="roundRect">
            <a:avLst>
              <a:gd fmla="val 16667" name="adj"/>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20</a:t>
            </a:r>
            <a:endParaRPr/>
          </a:p>
        </p:txBody>
      </p:sp>
      <p:sp>
        <p:nvSpPr>
          <p:cNvPr id="1230" name="Google Shape;1230;p46"/>
          <p:cNvSpPr/>
          <p:nvPr/>
        </p:nvSpPr>
        <p:spPr>
          <a:xfrm>
            <a:off x="6108523" y="3286501"/>
            <a:ext cx="1000500" cy="459900"/>
          </a:xfrm>
          <a:prstGeom prst="roundRect">
            <a:avLst>
              <a:gd fmla="val 16667" name="adj"/>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1231" name="Google Shape;1231;p46"/>
          <p:cNvSpPr/>
          <p:nvPr/>
        </p:nvSpPr>
        <p:spPr>
          <a:xfrm>
            <a:off x="5038423" y="3320576"/>
            <a:ext cx="1000500" cy="459900"/>
          </a:xfrm>
          <a:prstGeom prst="roundRect">
            <a:avLst>
              <a:gd fmla="val 16667" name="adj"/>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12</a:t>
            </a:r>
            <a:endParaRPr/>
          </a:p>
        </p:txBody>
      </p:sp>
      <p:sp>
        <p:nvSpPr>
          <p:cNvPr id="1232" name="Google Shape;1232;p46"/>
          <p:cNvSpPr/>
          <p:nvPr/>
        </p:nvSpPr>
        <p:spPr>
          <a:xfrm>
            <a:off x="3968323" y="3320576"/>
            <a:ext cx="1000500" cy="459900"/>
          </a:xfrm>
          <a:prstGeom prst="roundRect">
            <a:avLst>
              <a:gd fmla="val 16667" name="adj"/>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15</a:t>
            </a:r>
            <a:endParaRPr/>
          </a:p>
        </p:txBody>
      </p:sp>
      <p:sp>
        <p:nvSpPr>
          <p:cNvPr id="1233" name="Google Shape;1233;p46"/>
          <p:cNvSpPr/>
          <p:nvPr/>
        </p:nvSpPr>
        <p:spPr>
          <a:xfrm>
            <a:off x="7175173" y="1194676"/>
            <a:ext cx="1000500" cy="459900"/>
          </a:xfrm>
          <a:prstGeom prst="roundRect">
            <a:avLst>
              <a:gd fmla="val 16667" name="adj"/>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18</a:t>
            </a:r>
            <a:endParaRPr/>
          </a:p>
        </p:txBody>
      </p:sp>
      <p:sp>
        <p:nvSpPr>
          <p:cNvPr id="1234" name="Google Shape;1234;p46"/>
          <p:cNvSpPr/>
          <p:nvPr/>
        </p:nvSpPr>
        <p:spPr>
          <a:xfrm>
            <a:off x="7200373" y="1726351"/>
            <a:ext cx="1000500" cy="459900"/>
          </a:xfrm>
          <a:prstGeom prst="roundRect">
            <a:avLst>
              <a:gd fmla="val 16667" name="adj"/>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16</a:t>
            </a:r>
            <a:endParaRPr/>
          </a:p>
        </p:txBody>
      </p:sp>
      <p:sp>
        <p:nvSpPr>
          <p:cNvPr id="1235" name="Google Shape;1235;p46"/>
          <p:cNvSpPr/>
          <p:nvPr/>
        </p:nvSpPr>
        <p:spPr>
          <a:xfrm>
            <a:off x="7175173" y="2258026"/>
            <a:ext cx="1000500" cy="459900"/>
          </a:xfrm>
          <a:prstGeom prst="roundRect">
            <a:avLst>
              <a:gd fmla="val 16667" name="adj"/>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12</a:t>
            </a:r>
            <a:endParaRPr/>
          </a:p>
        </p:txBody>
      </p:sp>
      <p:sp>
        <p:nvSpPr>
          <p:cNvPr id="1236" name="Google Shape;1236;p46"/>
          <p:cNvSpPr/>
          <p:nvPr/>
        </p:nvSpPr>
        <p:spPr>
          <a:xfrm>
            <a:off x="7175173" y="2789701"/>
            <a:ext cx="1000500" cy="459900"/>
          </a:xfrm>
          <a:prstGeom prst="roundRect">
            <a:avLst>
              <a:gd fmla="val 16667" name="adj"/>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11</a:t>
            </a:r>
            <a:endParaRPr/>
          </a:p>
        </p:txBody>
      </p:sp>
      <p:sp>
        <p:nvSpPr>
          <p:cNvPr id="1237" name="Google Shape;1237;p46"/>
          <p:cNvSpPr/>
          <p:nvPr/>
        </p:nvSpPr>
        <p:spPr>
          <a:xfrm>
            <a:off x="1144150" y="3327000"/>
            <a:ext cx="1588200" cy="4107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FFFFFF"/>
                </a:solidFill>
                <a:latin typeface="Comfortaa"/>
                <a:ea typeface="Comfortaa"/>
                <a:cs typeface="Comfortaa"/>
                <a:sym typeface="Comfortaa"/>
              </a:rPr>
              <a:t>No. of Slots</a:t>
            </a:r>
            <a:endParaRPr sz="1700">
              <a:solidFill>
                <a:srgbClr val="FFFFFF"/>
              </a:solidFill>
              <a:latin typeface="Comfortaa"/>
              <a:ea typeface="Comfortaa"/>
              <a:cs typeface="Comfortaa"/>
              <a:sym typeface="Comfortaa"/>
            </a:endParaRPr>
          </a:p>
        </p:txBody>
      </p:sp>
      <p:sp>
        <p:nvSpPr>
          <p:cNvPr id="1238" name="Google Shape;1238;p46"/>
          <p:cNvSpPr/>
          <p:nvPr/>
        </p:nvSpPr>
        <p:spPr>
          <a:xfrm>
            <a:off x="7128350" y="810000"/>
            <a:ext cx="1000500" cy="312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FFFFFF"/>
                </a:solidFill>
                <a:latin typeface="Comfortaa"/>
                <a:ea typeface="Comfortaa"/>
                <a:cs typeface="Comfortaa"/>
                <a:sym typeface="Comfortaa"/>
              </a:rPr>
              <a:t>No. of Slots</a:t>
            </a:r>
            <a:endParaRPr sz="900">
              <a:solidFill>
                <a:srgbClr val="FFFFFF"/>
              </a:solidFill>
              <a:latin typeface="Comfortaa"/>
              <a:ea typeface="Comfortaa"/>
              <a:cs typeface="Comfortaa"/>
              <a:sym typeface="Comforta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2" name="Shape 1242"/>
        <p:cNvGrpSpPr/>
        <p:nvPr/>
      </p:nvGrpSpPr>
      <p:grpSpPr>
        <a:xfrm>
          <a:off x="0" y="0"/>
          <a:ext cx="0" cy="0"/>
          <a:chOff x="0" y="0"/>
          <a:chExt cx="0" cy="0"/>
        </a:xfrm>
      </p:grpSpPr>
      <p:sp>
        <p:nvSpPr>
          <p:cNvPr id="1243" name="Google Shape;1243;p47"/>
          <p:cNvSpPr txBox="1"/>
          <p:nvPr/>
        </p:nvSpPr>
        <p:spPr>
          <a:xfrm>
            <a:off x="2737796" y="751461"/>
            <a:ext cx="1109400" cy="32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dk1"/>
                </a:solidFill>
                <a:latin typeface="Comfortaa"/>
                <a:ea typeface="Comfortaa"/>
                <a:cs typeface="Comfortaa"/>
                <a:sym typeface="Comfortaa"/>
              </a:rPr>
              <a:t>DEL(1)</a:t>
            </a:r>
            <a:endParaRPr b="1" sz="1700">
              <a:solidFill>
                <a:schemeClr val="dk1"/>
              </a:solidFill>
              <a:latin typeface="Comfortaa"/>
              <a:ea typeface="Comfortaa"/>
              <a:cs typeface="Comfortaa"/>
              <a:sym typeface="Comfortaa"/>
            </a:endParaRPr>
          </a:p>
        </p:txBody>
      </p:sp>
      <p:sp>
        <p:nvSpPr>
          <p:cNvPr id="1244" name="Google Shape;1244;p47"/>
          <p:cNvSpPr txBox="1"/>
          <p:nvPr/>
        </p:nvSpPr>
        <p:spPr>
          <a:xfrm>
            <a:off x="3853289" y="764017"/>
            <a:ext cx="1038600" cy="32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latin typeface="Comfortaa"/>
                <a:ea typeface="Comfortaa"/>
                <a:cs typeface="Comfortaa"/>
                <a:sym typeface="Comfortaa"/>
              </a:rPr>
              <a:t>BOM(2)</a:t>
            </a:r>
            <a:endParaRPr b="1" sz="1700">
              <a:latin typeface="Comfortaa"/>
              <a:ea typeface="Comfortaa"/>
              <a:cs typeface="Comfortaa"/>
              <a:sym typeface="Comfortaa"/>
            </a:endParaRPr>
          </a:p>
        </p:txBody>
      </p:sp>
      <p:sp>
        <p:nvSpPr>
          <p:cNvPr id="1245" name="Google Shape;1245;p47"/>
          <p:cNvSpPr txBox="1"/>
          <p:nvPr/>
        </p:nvSpPr>
        <p:spPr>
          <a:xfrm>
            <a:off x="4897527" y="764017"/>
            <a:ext cx="927300" cy="32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Comfortaa"/>
                <a:ea typeface="Comfortaa"/>
                <a:cs typeface="Comfortaa"/>
                <a:sym typeface="Comfortaa"/>
              </a:rPr>
              <a:t>BLR(3)</a:t>
            </a:r>
            <a:endParaRPr b="1" sz="1800">
              <a:latin typeface="Comfortaa"/>
              <a:ea typeface="Comfortaa"/>
              <a:cs typeface="Comfortaa"/>
              <a:sym typeface="Comfortaa"/>
            </a:endParaRPr>
          </a:p>
        </p:txBody>
      </p:sp>
      <p:sp>
        <p:nvSpPr>
          <p:cNvPr id="1246" name="Google Shape;1246;p47"/>
          <p:cNvSpPr/>
          <p:nvPr/>
        </p:nvSpPr>
        <p:spPr>
          <a:xfrm>
            <a:off x="1202051" y="801289"/>
            <a:ext cx="1327200" cy="3003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FFFFFF"/>
                </a:solidFill>
                <a:latin typeface="Comfortaa"/>
                <a:ea typeface="Comfortaa"/>
                <a:cs typeface="Comfortaa"/>
                <a:sym typeface="Comfortaa"/>
              </a:rPr>
              <a:t>Cities</a:t>
            </a:r>
            <a:endParaRPr sz="1700">
              <a:solidFill>
                <a:srgbClr val="FFFFFF"/>
              </a:solidFill>
              <a:latin typeface="Comfortaa"/>
              <a:ea typeface="Comfortaa"/>
              <a:cs typeface="Comfortaa"/>
              <a:sym typeface="Comfortaa"/>
            </a:endParaRPr>
          </a:p>
        </p:txBody>
      </p:sp>
      <p:sp>
        <p:nvSpPr>
          <p:cNvPr id="1247" name="Google Shape;1247;p47"/>
          <p:cNvSpPr txBox="1"/>
          <p:nvPr/>
        </p:nvSpPr>
        <p:spPr>
          <a:xfrm>
            <a:off x="5930168" y="784981"/>
            <a:ext cx="1038600" cy="32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dk1"/>
                </a:solidFill>
                <a:latin typeface="Comfortaa"/>
                <a:ea typeface="Comfortaa"/>
                <a:cs typeface="Comfortaa"/>
                <a:sym typeface="Comfortaa"/>
              </a:rPr>
              <a:t>MAA(4)</a:t>
            </a:r>
            <a:endParaRPr b="1" sz="1700">
              <a:solidFill>
                <a:schemeClr val="dk1"/>
              </a:solidFill>
              <a:latin typeface="Comfortaa"/>
              <a:ea typeface="Comfortaa"/>
              <a:cs typeface="Comfortaa"/>
              <a:sym typeface="Comfortaa"/>
            </a:endParaRPr>
          </a:p>
        </p:txBody>
      </p:sp>
      <p:sp>
        <p:nvSpPr>
          <p:cNvPr id="1248" name="Google Shape;1248;p47">
            <a:hlinkClick/>
          </p:cNvPr>
          <p:cNvSpPr txBox="1"/>
          <p:nvPr/>
        </p:nvSpPr>
        <p:spPr>
          <a:xfrm>
            <a:off x="1364662" y="1232421"/>
            <a:ext cx="1239000" cy="28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solidFill>
                  <a:schemeClr val="lt1"/>
                </a:solidFill>
                <a:latin typeface="Comfortaa"/>
                <a:ea typeface="Comfortaa"/>
                <a:cs typeface="Comfortaa"/>
                <a:sym typeface="Comfortaa"/>
              </a:rPr>
              <a:t>DELHI (1)</a:t>
            </a:r>
            <a:endParaRPr b="1" sz="1700">
              <a:solidFill>
                <a:schemeClr val="lt1"/>
              </a:solidFill>
              <a:latin typeface="Comfortaa"/>
              <a:ea typeface="Comfortaa"/>
              <a:cs typeface="Comfortaa"/>
              <a:sym typeface="Comfortaa"/>
            </a:endParaRPr>
          </a:p>
        </p:txBody>
      </p:sp>
      <p:sp>
        <p:nvSpPr>
          <p:cNvPr id="1249" name="Google Shape;1249;p47"/>
          <p:cNvSpPr txBox="1"/>
          <p:nvPr/>
        </p:nvSpPr>
        <p:spPr>
          <a:xfrm>
            <a:off x="1127697" y="1742528"/>
            <a:ext cx="1476000" cy="28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solidFill>
                  <a:schemeClr val="lt1"/>
                </a:solidFill>
                <a:latin typeface="Comfortaa"/>
                <a:ea typeface="Comfortaa"/>
                <a:cs typeface="Comfortaa"/>
                <a:sym typeface="Comfortaa"/>
              </a:rPr>
              <a:t>MUMBAI (2)</a:t>
            </a:r>
            <a:endParaRPr b="1" sz="1700">
              <a:solidFill>
                <a:schemeClr val="lt1"/>
              </a:solidFill>
              <a:latin typeface="Comfortaa"/>
              <a:ea typeface="Comfortaa"/>
              <a:cs typeface="Comfortaa"/>
              <a:sym typeface="Comfortaa"/>
            </a:endParaRPr>
          </a:p>
        </p:txBody>
      </p:sp>
      <p:sp>
        <p:nvSpPr>
          <p:cNvPr id="1250" name="Google Shape;1250;p47"/>
          <p:cNvSpPr txBox="1"/>
          <p:nvPr/>
        </p:nvSpPr>
        <p:spPr>
          <a:xfrm>
            <a:off x="942801" y="2252635"/>
            <a:ext cx="2082600" cy="28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solidFill>
                  <a:schemeClr val="lt1"/>
                </a:solidFill>
                <a:latin typeface="Comfortaa"/>
                <a:ea typeface="Comfortaa"/>
                <a:cs typeface="Comfortaa"/>
                <a:sym typeface="Comfortaa"/>
              </a:rPr>
              <a:t>BENGALURU (3)</a:t>
            </a:r>
            <a:endParaRPr b="1" sz="1700">
              <a:solidFill>
                <a:schemeClr val="lt1"/>
              </a:solidFill>
              <a:latin typeface="Comfortaa"/>
              <a:ea typeface="Comfortaa"/>
              <a:cs typeface="Comfortaa"/>
              <a:sym typeface="Comfortaa"/>
            </a:endParaRPr>
          </a:p>
        </p:txBody>
      </p:sp>
      <p:sp>
        <p:nvSpPr>
          <p:cNvPr id="1251" name="Google Shape;1251;p47"/>
          <p:cNvSpPr txBox="1"/>
          <p:nvPr/>
        </p:nvSpPr>
        <p:spPr>
          <a:xfrm>
            <a:off x="1127666" y="2762742"/>
            <a:ext cx="1658100" cy="28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solidFill>
                  <a:schemeClr val="lt1"/>
                </a:solidFill>
                <a:latin typeface="Comfortaa"/>
                <a:ea typeface="Comfortaa"/>
                <a:cs typeface="Comfortaa"/>
                <a:sym typeface="Comfortaa"/>
              </a:rPr>
              <a:t>CHENNAI (4)</a:t>
            </a:r>
            <a:endParaRPr b="1" sz="1700">
              <a:solidFill>
                <a:schemeClr val="lt1"/>
              </a:solidFill>
              <a:latin typeface="Comfortaa"/>
              <a:ea typeface="Comfortaa"/>
              <a:cs typeface="Comfortaa"/>
              <a:sym typeface="Comfortaa"/>
            </a:endParaRPr>
          </a:p>
        </p:txBody>
      </p:sp>
      <p:sp>
        <p:nvSpPr>
          <p:cNvPr id="1252" name="Google Shape;1252;p47"/>
          <p:cNvSpPr/>
          <p:nvPr/>
        </p:nvSpPr>
        <p:spPr>
          <a:xfrm>
            <a:off x="2839836" y="1153495"/>
            <a:ext cx="976500" cy="4413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7"/>
          <p:cNvSpPr/>
          <p:nvPr/>
        </p:nvSpPr>
        <p:spPr>
          <a:xfrm>
            <a:off x="3884356" y="1153603"/>
            <a:ext cx="976500" cy="4413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222222"/>
                </a:solidFill>
              </a:rPr>
              <a:t>0</a:t>
            </a:r>
            <a:endParaRPr sz="800"/>
          </a:p>
        </p:txBody>
      </p:sp>
      <p:sp>
        <p:nvSpPr>
          <p:cNvPr id="1254" name="Google Shape;1254;p47"/>
          <p:cNvSpPr/>
          <p:nvPr/>
        </p:nvSpPr>
        <p:spPr>
          <a:xfrm>
            <a:off x="4928876" y="1153495"/>
            <a:ext cx="976500" cy="4413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7"/>
          <p:cNvSpPr/>
          <p:nvPr/>
        </p:nvSpPr>
        <p:spPr>
          <a:xfrm>
            <a:off x="5971707" y="1153495"/>
            <a:ext cx="976500" cy="4413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7"/>
          <p:cNvSpPr/>
          <p:nvPr/>
        </p:nvSpPr>
        <p:spPr>
          <a:xfrm>
            <a:off x="2839836" y="1663525"/>
            <a:ext cx="976500" cy="4413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7"/>
          <p:cNvSpPr/>
          <p:nvPr/>
        </p:nvSpPr>
        <p:spPr>
          <a:xfrm>
            <a:off x="3884356" y="1663525"/>
            <a:ext cx="976500" cy="4413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7"/>
          <p:cNvSpPr/>
          <p:nvPr/>
        </p:nvSpPr>
        <p:spPr>
          <a:xfrm>
            <a:off x="4928876" y="1663525"/>
            <a:ext cx="976500" cy="4413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7"/>
          <p:cNvSpPr/>
          <p:nvPr/>
        </p:nvSpPr>
        <p:spPr>
          <a:xfrm>
            <a:off x="5971707" y="1663525"/>
            <a:ext cx="976500" cy="4413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7"/>
          <p:cNvSpPr/>
          <p:nvPr/>
        </p:nvSpPr>
        <p:spPr>
          <a:xfrm>
            <a:off x="2839836" y="2173554"/>
            <a:ext cx="976500" cy="4413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7"/>
          <p:cNvSpPr/>
          <p:nvPr/>
        </p:nvSpPr>
        <p:spPr>
          <a:xfrm>
            <a:off x="3884356" y="2173554"/>
            <a:ext cx="976500" cy="4413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7"/>
          <p:cNvSpPr/>
          <p:nvPr/>
        </p:nvSpPr>
        <p:spPr>
          <a:xfrm>
            <a:off x="4928876" y="2173554"/>
            <a:ext cx="976500" cy="4413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7"/>
          <p:cNvSpPr/>
          <p:nvPr/>
        </p:nvSpPr>
        <p:spPr>
          <a:xfrm>
            <a:off x="5971707" y="2173554"/>
            <a:ext cx="976500" cy="4413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7"/>
          <p:cNvSpPr/>
          <p:nvPr/>
        </p:nvSpPr>
        <p:spPr>
          <a:xfrm>
            <a:off x="2839836" y="2683584"/>
            <a:ext cx="976500" cy="4413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7"/>
          <p:cNvSpPr/>
          <p:nvPr/>
        </p:nvSpPr>
        <p:spPr>
          <a:xfrm>
            <a:off x="3884356" y="2683584"/>
            <a:ext cx="976500" cy="4413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7"/>
          <p:cNvSpPr/>
          <p:nvPr/>
        </p:nvSpPr>
        <p:spPr>
          <a:xfrm>
            <a:off x="4928876" y="2683584"/>
            <a:ext cx="976500" cy="4413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7"/>
          <p:cNvSpPr/>
          <p:nvPr/>
        </p:nvSpPr>
        <p:spPr>
          <a:xfrm>
            <a:off x="5971707" y="2683584"/>
            <a:ext cx="976500" cy="4413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7"/>
          <p:cNvSpPr txBox="1"/>
          <p:nvPr/>
        </p:nvSpPr>
        <p:spPr>
          <a:xfrm>
            <a:off x="2738726" y="2683600"/>
            <a:ext cx="1038600" cy="44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Comfortaa"/>
                <a:ea typeface="Comfortaa"/>
                <a:cs typeface="Comfortaa"/>
                <a:sym typeface="Comfortaa"/>
              </a:rPr>
              <a:t>-114000</a:t>
            </a:r>
            <a:endParaRPr sz="1800">
              <a:solidFill>
                <a:schemeClr val="dk1"/>
              </a:solidFill>
              <a:latin typeface="Comfortaa"/>
              <a:ea typeface="Comfortaa"/>
              <a:cs typeface="Comfortaa"/>
              <a:sym typeface="Comfortaa"/>
            </a:endParaRPr>
          </a:p>
        </p:txBody>
      </p:sp>
      <p:sp>
        <p:nvSpPr>
          <p:cNvPr id="1269" name="Google Shape;1269;p47">
            <a:hlinkClick/>
          </p:cNvPr>
          <p:cNvSpPr txBox="1"/>
          <p:nvPr/>
        </p:nvSpPr>
        <p:spPr>
          <a:xfrm>
            <a:off x="4903659" y="1113572"/>
            <a:ext cx="976500" cy="44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222222"/>
                </a:solidFill>
              </a:rPr>
              <a:t>402000</a:t>
            </a:r>
            <a:endParaRPr sz="1800">
              <a:solidFill>
                <a:schemeClr val="dk1"/>
              </a:solidFill>
            </a:endParaRPr>
          </a:p>
        </p:txBody>
      </p:sp>
      <p:sp>
        <p:nvSpPr>
          <p:cNvPr id="1270" name="Google Shape;1270;p47"/>
          <p:cNvSpPr txBox="1"/>
          <p:nvPr/>
        </p:nvSpPr>
        <p:spPr>
          <a:xfrm>
            <a:off x="5862114" y="1124057"/>
            <a:ext cx="1038600" cy="44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222222"/>
                </a:solidFill>
              </a:rPr>
              <a:t>-342000</a:t>
            </a:r>
            <a:endParaRPr sz="1800">
              <a:solidFill>
                <a:schemeClr val="dk1"/>
              </a:solidFill>
              <a:latin typeface="Comfortaa"/>
              <a:ea typeface="Comfortaa"/>
              <a:cs typeface="Comfortaa"/>
              <a:sym typeface="Comfortaa"/>
            </a:endParaRPr>
          </a:p>
        </p:txBody>
      </p:sp>
      <p:sp>
        <p:nvSpPr>
          <p:cNvPr id="1271" name="Google Shape;1271;p47"/>
          <p:cNvSpPr txBox="1"/>
          <p:nvPr/>
        </p:nvSpPr>
        <p:spPr>
          <a:xfrm>
            <a:off x="4842195" y="1663527"/>
            <a:ext cx="1038600" cy="44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rgbClr val="222222"/>
                </a:solidFill>
              </a:rPr>
              <a:t>-480000</a:t>
            </a:r>
            <a:endParaRPr sz="1700">
              <a:solidFill>
                <a:schemeClr val="dk1"/>
              </a:solidFill>
            </a:endParaRPr>
          </a:p>
        </p:txBody>
      </p:sp>
      <p:sp>
        <p:nvSpPr>
          <p:cNvPr id="1272" name="Google Shape;1272;p47"/>
          <p:cNvSpPr txBox="1"/>
          <p:nvPr/>
        </p:nvSpPr>
        <p:spPr>
          <a:xfrm>
            <a:off x="5911310" y="1626292"/>
            <a:ext cx="1038600" cy="51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222222"/>
                </a:solidFill>
              </a:rPr>
              <a:t>800000</a:t>
            </a:r>
            <a:endParaRPr sz="1800"/>
          </a:p>
        </p:txBody>
      </p:sp>
      <p:sp>
        <p:nvSpPr>
          <p:cNvPr id="1273" name="Google Shape;1273;p47"/>
          <p:cNvSpPr txBox="1"/>
          <p:nvPr/>
        </p:nvSpPr>
        <p:spPr>
          <a:xfrm>
            <a:off x="2839838" y="1621686"/>
            <a:ext cx="1038600" cy="44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222222"/>
                </a:solidFill>
              </a:rPr>
              <a:t>-198000</a:t>
            </a:r>
            <a:endParaRPr sz="800">
              <a:solidFill>
                <a:schemeClr val="dk1"/>
              </a:solidFill>
            </a:endParaRPr>
          </a:p>
        </p:txBody>
      </p:sp>
      <p:sp>
        <p:nvSpPr>
          <p:cNvPr id="1274" name="Google Shape;1274;p47"/>
          <p:cNvSpPr txBox="1"/>
          <p:nvPr/>
        </p:nvSpPr>
        <p:spPr>
          <a:xfrm>
            <a:off x="5973389" y="2136133"/>
            <a:ext cx="1038600" cy="51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222222"/>
                </a:solidFill>
              </a:rPr>
              <a:t>-118000</a:t>
            </a:r>
            <a:endParaRPr sz="1800"/>
          </a:p>
        </p:txBody>
      </p:sp>
      <p:sp>
        <p:nvSpPr>
          <p:cNvPr id="1275" name="Google Shape;1275;p47"/>
          <p:cNvSpPr txBox="1"/>
          <p:nvPr/>
        </p:nvSpPr>
        <p:spPr>
          <a:xfrm>
            <a:off x="2839824" y="2134700"/>
            <a:ext cx="976500" cy="44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222222"/>
                </a:solidFill>
              </a:rPr>
              <a:t>268000</a:t>
            </a:r>
            <a:endParaRPr sz="2400">
              <a:solidFill>
                <a:srgbClr val="222222"/>
              </a:solidFill>
            </a:endParaRPr>
          </a:p>
        </p:txBody>
      </p:sp>
      <p:sp>
        <p:nvSpPr>
          <p:cNvPr id="1276" name="Google Shape;1276;p47"/>
          <p:cNvSpPr txBox="1"/>
          <p:nvPr/>
        </p:nvSpPr>
        <p:spPr>
          <a:xfrm>
            <a:off x="3884355" y="2136325"/>
            <a:ext cx="1038600" cy="51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rgbClr val="222222"/>
                </a:solidFill>
              </a:rPr>
              <a:t>-160000</a:t>
            </a:r>
            <a:endParaRPr/>
          </a:p>
        </p:txBody>
      </p:sp>
      <p:sp>
        <p:nvSpPr>
          <p:cNvPr id="1277" name="Google Shape;1277;p47"/>
          <p:cNvSpPr txBox="1"/>
          <p:nvPr/>
        </p:nvSpPr>
        <p:spPr>
          <a:xfrm>
            <a:off x="5139269" y="2683592"/>
            <a:ext cx="9273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Comfortaa"/>
                <a:ea typeface="Comfortaa"/>
                <a:cs typeface="Comfortaa"/>
                <a:sym typeface="Comfortaa"/>
              </a:rPr>
              <a:t>   </a:t>
            </a:r>
            <a:r>
              <a:rPr lang="en" sz="1800">
                <a:solidFill>
                  <a:srgbClr val="222222"/>
                </a:solidFill>
              </a:rPr>
              <a:t>0</a:t>
            </a:r>
            <a:endParaRPr sz="2400">
              <a:solidFill>
                <a:srgbClr val="222222"/>
              </a:solidFill>
            </a:endParaRPr>
          </a:p>
        </p:txBody>
      </p:sp>
      <p:sp>
        <p:nvSpPr>
          <p:cNvPr id="1278" name="Google Shape;1278;p47"/>
          <p:cNvSpPr txBox="1"/>
          <p:nvPr/>
        </p:nvSpPr>
        <p:spPr>
          <a:xfrm>
            <a:off x="3829176" y="2704325"/>
            <a:ext cx="976500" cy="51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222222"/>
                </a:solidFill>
              </a:rPr>
              <a:t>200000</a:t>
            </a:r>
            <a:endParaRPr sz="2400">
              <a:solidFill>
                <a:srgbClr val="222222"/>
              </a:solidFill>
            </a:endParaRPr>
          </a:p>
        </p:txBody>
      </p:sp>
      <p:sp>
        <p:nvSpPr>
          <p:cNvPr id="1279" name="Google Shape;1279;p47"/>
          <p:cNvSpPr txBox="1"/>
          <p:nvPr/>
        </p:nvSpPr>
        <p:spPr>
          <a:xfrm>
            <a:off x="455975" y="173975"/>
            <a:ext cx="6765600" cy="62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Georgia"/>
                <a:ea typeface="Georgia"/>
                <a:cs typeface="Georgia"/>
                <a:sym typeface="Georgia"/>
              </a:rPr>
              <a:t>TABLE 6 - Final Profit After Optimization(</a:t>
            </a:r>
            <a:r>
              <a:rPr lang="en" sz="2400">
                <a:solidFill>
                  <a:schemeClr val="lt1"/>
                </a:solidFill>
                <a:latin typeface="Georgia"/>
                <a:ea typeface="Georgia"/>
                <a:cs typeface="Georgia"/>
                <a:sym typeface="Georgia"/>
              </a:rPr>
              <a:t>₹)</a:t>
            </a:r>
            <a:endParaRPr sz="2600">
              <a:solidFill>
                <a:schemeClr val="lt1"/>
              </a:solidFill>
              <a:latin typeface="Georgia"/>
              <a:ea typeface="Georgia"/>
              <a:cs typeface="Georgia"/>
              <a:sym typeface="Georgia"/>
            </a:endParaRPr>
          </a:p>
        </p:txBody>
      </p:sp>
      <p:sp>
        <p:nvSpPr>
          <p:cNvPr id="1280" name="Google Shape;1280;p47"/>
          <p:cNvSpPr/>
          <p:nvPr/>
        </p:nvSpPr>
        <p:spPr>
          <a:xfrm>
            <a:off x="2856871" y="3193651"/>
            <a:ext cx="2921100" cy="441300"/>
          </a:xfrm>
          <a:prstGeom prst="roundRect">
            <a:avLst>
              <a:gd fmla="val 16667" name="adj"/>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Georgia"/>
                <a:ea typeface="Georgia"/>
                <a:cs typeface="Georgia"/>
                <a:sym typeface="Georgia"/>
              </a:rPr>
              <a:t>₹ </a:t>
            </a:r>
            <a:r>
              <a:rPr b="1" lang="en" sz="2100"/>
              <a:t>258000 per day</a:t>
            </a:r>
            <a:endParaRPr b="1" sz="2100"/>
          </a:p>
        </p:txBody>
      </p:sp>
      <p:sp>
        <p:nvSpPr>
          <p:cNvPr id="1281" name="Google Shape;1281;p47"/>
          <p:cNvSpPr/>
          <p:nvPr/>
        </p:nvSpPr>
        <p:spPr>
          <a:xfrm>
            <a:off x="1127698" y="3199790"/>
            <a:ext cx="1550100" cy="394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FFFFFF"/>
                </a:solidFill>
                <a:latin typeface="Comfortaa"/>
                <a:ea typeface="Comfortaa"/>
                <a:cs typeface="Comfortaa"/>
                <a:sym typeface="Comfortaa"/>
              </a:rPr>
              <a:t>Total Profit</a:t>
            </a:r>
            <a:endParaRPr sz="1700">
              <a:solidFill>
                <a:srgbClr val="FFFFFF"/>
              </a:solidFill>
              <a:latin typeface="Comfortaa"/>
              <a:ea typeface="Comfortaa"/>
              <a:cs typeface="Comfortaa"/>
              <a:sym typeface="Comfortaa"/>
            </a:endParaRPr>
          </a:p>
        </p:txBody>
      </p:sp>
      <p:pic>
        <p:nvPicPr>
          <p:cNvPr id="1282" name="Google Shape;1282;p47" title="Points scored"/>
          <p:cNvPicPr preferRelativeResize="0"/>
          <p:nvPr/>
        </p:nvPicPr>
        <p:blipFill rotWithShape="1">
          <a:blip r:embed="rId3">
            <a:alphaModFix/>
          </a:blip>
          <a:srcRect b="0" l="0" r="0" t="10889"/>
          <a:stretch/>
        </p:blipFill>
        <p:spPr>
          <a:xfrm>
            <a:off x="5824825" y="3046250"/>
            <a:ext cx="3288774" cy="2054924"/>
          </a:xfrm>
          <a:prstGeom prst="rect">
            <a:avLst/>
          </a:prstGeom>
          <a:noFill/>
          <a:ln>
            <a:noFill/>
          </a:ln>
        </p:spPr>
      </p:pic>
      <p:sp>
        <p:nvSpPr>
          <p:cNvPr id="1283" name="Google Shape;1283;p47"/>
          <p:cNvSpPr txBox="1"/>
          <p:nvPr/>
        </p:nvSpPr>
        <p:spPr>
          <a:xfrm>
            <a:off x="589775" y="3747550"/>
            <a:ext cx="5188200" cy="1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Libre Baskerville"/>
                <a:ea typeface="Libre Baskerville"/>
                <a:cs typeface="Libre Baskerville"/>
                <a:sym typeface="Libre Baskerville"/>
              </a:rPr>
              <a:t>Profit before Slot optimization=₹ </a:t>
            </a:r>
            <a:r>
              <a:rPr lang="en" sz="1800">
                <a:solidFill>
                  <a:schemeClr val="lt1"/>
                </a:solidFill>
                <a:latin typeface="Libre Baskerville"/>
                <a:ea typeface="Libre Baskerville"/>
                <a:cs typeface="Libre Baskerville"/>
                <a:sym typeface="Libre Baskerville"/>
              </a:rPr>
              <a:t>9050000</a:t>
            </a:r>
            <a:endParaRPr sz="1800">
              <a:solidFill>
                <a:schemeClr val="lt1"/>
              </a:solidFill>
              <a:latin typeface="Libre Baskerville"/>
              <a:ea typeface="Libre Baskerville"/>
              <a:cs typeface="Libre Baskerville"/>
              <a:sym typeface="Libre Baskerville"/>
            </a:endParaRPr>
          </a:p>
          <a:p>
            <a:pPr indent="0" lvl="0" marL="0" rtl="0" algn="l">
              <a:spcBef>
                <a:spcPts val="0"/>
              </a:spcBef>
              <a:spcAft>
                <a:spcPts val="0"/>
              </a:spcAft>
              <a:buNone/>
            </a:pPr>
            <a:r>
              <a:rPr lang="en" sz="1800">
                <a:solidFill>
                  <a:schemeClr val="lt1"/>
                </a:solidFill>
                <a:latin typeface="Libre Baskerville"/>
                <a:ea typeface="Libre Baskerville"/>
                <a:cs typeface="Libre Baskerville"/>
                <a:sym typeface="Libre Baskerville"/>
              </a:rPr>
              <a:t>Profit after Slot optimization=</a:t>
            </a:r>
            <a:r>
              <a:rPr lang="en" sz="1800">
                <a:solidFill>
                  <a:schemeClr val="lt1"/>
                </a:solidFill>
                <a:latin typeface="Libre Baskerville"/>
                <a:ea typeface="Libre Baskerville"/>
                <a:cs typeface="Libre Baskerville"/>
                <a:sym typeface="Libre Baskerville"/>
              </a:rPr>
              <a:t>₹ 9308000</a:t>
            </a:r>
            <a:endParaRPr sz="1800">
              <a:solidFill>
                <a:schemeClr val="lt1"/>
              </a:solidFill>
              <a:latin typeface="Libre Baskerville"/>
              <a:ea typeface="Libre Baskerville"/>
              <a:cs typeface="Libre Baskerville"/>
              <a:sym typeface="Libre Baskerville"/>
            </a:endParaRPr>
          </a:p>
          <a:p>
            <a:pPr indent="0" lvl="0" marL="0" rtl="0" algn="l">
              <a:spcBef>
                <a:spcPts val="0"/>
              </a:spcBef>
              <a:spcAft>
                <a:spcPts val="0"/>
              </a:spcAft>
              <a:buNone/>
            </a:pPr>
            <a:r>
              <a:rPr lang="en" sz="1800">
                <a:solidFill>
                  <a:schemeClr val="lt1"/>
                </a:solidFill>
                <a:latin typeface="Libre Baskerville"/>
                <a:ea typeface="Libre Baskerville"/>
                <a:cs typeface="Libre Baskerville"/>
                <a:sym typeface="Libre Baskerville"/>
              </a:rPr>
              <a:t>Increase in profit in a year = ₹ 94170000</a:t>
            </a:r>
            <a:endParaRPr sz="1800">
              <a:solidFill>
                <a:schemeClr val="lt1"/>
              </a:solidFill>
              <a:latin typeface="Libre Baskerville"/>
              <a:ea typeface="Libre Baskerville"/>
              <a:cs typeface="Libre Baskerville"/>
              <a:sym typeface="Libre Baskervill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7" name="Shape 1287"/>
        <p:cNvGrpSpPr/>
        <p:nvPr/>
      </p:nvGrpSpPr>
      <p:grpSpPr>
        <a:xfrm>
          <a:off x="0" y="0"/>
          <a:ext cx="0" cy="0"/>
          <a:chOff x="0" y="0"/>
          <a:chExt cx="0" cy="0"/>
        </a:xfrm>
      </p:grpSpPr>
      <p:sp>
        <p:nvSpPr>
          <p:cNvPr id="1288" name="Google Shape;1288;p48"/>
          <p:cNvSpPr txBox="1"/>
          <p:nvPr>
            <p:ph idx="1" type="body"/>
          </p:nvPr>
        </p:nvSpPr>
        <p:spPr>
          <a:xfrm>
            <a:off x="747600" y="1017325"/>
            <a:ext cx="7648800" cy="37026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AutoNum type="arabicPeriod"/>
            </a:pPr>
            <a:r>
              <a:rPr b="1" lang="en" sz="1900"/>
              <a:t>We did the slot utilization of 4 major and busiest airports in India i.e. Delhi, </a:t>
            </a:r>
            <a:r>
              <a:rPr b="1" lang="en" sz="1900"/>
              <a:t>Mumbai</a:t>
            </a:r>
            <a:r>
              <a:rPr b="1" lang="en" sz="1900"/>
              <a:t>, Bengaluru, Chennai .The optimized result now makes proper use of the available slots between these cities . A net profit of INR 258000 (approx.) per day was increased which lead to approx INR 9.5 </a:t>
            </a:r>
            <a:r>
              <a:rPr b="1" lang="en" sz="1900"/>
              <a:t>Crores increase in revenue of budget airlines per year between only 4 cities.</a:t>
            </a:r>
            <a:endParaRPr b="1" sz="1900"/>
          </a:p>
          <a:p>
            <a:pPr indent="-349250" lvl="0" marL="457200" rtl="0" algn="l">
              <a:spcBef>
                <a:spcPts val="0"/>
              </a:spcBef>
              <a:spcAft>
                <a:spcPts val="0"/>
              </a:spcAft>
              <a:buSzPts val="1900"/>
              <a:buAutoNum type="arabicPeriod"/>
            </a:pPr>
            <a:r>
              <a:rPr b="1" lang="en" sz="1900"/>
              <a:t> If this model is applied on a larger part or cities of the airline company there will be a great increases to the revenue of company.</a:t>
            </a:r>
            <a:r>
              <a:rPr b="1" lang="en" sz="1900"/>
              <a:t> This model can also be used to the other sectors of the airline industry such as staff scheduling  ,Boarding procedure</a:t>
            </a:r>
            <a:r>
              <a:rPr lang="en" sz="1600">
                <a:latin typeface="Lexend Deca"/>
                <a:ea typeface="Lexend Deca"/>
                <a:cs typeface="Lexend Deca"/>
                <a:sym typeface="Lexend Deca"/>
              </a:rPr>
              <a:t>,</a:t>
            </a:r>
            <a:r>
              <a:rPr b="1" lang="en" sz="1900"/>
              <a:t> vehicle scheduling and maintenance of aircrafts.</a:t>
            </a:r>
            <a:endParaRPr b="1" sz="1900"/>
          </a:p>
        </p:txBody>
      </p:sp>
      <p:sp>
        <p:nvSpPr>
          <p:cNvPr id="1289" name="Google Shape;1289;p48"/>
          <p:cNvSpPr txBox="1"/>
          <p:nvPr>
            <p:ph type="title"/>
          </p:nvPr>
        </p:nvSpPr>
        <p:spPr>
          <a:xfrm>
            <a:off x="3015700" y="319100"/>
            <a:ext cx="3015300" cy="4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ibre Baskerville"/>
                <a:ea typeface="Libre Baskerville"/>
                <a:cs typeface="Libre Baskerville"/>
                <a:sym typeface="Libre Baskerville"/>
              </a:rPr>
              <a:t>RESULTS</a:t>
            </a:r>
            <a:endParaRPr>
              <a:latin typeface="Libre Baskerville"/>
              <a:ea typeface="Libre Baskerville"/>
              <a:cs typeface="Libre Baskerville"/>
              <a:sym typeface="Libre Baskervill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3" name="Shape 1293"/>
        <p:cNvGrpSpPr/>
        <p:nvPr/>
      </p:nvGrpSpPr>
      <p:grpSpPr>
        <a:xfrm>
          <a:off x="0" y="0"/>
          <a:ext cx="0" cy="0"/>
          <a:chOff x="0" y="0"/>
          <a:chExt cx="0" cy="0"/>
        </a:xfrm>
      </p:grpSpPr>
      <p:sp>
        <p:nvSpPr>
          <p:cNvPr id="1294" name="Google Shape;1294;p49"/>
          <p:cNvSpPr txBox="1"/>
          <p:nvPr>
            <p:ph idx="1" type="body"/>
          </p:nvPr>
        </p:nvSpPr>
        <p:spPr>
          <a:xfrm>
            <a:off x="747600" y="997050"/>
            <a:ext cx="8007300" cy="40248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AutoNum type="arabicPeriod"/>
            </a:pPr>
            <a:r>
              <a:rPr b="1" lang="en" sz="1900"/>
              <a:t>By doing formulation of a linear programming problem and using LINGO programming and solver the profit of a company can be increased to considerable amount as shown in this case study .This step could turn out to be great plan and prevent companies like jet airways from </a:t>
            </a:r>
            <a:r>
              <a:rPr b="1" lang="en" sz="1900"/>
              <a:t>bankruptcy.</a:t>
            </a:r>
            <a:endParaRPr b="1" sz="1900"/>
          </a:p>
          <a:p>
            <a:pPr indent="-349250" lvl="0" marL="457200" rtl="0" algn="l">
              <a:lnSpc>
                <a:spcPct val="115000"/>
              </a:lnSpc>
              <a:spcBef>
                <a:spcPts val="0"/>
              </a:spcBef>
              <a:spcAft>
                <a:spcPts val="0"/>
              </a:spcAft>
              <a:buSzPts val="1900"/>
              <a:buAutoNum type="arabicPeriod"/>
            </a:pPr>
            <a:r>
              <a:rPr b="1" lang="en" sz="1900"/>
              <a:t>This case study can also be applied to other transport industries mainly public transports like Local bus services ,Train slots and number of coaches in a specific train can also be optimized according to profit across the country.It can also be used for staff scheduling ,Route structuring.</a:t>
            </a:r>
            <a:endParaRPr b="1" sz="1900"/>
          </a:p>
          <a:p>
            <a:pPr indent="0" lvl="0" marL="0" rtl="0" algn="l">
              <a:lnSpc>
                <a:spcPct val="115000"/>
              </a:lnSpc>
              <a:spcBef>
                <a:spcPts val="0"/>
              </a:spcBef>
              <a:spcAft>
                <a:spcPts val="0"/>
              </a:spcAft>
              <a:buNone/>
            </a:pPr>
            <a:r>
              <a:rPr b="1" lang="en" sz="1900"/>
              <a:t> </a:t>
            </a:r>
            <a:endParaRPr b="1" sz="1900"/>
          </a:p>
        </p:txBody>
      </p:sp>
      <p:sp>
        <p:nvSpPr>
          <p:cNvPr id="1295" name="Google Shape;1295;p49"/>
          <p:cNvSpPr txBox="1"/>
          <p:nvPr>
            <p:ph type="title"/>
          </p:nvPr>
        </p:nvSpPr>
        <p:spPr>
          <a:xfrm>
            <a:off x="2572000" y="349900"/>
            <a:ext cx="4236900" cy="4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ibre Baskerville"/>
                <a:ea typeface="Libre Baskerville"/>
                <a:cs typeface="Libre Baskerville"/>
                <a:sym typeface="Libre Baskerville"/>
              </a:rPr>
              <a:t>CONCLUSION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9" name="Shape 1299"/>
        <p:cNvGrpSpPr/>
        <p:nvPr/>
      </p:nvGrpSpPr>
      <p:grpSpPr>
        <a:xfrm>
          <a:off x="0" y="0"/>
          <a:ext cx="0" cy="0"/>
          <a:chOff x="0" y="0"/>
          <a:chExt cx="0" cy="0"/>
        </a:xfrm>
      </p:grpSpPr>
      <p:sp>
        <p:nvSpPr>
          <p:cNvPr id="1300" name="Google Shape;1300;p50"/>
          <p:cNvSpPr txBox="1"/>
          <p:nvPr>
            <p:ph idx="1" type="body"/>
          </p:nvPr>
        </p:nvSpPr>
        <p:spPr>
          <a:xfrm>
            <a:off x="747600" y="1130825"/>
            <a:ext cx="7648800" cy="3666300"/>
          </a:xfrm>
          <a:prstGeom prst="rect">
            <a:avLst/>
          </a:prstGeom>
        </p:spPr>
        <p:txBody>
          <a:bodyPr anchorCtr="0" anchor="t" bIns="91425" lIns="91425" spcFirstLastPara="1" rIns="91425" wrap="square" tIns="91425">
            <a:noAutofit/>
          </a:bodyPr>
          <a:lstStyle/>
          <a:p>
            <a:pPr indent="-349250" lvl="0" marL="457200" rtl="0" algn="l">
              <a:lnSpc>
                <a:spcPct val="135000"/>
              </a:lnSpc>
              <a:spcBef>
                <a:spcPts val="0"/>
              </a:spcBef>
              <a:spcAft>
                <a:spcPts val="0"/>
              </a:spcAft>
              <a:buSzPts val="1900"/>
              <a:buAutoNum type="arabicPeriod"/>
            </a:pPr>
            <a:r>
              <a:rPr b="1" lang="en" sz="1900"/>
              <a:t>Patel P. , Ali A. , 2018,“Budget Airline Operations Optimization using Linear Programming”. A. Leon Linton Department of Mechanical Engineering, Lawrence Technological University Southfield, IEOM Society International.</a:t>
            </a:r>
            <a:endParaRPr b="1" sz="1900"/>
          </a:p>
          <a:p>
            <a:pPr indent="-349250" lvl="0" marL="457200" rtl="0" algn="l">
              <a:lnSpc>
                <a:spcPct val="135000"/>
              </a:lnSpc>
              <a:spcBef>
                <a:spcPts val="0"/>
              </a:spcBef>
              <a:spcAft>
                <a:spcPts val="0"/>
              </a:spcAft>
              <a:buSzPts val="1900"/>
              <a:buAutoNum type="arabicPeriod"/>
            </a:pPr>
            <a:r>
              <a:rPr b="1" lang="en" sz="1900"/>
              <a:t>Data collected from google and various websites of respective airline companies.</a:t>
            </a:r>
            <a:endParaRPr b="1" sz="1900"/>
          </a:p>
          <a:p>
            <a:pPr indent="-349250" lvl="0" marL="457200" rtl="0" algn="l">
              <a:lnSpc>
                <a:spcPct val="135000"/>
              </a:lnSpc>
              <a:spcBef>
                <a:spcPts val="0"/>
              </a:spcBef>
              <a:spcAft>
                <a:spcPts val="0"/>
              </a:spcAft>
              <a:buSzPts val="1900"/>
              <a:buAutoNum type="arabicPeriod"/>
            </a:pPr>
            <a:r>
              <a:rPr b="1" lang="en" sz="1900"/>
              <a:t>URL of software used - </a:t>
            </a:r>
            <a:r>
              <a:rPr b="1" lang="en" sz="1900" u="sng">
                <a:solidFill>
                  <a:schemeClr val="hlink"/>
                </a:solidFill>
                <a:hlinkClick r:id="rId3"/>
              </a:rPr>
              <a:t>https://www.lindo.com/</a:t>
            </a:r>
            <a:endParaRPr b="1" sz="1900"/>
          </a:p>
          <a:p>
            <a:pPr indent="-349250" lvl="0" marL="457200" rtl="0" algn="l">
              <a:lnSpc>
                <a:spcPct val="135000"/>
              </a:lnSpc>
              <a:spcBef>
                <a:spcPts val="0"/>
              </a:spcBef>
              <a:spcAft>
                <a:spcPts val="0"/>
              </a:spcAft>
              <a:buSzPts val="1900"/>
              <a:buAutoNum type="arabicPeriod"/>
            </a:pPr>
            <a:r>
              <a:rPr b="1" lang="en" sz="1900"/>
              <a:t>Theme -https://slidesgo.com/</a:t>
            </a:r>
            <a:endParaRPr b="1" sz="1900"/>
          </a:p>
        </p:txBody>
      </p:sp>
      <p:sp>
        <p:nvSpPr>
          <p:cNvPr id="1301" name="Google Shape;1301;p50"/>
          <p:cNvSpPr txBox="1"/>
          <p:nvPr>
            <p:ph type="title"/>
          </p:nvPr>
        </p:nvSpPr>
        <p:spPr>
          <a:xfrm>
            <a:off x="2390050" y="435000"/>
            <a:ext cx="4030200" cy="4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ibre Baskerville"/>
                <a:ea typeface="Libre Baskerville"/>
                <a:cs typeface="Libre Baskerville"/>
                <a:sym typeface="Libre Baskerville"/>
              </a:rPr>
              <a:t>REFERENCES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5" name="Shape 1305"/>
        <p:cNvGrpSpPr/>
        <p:nvPr/>
      </p:nvGrpSpPr>
      <p:grpSpPr>
        <a:xfrm>
          <a:off x="0" y="0"/>
          <a:ext cx="0" cy="0"/>
          <a:chOff x="0" y="0"/>
          <a:chExt cx="0" cy="0"/>
        </a:xfrm>
      </p:grpSpPr>
      <p:sp>
        <p:nvSpPr>
          <p:cNvPr id="1306" name="Google Shape;1306;p51"/>
          <p:cNvSpPr txBox="1"/>
          <p:nvPr>
            <p:ph type="title"/>
          </p:nvPr>
        </p:nvSpPr>
        <p:spPr>
          <a:xfrm>
            <a:off x="1712725" y="1422675"/>
            <a:ext cx="5595300" cy="206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THANKYOU</a:t>
            </a: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sp>
        <p:nvSpPr>
          <p:cNvPr id="934" name="Google Shape;934;p34"/>
          <p:cNvSpPr txBox="1"/>
          <p:nvPr>
            <p:ph type="title"/>
          </p:nvPr>
        </p:nvSpPr>
        <p:spPr>
          <a:xfrm>
            <a:off x="921175" y="714750"/>
            <a:ext cx="6858000" cy="41283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3900">
                <a:latin typeface="Georgia"/>
                <a:ea typeface="Georgia"/>
                <a:cs typeface="Georgia"/>
                <a:sym typeface="Georgia"/>
              </a:rPr>
              <a:t>PROFIT OPTIMIZATION OF </a:t>
            </a:r>
            <a:endParaRPr sz="3900">
              <a:latin typeface="Georgia"/>
              <a:ea typeface="Georgia"/>
              <a:cs typeface="Georgia"/>
              <a:sym typeface="Georgia"/>
            </a:endParaRPr>
          </a:p>
          <a:p>
            <a:pPr indent="0" lvl="0" marL="0" rtl="0" algn="ctr">
              <a:lnSpc>
                <a:spcPct val="115000"/>
              </a:lnSpc>
              <a:spcBef>
                <a:spcPts val="0"/>
              </a:spcBef>
              <a:spcAft>
                <a:spcPts val="0"/>
              </a:spcAft>
              <a:buNone/>
            </a:pPr>
            <a:r>
              <a:rPr lang="en" sz="3900">
                <a:latin typeface="Georgia"/>
                <a:ea typeface="Georgia"/>
                <a:cs typeface="Georgia"/>
                <a:sym typeface="Georgia"/>
              </a:rPr>
              <a:t>VARIOUS BUSINESS MODELS</a:t>
            </a:r>
            <a:endParaRPr sz="3900">
              <a:latin typeface="Georgia"/>
              <a:ea typeface="Georgia"/>
              <a:cs typeface="Georgia"/>
              <a:sym typeface="Georgia"/>
            </a:endParaRPr>
          </a:p>
          <a:p>
            <a:pPr indent="0" lvl="0" marL="0" rtl="0" algn="ctr">
              <a:lnSpc>
                <a:spcPct val="115000"/>
              </a:lnSpc>
              <a:spcBef>
                <a:spcPts val="0"/>
              </a:spcBef>
              <a:spcAft>
                <a:spcPts val="0"/>
              </a:spcAft>
              <a:buNone/>
            </a:pPr>
            <a:r>
              <a:rPr lang="en" sz="3900">
                <a:latin typeface="Georgia"/>
                <a:ea typeface="Georgia"/>
                <a:cs typeface="Georgia"/>
                <a:sym typeface="Georgia"/>
              </a:rPr>
              <a:t>USING LPP AND LINGO PROGRAMMING</a:t>
            </a:r>
            <a:endParaRPr sz="3900">
              <a:latin typeface="Georgia"/>
              <a:ea typeface="Georgia"/>
              <a:cs typeface="Georgia"/>
              <a:sym typeface="Georgia"/>
            </a:endParaRPr>
          </a:p>
          <a:p>
            <a:pPr indent="0" lvl="0" marL="0" rtl="0" algn="ctr">
              <a:lnSpc>
                <a:spcPct val="115000"/>
              </a:lnSpc>
              <a:spcBef>
                <a:spcPts val="0"/>
              </a:spcBef>
              <a:spcAft>
                <a:spcPts val="0"/>
              </a:spcAft>
              <a:buNone/>
            </a:pPr>
            <a:r>
              <a:rPr lang="en" sz="3900">
                <a:latin typeface="Georgia"/>
                <a:ea typeface="Georgia"/>
                <a:cs typeface="Georgia"/>
                <a:sym typeface="Georgia"/>
              </a:rPr>
              <a:t>(AIRLINE INDUSTRY)</a:t>
            </a:r>
            <a:endParaRPr sz="3900">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35"/>
          <p:cNvSpPr/>
          <p:nvPr/>
        </p:nvSpPr>
        <p:spPr>
          <a:xfrm>
            <a:off x="5091363" y="2118774"/>
            <a:ext cx="804525" cy="490634"/>
          </a:xfrm>
          <a:custGeom>
            <a:rect b="b" l="l" r="r" t="t"/>
            <a:pathLst>
              <a:path extrusionOk="0" h="8608" w="45103">
                <a:moveTo>
                  <a:pt x="2650" y="2959"/>
                </a:moveTo>
                <a:cubicBezTo>
                  <a:pt x="2628" y="2960"/>
                  <a:pt x="2604" y="2963"/>
                  <a:pt x="2579" y="2968"/>
                </a:cubicBezTo>
                <a:cubicBezTo>
                  <a:pt x="2603" y="2965"/>
                  <a:pt x="2627" y="2962"/>
                  <a:pt x="2650" y="2959"/>
                </a:cubicBezTo>
                <a:close/>
                <a:moveTo>
                  <a:pt x="3823" y="7559"/>
                </a:moveTo>
                <a:cubicBezTo>
                  <a:pt x="3821" y="7559"/>
                  <a:pt x="3819" y="7559"/>
                  <a:pt x="3817" y="7559"/>
                </a:cubicBezTo>
                <a:cubicBezTo>
                  <a:pt x="3819" y="7559"/>
                  <a:pt x="3821" y="7559"/>
                  <a:pt x="3823" y="7559"/>
                </a:cubicBezTo>
                <a:close/>
                <a:moveTo>
                  <a:pt x="43285" y="0"/>
                </a:moveTo>
                <a:cubicBezTo>
                  <a:pt x="43179" y="0"/>
                  <a:pt x="43056" y="17"/>
                  <a:pt x="42916" y="54"/>
                </a:cubicBezTo>
                <a:cubicBezTo>
                  <a:pt x="29297" y="1032"/>
                  <a:pt x="16191" y="1188"/>
                  <a:pt x="2650" y="2959"/>
                </a:cubicBezTo>
                <a:lnTo>
                  <a:pt x="2650" y="2959"/>
                </a:lnTo>
                <a:cubicBezTo>
                  <a:pt x="2660" y="2958"/>
                  <a:pt x="2669" y="2958"/>
                  <a:pt x="2678" y="2958"/>
                </a:cubicBezTo>
                <a:cubicBezTo>
                  <a:pt x="2764" y="2958"/>
                  <a:pt x="2839" y="2982"/>
                  <a:pt x="2915" y="3020"/>
                </a:cubicBezTo>
                <a:cubicBezTo>
                  <a:pt x="2399" y="3020"/>
                  <a:pt x="1754" y="3277"/>
                  <a:pt x="955" y="3690"/>
                </a:cubicBezTo>
                <a:lnTo>
                  <a:pt x="2863" y="3690"/>
                </a:lnTo>
                <a:cubicBezTo>
                  <a:pt x="2753" y="3722"/>
                  <a:pt x="2624" y="3731"/>
                  <a:pt x="2484" y="3731"/>
                </a:cubicBezTo>
                <a:cubicBezTo>
                  <a:pt x="2331" y="3731"/>
                  <a:pt x="2164" y="3721"/>
                  <a:pt x="1996" y="3721"/>
                </a:cubicBezTo>
                <a:cubicBezTo>
                  <a:pt x="1460" y="3721"/>
                  <a:pt x="907" y="3824"/>
                  <a:pt x="697" y="4696"/>
                </a:cubicBezTo>
                <a:cubicBezTo>
                  <a:pt x="629" y="4684"/>
                  <a:pt x="569" y="4677"/>
                  <a:pt x="515" y="4677"/>
                </a:cubicBezTo>
                <a:cubicBezTo>
                  <a:pt x="112" y="4677"/>
                  <a:pt x="52" y="5031"/>
                  <a:pt x="52" y="5986"/>
                </a:cubicBezTo>
                <a:cubicBezTo>
                  <a:pt x="52" y="6089"/>
                  <a:pt x="26" y="6192"/>
                  <a:pt x="0" y="6192"/>
                </a:cubicBezTo>
                <a:lnTo>
                  <a:pt x="155" y="6192"/>
                </a:lnTo>
                <a:cubicBezTo>
                  <a:pt x="167" y="7154"/>
                  <a:pt x="649" y="7401"/>
                  <a:pt x="1324" y="7401"/>
                </a:cubicBezTo>
                <a:cubicBezTo>
                  <a:pt x="2033" y="7401"/>
                  <a:pt x="2955" y="7129"/>
                  <a:pt x="3769" y="7129"/>
                </a:cubicBezTo>
                <a:cubicBezTo>
                  <a:pt x="3882" y="7129"/>
                  <a:pt x="3993" y="7134"/>
                  <a:pt x="4101" y="7146"/>
                </a:cubicBezTo>
                <a:cubicBezTo>
                  <a:pt x="4000" y="7374"/>
                  <a:pt x="3923" y="7552"/>
                  <a:pt x="3823" y="7559"/>
                </a:cubicBezTo>
                <a:lnTo>
                  <a:pt x="3823" y="7559"/>
                </a:lnTo>
                <a:cubicBezTo>
                  <a:pt x="5394" y="7507"/>
                  <a:pt x="6940" y="7404"/>
                  <a:pt x="8511" y="7327"/>
                </a:cubicBezTo>
                <a:lnTo>
                  <a:pt x="8511" y="7327"/>
                </a:lnTo>
                <a:cubicBezTo>
                  <a:pt x="6268" y="7585"/>
                  <a:pt x="3869" y="7971"/>
                  <a:pt x="1264" y="8281"/>
                </a:cubicBezTo>
                <a:cubicBezTo>
                  <a:pt x="4106" y="8511"/>
                  <a:pt x="7003" y="8608"/>
                  <a:pt x="9932" y="8608"/>
                </a:cubicBezTo>
                <a:cubicBezTo>
                  <a:pt x="20773" y="8608"/>
                  <a:pt x="32041" y="7289"/>
                  <a:pt x="42478" y="6579"/>
                </a:cubicBezTo>
                <a:cubicBezTo>
                  <a:pt x="42551" y="6568"/>
                  <a:pt x="42640" y="6566"/>
                  <a:pt x="42736" y="6566"/>
                </a:cubicBezTo>
                <a:cubicBezTo>
                  <a:pt x="42795" y="6566"/>
                  <a:pt x="42858" y="6566"/>
                  <a:pt x="42921" y="6566"/>
                </a:cubicBezTo>
                <a:cubicBezTo>
                  <a:pt x="43478" y="6566"/>
                  <a:pt x="44142" y="6505"/>
                  <a:pt x="43845" y="5315"/>
                </a:cubicBezTo>
                <a:lnTo>
                  <a:pt x="43845" y="5315"/>
                </a:lnTo>
                <a:cubicBezTo>
                  <a:pt x="43946" y="5339"/>
                  <a:pt x="44039" y="5351"/>
                  <a:pt x="44126" y="5351"/>
                </a:cubicBezTo>
                <a:cubicBezTo>
                  <a:pt x="44678" y="5351"/>
                  <a:pt x="44915" y="4852"/>
                  <a:pt x="44670" y="3871"/>
                </a:cubicBezTo>
                <a:lnTo>
                  <a:pt x="44670" y="3871"/>
                </a:lnTo>
                <a:cubicBezTo>
                  <a:pt x="44706" y="3891"/>
                  <a:pt x="44738" y="3900"/>
                  <a:pt x="44766" y="3900"/>
                </a:cubicBezTo>
                <a:cubicBezTo>
                  <a:pt x="45103" y="3900"/>
                  <a:pt x="44918" y="2589"/>
                  <a:pt x="44799" y="2375"/>
                </a:cubicBezTo>
                <a:lnTo>
                  <a:pt x="44799" y="2375"/>
                </a:lnTo>
                <a:lnTo>
                  <a:pt x="42968" y="2504"/>
                </a:lnTo>
                <a:cubicBezTo>
                  <a:pt x="42994" y="2168"/>
                  <a:pt x="42968" y="1859"/>
                  <a:pt x="42916" y="1550"/>
                </a:cubicBezTo>
                <a:lnTo>
                  <a:pt x="42916" y="1550"/>
                </a:lnTo>
                <a:cubicBezTo>
                  <a:pt x="42993" y="1595"/>
                  <a:pt x="43069" y="1615"/>
                  <a:pt x="43144" y="1615"/>
                </a:cubicBezTo>
                <a:cubicBezTo>
                  <a:pt x="43810" y="1615"/>
                  <a:pt x="44333" y="0"/>
                  <a:pt x="43285" y="0"/>
                </a:cubicBezTo>
                <a:close/>
              </a:path>
            </a:pathLst>
          </a:custGeom>
          <a:solidFill>
            <a:srgbClr val="F7BA9C">
              <a:alpha val="34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5"/>
          <p:cNvSpPr/>
          <p:nvPr/>
        </p:nvSpPr>
        <p:spPr>
          <a:xfrm>
            <a:off x="5091363" y="3725436"/>
            <a:ext cx="804525" cy="490634"/>
          </a:xfrm>
          <a:custGeom>
            <a:rect b="b" l="l" r="r" t="t"/>
            <a:pathLst>
              <a:path extrusionOk="0" h="8608" w="45103">
                <a:moveTo>
                  <a:pt x="2650" y="2959"/>
                </a:moveTo>
                <a:cubicBezTo>
                  <a:pt x="2628" y="2960"/>
                  <a:pt x="2604" y="2963"/>
                  <a:pt x="2579" y="2968"/>
                </a:cubicBezTo>
                <a:cubicBezTo>
                  <a:pt x="2603" y="2965"/>
                  <a:pt x="2627" y="2962"/>
                  <a:pt x="2650" y="2959"/>
                </a:cubicBezTo>
                <a:close/>
                <a:moveTo>
                  <a:pt x="3823" y="7559"/>
                </a:moveTo>
                <a:cubicBezTo>
                  <a:pt x="3821" y="7559"/>
                  <a:pt x="3819" y="7559"/>
                  <a:pt x="3817" y="7559"/>
                </a:cubicBezTo>
                <a:cubicBezTo>
                  <a:pt x="3819" y="7559"/>
                  <a:pt x="3821" y="7559"/>
                  <a:pt x="3823" y="7559"/>
                </a:cubicBezTo>
                <a:close/>
                <a:moveTo>
                  <a:pt x="43285" y="0"/>
                </a:moveTo>
                <a:cubicBezTo>
                  <a:pt x="43179" y="0"/>
                  <a:pt x="43056" y="17"/>
                  <a:pt x="42916" y="54"/>
                </a:cubicBezTo>
                <a:cubicBezTo>
                  <a:pt x="29297" y="1032"/>
                  <a:pt x="16191" y="1188"/>
                  <a:pt x="2650" y="2959"/>
                </a:cubicBezTo>
                <a:lnTo>
                  <a:pt x="2650" y="2959"/>
                </a:lnTo>
                <a:cubicBezTo>
                  <a:pt x="2660" y="2958"/>
                  <a:pt x="2669" y="2958"/>
                  <a:pt x="2678" y="2958"/>
                </a:cubicBezTo>
                <a:cubicBezTo>
                  <a:pt x="2764" y="2958"/>
                  <a:pt x="2839" y="2982"/>
                  <a:pt x="2915" y="3020"/>
                </a:cubicBezTo>
                <a:cubicBezTo>
                  <a:pt x="2399" y="3020"/>
                  <a:pt x="1754" y="3277"/>
                  <a:pt x="955" y="3690"/>
                </a:cubicBezTo>
                <a:lnTo>
                  <a:pt x="2863" y="3690"/>
                </a:lnTo>
                <a:cubicBezTo>
                  <a:pt x="2753" y="3722"/>
                  <a:pt x="2624" y="3731"/>
                  <a:pt x="2484" y="3731"/>
                </a:cubicBezTo>
                <a:cubicBezTo>
                  <a:pt x="2331" y="3731"/>
                  <a:pt x="2164" y="3721"/>
                  <a:pt x="1996" y="3721"/>
                </a:cubicBezTo>
                <a:cubicBezTo>
                  <a:pt x="1460" y="3721"/>
                  <a:pt x="907" y="3824"/>
                  <a:pt x="697" y="4696"/>
                </a:cubicBezTo>
                <a:cubicBezTo>
                  <a:pt x="629" y="4684"/>
                  <a:pt x="569" y="4677"/>
                  <a:pt x="515" y="4677"/>
                </a:cubicBezTo>
                <a:cubicBezTo>
                  <a:pt x="112" y="4677"/>
                  <a:pt x="52" y="5031"/>
                  <a:pt x="52" y="5986"/>
                </a:cubicBezTo>
                <a:cubicBezTo>
                  <a:pt x="52" y="6089"/>
                  <a:pt x="26" y="6192"/>
                  <a:pt x="0" y="6192"/>
                </a:cubicBezTo>
                <a:lnTo>
                  <a:pt x="155" y="6192"/>
                </a:lnTo>
                <a:cubicBezTo>
                  <a:pt x="167" y="7154"/>
                  <a:pt x="649" y="7401"/>
                  <a:pt x="1324" y="7401"/>
                </a:cubicBezTo>
                <a:cubicBezTo>
                  <a:pt x="2033" y="7401"/>
                  <a:pt x="2955" y="7129"/>
                  <a:pt x="3769" y="7129"/>
                </a:cubicBezTo>
                <a:cubicBezTo>
                  <a:pt x="3882" y="7129"/>
                  <a:pt x="3993" y="7134"/>
                  <a:pt x="4101" y="7146"/>
                </a:cubicBezTo>
                <a:cubicBezTo>
                  <a:pt x="4000" y="7374"/>
                  <a:pt x="3923" y="7552"/>
                  <a:pt x="3823" y="7559"/>
                </a:cubicBezTo>
                <a:lnTo>
                  <a:pt x="3823" y="7559"/>
                </a:lnTo>
                <a:cubicBezTo>
                  <a:pt x="5394" y="7507"/>
                  <a:pt x="6940" y="7404"/>
                  <a:pt x="8511" y="7327"/>
                </a:cubicBezTo>
                <a:lnTo>
                  <a:pt x="8511" y="7327"/>
                </a:lnTo>
                <a:cubicBezTo>
                  <a:pt x="6268" y="7585"/>
                  <a:pt x="3869" y="7971"/>
                  <a:pt x="1264" y="8281"/>
                </a:cubicBezTo>
                <a:cubicBezTo>
                  <a:pt x="4106" y="8511"/>
                  <a:pt x="7003" y="8608"/>
                  <a:pt x="9932" y="8608"/>
                </a:cubicBezTo>
                <a:cubicBezTo>
                  <a:pt x="20773" y="8608"/>
                  <a:pt x="32041" y="7289"/>
                  <a:pt x="42478" y="6579"/>
                </a:cubicBezTo>
                <a:cubicBezTo>
                  <a:pt x="42551" y="6568"/>
                  <a:pt x="42640" y="6566"/>
                  <a:pt x="42736" y="6566"/>
                </a:cubicBezTo>
                <a:cubicBezTo>
                  <a:pt x="42795" y="6566"/>
                  <a:pt x="42858" y="6566"/>
                  <a:pt x="42921" y="6566"/>
                </a:cubicBezTo>
                <a:cubicBezTo>
                  <a:pt x="43478" y="6566"/>
                  <a:pt x="44142" y="6505"/>
                  <a:pt x="43845" y="5315"/>
                </a:cubicBezTo>
                <a:lnTo>
                  <a:pt x="43845" y="5315"/>
                </a:lnTo>
                <a:cubicBezTo>
                  <a:pt x="43946" y="5339"/>
                  <a:pt x="44039" y="5351"/>
                  <a:pt x="44126" y="5351"/>
                </a:cubicBezTo>
                <a:cubicBezTo>
                  <a:pt x="44678" y="5351"/>
                  <a:pt x="44915" y="4852"/>
                  <a:pt x="44670" y="3871"/>
                </a:cubicBezTo>
                <a:lnTo>
                  <a:pt x="44670" y="3871"/>
                </a:lnTo>
                <a:cubicBezTo>
                  <a:pt x="44706" y="3891"/>
                  <a:pt x="44738" y="3900"/>
                  <a:pt x="44766" y="3900"/>
                </a:cubicBezTo>
                <a:cubicBezTo>
                  <a:pt x="45103" y="3900"/>
                  <a:pt x="44918" y="2589"/>
                  <a:pt x="44799" y="2375"/>
                </a:cubicBezTo>
                <a:lnTo>
                  <a:pt x="44799" y="2375"/>
                </a:lnTo>
                <a:lnTo>
                  <a:pt x="42968" y="2504"/>
                </a:lnTo>
                <a:cubicBezTo>
                  <a:pt x="42994" y="2168"/>
                  <a:pt x="42968" y="1859"/>
                  <a:pt x="42916" y="1550"/>
                </a:cubicBezTo>
                <a:lnTo>
                  <a:pt x="42916" y="1550"/>
                </a:lnTo>
                <a:cubicBezTo>
                  <a:pt x="42993" y="1595"/>
                  <a:pt x="43069" y="1615"/>
                  <a:pt x="43144" y="1615"/>
                </a:cubicBezTo>
                <a:cubicBezTo>
                  <a:pt x="43810" y="1615"/>
                  <a:pt x="44333" y="0"/>
                  <a:pt x="43285" y="0"/>
                </a:cubicBezTo>
                <a:close/>
              </a:path>
            </a:pathLst>
          </a:custGeom>
          <a:solidFill>
            <a:srgbClr val="F7BA9C">
              <a:alpha val="34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74A2E"/>
              </a:solidFill>
              <a:highlight>
                <a:srgbClr val="073763"/>
              </a:highlight>
            </a:endParaRPr>
          </a:p>
        </p:txBody>
      </p:sp>
      <p:sp>
        <p:nvSpPr>
          <p:cNvPr id="941" name="Google Shape;941;p35"/>
          <p:cNvSpPr/>
          <p:nvPr/>
        </p:nvSpPr>
        <p:spPr>
          <a:xfrm>
            <a:off x="1216319" y="2118774"/>
            <a:ext cx="804525" cy="490634"/>
          </a:xfrm>
          <a:custGeom>
            <a:rect b="b" l="l" r="r" t="t"/>
            <a:pathLst>
              <a:path extrusionOk="0" h="8608" w="45103">
                <a:moveTo>
                  <a:pt x="2650" y="2959"/>
                </a:moveTo>
                <a:cubicBezTo>
                  <a:pt x="2628" y="2960"/>
                  <a:pt x="2604" y="2963"/>
                  <a:pt x="2579" y="2968"/>
                </a:cubicBezTo>
                <a:cubicBezTo>
                  <a:pt x="2603" y="2965"/>
                  <a:pt x="2627" y="2962"/>
                  <a:pt x="2650" y="2959"/>
                </a:cubicBezTo>
                <a:close/>
                <a:moveTo>
                  <a:pt x="3823" y="7559"/>
                </a:moveTo>
                <a:cubicBezTo>
                  <a:pt x="3821" y="7559"/>
                  <a:pt x="3819" y="7559"/>
                  <a:pt x="3817" y="7559"/>
                </a:cubicBezTo>
                <a:cubicBezTo>
                  <a:pt x="3819" y="7559"/>
                  <a:pt x="3821" y="7559"/>
                  <a:pt x="3823" y="7559"/>
                </a:cubicBezTo>
                <a:close/>
                <a:moveTo>
                  <a:pt x="43285" y="0"/>
                </a:moveTo>
                <a:cubicBezTo>
                  <a:pt x="43179" y="0"/>
                  <a:pt x="43056" y="17"/>
                  <a:pt x="42916" y="54"/>
                </a:cubicBezTo>
                <a:cubicBezTo>
                  <a:pt x="29297" y="1032"/>
                  <a:pt x="16191" y="1188"/>
                  <a:pt x="2650" y="2959"/>
                </a:cubicBezTo>
                <a:lnTo>
                  <a:pt x="2650" y="2959"/>
                </a:lnTo>
                <a:cubicBezTo>
                  <a:pt x="2660" y="2958"/>
                  <a:pt x="2669" y="2958"/>
                  <a:pt x="2678" y="2958"/>
                </a:cubicBezTo>
                <a:cubicBezTo>
                  <a:pt x="2764" y="2958"/>
                  <a:pt x="2839" y="2982"/>
                  <a:pt x="2915" y="3020"/>
                </a:cubicBezTo>
                <a:cubicBezTo>
                  <a:pt x="2399" y="3020"/>
                  <a:pt x="1754" y="3277"/>
                  <a:pt x="955" y="3690"/>
                </a:cubicBezTo>
                <a:lnTo>
                  <a:pt x="2863" y="3690"/>
                </a:lnTo>
                <a:cubicBezTo>
                  <a:pt x="2753" y="3722"/>
                  <a:pt x="2624" y="3731"/>
                  <a:pt x="2484" y="3731"/>
                </a:cubicBezTo>
                <a:cubicBezTo>
                  <a:pt x="2331" y="3731"/>
                  <a:pt x="2164" y="3721"/>
                  <a:pt x="1996" y="3721"/>
                </a:cubicBezTo>
                <a:cubicBezTo>
                  <a:pt x="1460" y="3721"/>
                  <a:pt x="907" y="3824"/>
                  <a:pt x="697" y="4696"/>
                </a:cubicBezTo>
                <a:cubicBezTo>
                  <a:pt x="629" y="4684"/>
                  <a:pt x="569" y="4677"/>
                  <a:pt x="515" y="4677"/>
                </a:cubicBezTo>
                <a:cubicBezTo>
                  <a:pt x="112" y="4677"/>
                  <a:pt x="52" y="5031"/>
                  <a:pt x="52" y="5986"/>
                </a:cubicBezTo>
                <a:cubicBezTo>
                  <a:pt x="52" y="6089"/>
                  <a:pt x="26" y="6192"/>
                  <a:pt x="0" y="6192"/>
                </a:cubicBezTo>
                <a:lnTo>
                  <a:pt x="155" y="6192"/>
                </a:lnTo>
                <a:cubicBezTo>
                  <a:pt x="167" y="7154"/>
                  <a:pt x="649" y="7401"/>
                  <a:pt x="1324" y="7401"/>
                </a:cubicBezTo>
                <a:cubicBezTo>
                  <a:pt x="2033" y="7401"/>
                  <a:pt x="2955" y="7129"/>
                  <a:pt x="3769" y="7129"/>
                </a:cubicBezTo>
                <a:cubicBezTo>
                  <a:pt x="3882" y="7129"/>
                  <a:pt x="3993" y="7134"/>
                  <a:pt x="4101" y="7146"/>
                </a:cubicBezTo>
                <a:cubicBezTo>
                  <a:pt x="4000" y="7374"/>
                  <a:pt x="3923" y="7552"/>
                  <a:pt x="3823" y="7559"/>
                </a:cubicBezTo>
                <a:lnTo>
                  <a:pt x="3823" y="7559"/>
                </a:lnTo>
                <a:cubicBezTo>
                  <a:pt x="5394" y="7507"/>
                  <a:pt x="6940" y="7404"/>
                  <a:pt x="8511" y="7327"/>
                </a:cubicBezTo>
                <a:lnTo>
                  <a:pt x="8511" y="7327"/>
                </a:lnTo>
                <a:cubicBezTo>
                  <a:pt x="6268" y="7585"/>
                  <a:pt x="3869" y="7971"/>
                  <a:pt x="1264" y="8281"/>
                </a:cubicBezTo>
                <a:cubicBezTo>
                  <a:pt x="4106" y="8511"/>
                  <a:pt x="7003" y="8608"/>
                  <a:pt x="9932" y="8608"/>
                </a:cubicBezTo>
                <a:cubicBezTo>
                  <a:pt x="20773" y="8608"/>
                  <a:pt x="32041" y="7289"/>
                  <a:pt x="42478" y="6579"/>
                </a:cubicBezTo>
                <a:cubicBezTo>
                  <a:pt x="42551" y="6568"/>
                  <a:pt x="42640" y="6566"/>
                  <a:pt x="42736" y="6566"/>
                </a:cubicBezTo>
                <a:cubicBezTo>
                  <a:pt x="42795" y="6566"/>
                  <a:pt x="42858" y="6566"/>
                  <a:pt x="42921" y="6566"/>
                </a:cubicBezTo>
                <a:cubicBezTo>
                  <a:pt x="43478" y="6566"/>
                  <a:pt x="44142" y="6505"/>
                  <a:pt x="43845" y="5315"/>
                </a:cubicBezTo>
                <a:lnTo>
                  <a:pt x="43845" y="5315"/>
                </a:lnTo>
                <a:cubicBezTo>
                  <a:pt x="43946" y="5339"/>
                  <a:pt x="44039" y="5351"/>
                  <a:pt x="44126" y="5351"/>
                </a:cubicBezTo>
                <a:cubicBezTo>
                  <a:pt x="44678" y="5351"/>
                  <a:pt x="44915" y="4852"/>
                  <a:pt x="44670" y="3871"/>
                </a:cubicBezTo>
                <a:lnTo>
                  <a:pt x="44670" y="3871"/>
                </a:lnTo>
                <a:cubicBezTo>
                  <a:pt x="44706" y="3891"/>
                  <a:pt x="44738" y="3900"/>
                  <a:pt x="44766" y="3900"/>
                </a:cubicBezTo>
                <a:cubicBezTo>
                  <a:pt x="45103" y="3900"/>
                  <a:pt x="44918" y="2589"/>
                  <a:pt x="44799" y="2375"/>
                </a:cubicBezTo>
                <a:lnTo>
                  <a:pt x="44799" y="2375"/>
                </a:lnTo>
                <a:lnTo>
                  <a:pt x="42968" y="2504"/>
                </a:lnTo>
                <a:cubicBezTo>
                  <a:pt x="42994" y="2168"/>
                  <a:pt x="42968" y="1859"/>
                  <a:pt x="42916" y="1550"/>
                </a:cubicBezTo>
                <a:lnTo>
                  <a:pt x="42916" y="1550"/>
                </a:lnTo>
                <a:cubicBezTo>
                  <a:pt x="42993" y="1595"/>
                  <a:pt x="43069" y="1615"/>
                  <a:pt x="43144" y="1615"/>
                </a:cubicBezTo>
                <a:cubicBezTo>
                  <a:pt x="43810" y="1615"/>
                  <a:pt x="44333" y="0"/>
                  <a:pt x="43285" y="0"/>
                </a:cubicBezTo>
                <a:close/>
              </a:path>
            </a:pathLst>
          </a:custGeom>
          <a:solidFill>
            <a:srgbClr val="F7BA9C">
              <a:alpha val="34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5"/>
          <p:cNvSpPr/>
          <p:nvPr/>
        </p:nvSpPr>
        <p:spPr>
          <a:xfrm>
            <a:off x="1216319" y="3725436"/>
            <a:ext cx="804525" cy="490634"/>
          </a:xfrm>
          <a:custGeom>
            <a:rect b="b" l="l" r="r" t="t"/>
            <a:pathLst>
              <a:path extrusionOk="0" h="8608" w="45103">
                <a:moveTo>
                  <a:pt x="2650" y="2959"/>
                </a:moveTo>
                <a:cubicBezTo>
                  <a:pt x="2628" y="2960"/>
                  <a:pt x="2604" y="2963"/>
                  <a:pt x="2579" y="2968"/>
                </a:cubicBezTo>
                <a:cubicBezTo>
                  <a:pt x="2603" y="2965"/>
                  <a:pt x="2627" y="2962"/>
                  <a:pt x="2650" y="2959"/>
                </a:cubicBezTo>
                <a:close/>
                <a:moveTo>
                  <a:pt x="3823" y="7559"/>
                </a:moveTo>
                <a:cubicBezTo>
                  <a:pt x="3821" y="7559"/>
                  <a:pt x="3819" y="7559"/>
                  <a:pt x="3817" y="7559"/>
                </a:cubicBezTo>
                <a:cubicBezTo>
                  <a:pt x="3819" y="7559"/>
                  <a:pt x="3821" y="7559"/>
                  <a:pt x="3823" y="7559"/>
                </a:cubicBezTo>
                <a:close/>
                <a:moveTo>
                  <a:pt x="43285" y="0"/>
                </a:moveTo>
                <a:cubicBezTo>
                  <a:pt x="43179" y="0"/>
                  <a:pt x="43056" y="17"/>
                  <a:pt x="42916" y="54"/>
                </a:cubicBezTo>
                <a:cubicBezTo>
                  <a:pt x="29297" y="1032"/>
                  <a:pt x="16191" y="1188"/>
                  <a:pt x="2650" y="2959"/>
                </a:cubicBezTo>
                <a:lnTo>
                  <a:pt x="2650" y="2959"/>
                </a:lnTo>
                <a:cubicBezTo>
                  <a:pt x="2660" y="2958"/>
                  <a:pt x="2669" y="2958"/>
                  <a:pt x="2678" y="2958"/>
                </a:cubicBezTo>
                <a:cubicBezTo>
                  <a:pt x="2764" y="2958"/>
                  <a:pt x="2839" y="2982"/>
                  <a:pt x="2915" y="3020"/>
                </a:cubicBezTo>
                <a:cubicBezTo>
                  <a:pt x="2399" y="3020"/>
                  <a:pt x="1754" y="3277"/>
                  <a:pt x="955" y="3690"/>
                </a:cubicBezTo>
                <a:lnTo>
                  <a:pt x="2863" y="3690"/>
                </a:lnTo>
                <a:cubicBezTo>
                  <a:pt x="2753" y="3722"/>
                  <a:pt x="2624" y="3731"/>
                  <a:pt x="2484" y="3731"/>
                </a:cubicBezTo>
                <a:cubicBezTo>
                  <a:pt x="2331" y="3731"/>
                  <a:pt x="2164" y="3721"/>
                  <a:pt x="1996" y="3721"/>
                </a:cubicBezTo>
                <a:cubicBezTo>
                  <a:pt x="1460" y="3721"/>
                  <a:pt x="907" y="3824"/>
                  <a:pt x="697" y="4696"/>
                </a:cubicBezTo>
                <a:cubicBezTo>
                  <a:pt x="629" y="4684"/>
                  <a:pt x="569" y="4677"/>
                  <a:pt x="515" y="4677"/>
                </a:cubicBezTo>
                <a:cubicBezTo>
                  <a:pt x="112" y="4677"/>
                  <a:pt x="52" y="5031"/>
                  <a:pt x="52" y="5986"/>
                </a:cubicBezTo>
                <a:cubicBezTo>
                  <a:pt x="52" y="6089"/>
                  <a:pt x="26" y="6192"/>
                  <a:pt x="0" y="6192"/>
                </a:cubicBezTo>
                <a:lnTo>
                  <a:pt x="155" y="6192"/>
                </a:lnTo>
                <a:cubicBezTo>
                  <a:pt x="167" y="7154"/>
                  <a:pt x="649" y="7401"/>
                  <a:pt x="1324" y="7401"/>
                </a:cubicBezTo>
                <a:cubicBezTo>
                  <a:pt x="2033" y="7401"/>
                  <a:pt x="2955" y="7129"/>
                  <a:pt x="3769" y="7129"/>
                </a:cubicBezTo>
                <a:cubicBezTo>
                  <a:pt x="3882" y="7129"/>
                  <a:pt x="3993" y="7134"/>
                  <a:pt x="4101" y="7146"/>
                </a:cubicBezTo>
                <a:cubicBezTo>
                  <a:pt x="4000" y="7374"/>
                  <a:pt x="3923" y="7552"/>
                  <a:pt x="3823" y="7559"/>
                </a:cubicBezTo>
                <a:lnTo>
                  <a:pt x="3823" y="7559"/>
                </a:lnTo>
                <a:cubicBezTo>
                  <a:pt x="5394" y="7507"/>
                  <a:pt x="6940" y="7404"/>
                  <a:pt x="8511" y="7327"/>
                </a:cubicBezTo>
                <a:lnTo>
                  <a:pt x="8511" y="7327"/>
                </a:lnTo>
                <a:cubicBezTo>
                  <a:pt x="6268" y="7585"/>
                  <a:pt x="3869" y="7971"/>
                  <a:pt x="1264" y="8281"/>
                </a:cubicBezTo>
                <a:cubicBezTo>
                  <a:pt x="4106" y="8511"/>
                  <a:pt x="7003" y="8608"/>
                  <a:pt x="9932" y="8608"/>
                </a:cubicBezTo>
                <a:cubicBezTo>
                  <a:pt x="20773" y="8608"/>
                  <a:pt x="32041" y="7289"/>
                  <a:pt x="42478" y="6579"/>
                </a:cubicBezTo>
                <a:cubicBezTo>
                  <a:pt x="42551" y="6568"/>
                  <a:pt x="42640" y="6566"/>
                  <a:pt x="42736" y="6566"/>
                </a:cubicBezTo>
                <a:cubicBezTo>
                  <a:pt x="42795" y="6566"/>
                  <a:pt x="42858" y="6566"/>
                  <a:pt x="42921" y="6566"/>
                </a:cubicBezTo>
                <a:cubicBezTo>
                  <a:pt x="43478" y="6566"/>
                  <a:pt x="44142" y="6505"/>
                  <a:pt x="43845" y="5315"/>
                </a:cubicBezTo>
                <a:lnTo>
                  <a:pt x="43845" y="5315"/>
                </a:lnTo>
                <a:cubicBezTo>
                  <a:pt x="43946" y="5339"/>
                  <a:pt x="44039" y="5351"/>
                  <a:pt x="44126" y="5351"/>
                </a:cubicBezTo>
                <a:cubicBezTo>
                  <a:pt x="44678" y="5351"/>
                  <a:pt x="44915" y="4852"/>
                  <a:pt x="44670" y="3871"/>
                </a:cubicBezTo>
                <a:lnTo>
                  <a:pt x="44670" y="3871"/>
                </a:lnTo>
                <a:cubicBezTo>
                  <a:pt x="44706" y="3891"/>
                  <a:pt x="44738" y="3900"/>
                  <a:pt x="44766" y="3900"/>
                </a:cubicBezTo>
                <a:cubicBezTo>
                  <a:pt x="45103" y="3900"/>
                  <a:pt x="44918" y="2589"/>
                  <a:pt x="44799" y="2375"/>
                </a:cubicBezTo>
                <a:lnTo>
                  <a:pt x="44799" y="2375"/>
                </a:lnTo>
                <a:lnTo>
                  <a:pt x="42968" y="2504"/>
                </a:lnTo>
                <a:cubicBezTo>
                  <a:pt x="42994" y="2168"/>
                  <a:pt x="42968" y="1859"/>
                  <a:pt x="42916" y="1550"/>
                </a:cubicBezTo>
                <a:lnTo>
                  <a:pt x="42916" y="1550"/>
                </a:lnTo>
                <a:cubicBezTo>
                  <a:pt x="42993" y="1595"/>
                  <a:pt x="43069" y="1615"/>
                  <a:pt x="43144" y="1615"/>
                </a:cubicBezTo>
                <a:cubicBezTo>
                  <a:pt x="43810" y="1615"/>
                  <a:pt x="44333" y="0"/>
                  <a:pt x="43285" y="0"/>
                </a:cubicBezTo>
                <a:close/>
              </a:path>
            </a:pathLst>
          </a:custGeom>
          <a:solidFill>
            <a:srgbClr val="F7BA9C">
              <a:alpha val="34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5"/>
          <p:cNvSpPr txBox="1"/>
          <p:nvPr>
            <p:ph idx="1" type="subTitle"/>
          </p:nvPr>
        </p:nvSpPr>
        <p:spPr>
          <a:xfrm>
            <a:off x="2100575" y="1927975"/>
            <a:ext cx="2381100" cy="105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Objectives,</a:t>
            </a:r>
            <a:endParaRPr sz="1900"/>
          </a:p>
          <a:p>
            <a:pPr indent="0" lvl="0" marL="0" rtl="0" algn="l">
              <a:spcBef>
                <a:spcPts val="0"/>
              </a:spcBef>
              <a:spcAft>
                <a:spcPts val="0"/>
              </a:spcAft>
              <a:buNone/>
            </a:pPr>
            <a:r>
              <a:rPr lang="en" sz="1900"/>
              <a:t>Introduction &amp; Methodology</a:t>
            </a:r>
            <a:endParaRPr sz="1900"/>
          </a:p>
        </p:txBody>
      </p:sp>
      <p:sp>
        <p:nvSpPr>
          <p:cNvPr id="944" name="Google Shape;944;p35"/>
          <p:cNvSpPr txBox="1"/>
          <p:nvPr>
            <p:ph idx="3" type="subTitle"/>
          </p:nvPr>
        </p:nvSpPr>
        <p:spPr>
          <a:xfrm>
            <a:off x="6060000" y="1927975"/>
            <a:ext cx="2381100" cy="1050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700"/>
              <a:t>Profit Optimization of a Passenger Airline Company</a:t>
            </a:r>
            <a:endParaRPr sz="1800"/>
          </a:p>
        </p:txBody>
      </p:sp>
      <p:sp>
        <p:nvSpPr>
          <p:cNvPr id="945" name="Google Shape;945;p35"/>
          <p:cNvSpPr txBox="1"/>
          <p:nvPr>
            <p:ph idx="5" type="subTitle"/>
          </p:nvPr>
        </p:nvSpPr>
        <p:spPr>
          <a:xfrm>
            <a:off x="2100575" y="3464950"/>
            <a:ext cx="2381100" cy="93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Tables (1-6)&amp;</a:t>
            </a:r>
            <a:endParaRPr sz="1900"/>
          </a:p>
          <a:p>
            <a:pPr indent="0" lvl="0" marL="0" rtl="0" algn="l">
              <a:spcBef>
                <a:spcPts val="0"/>
              </a:spcBef>
              <a:spcAft>
                <a:spcPts val="0"/>
              </a:spcAft>
              <a:buNone/>
            </a:pPr>
            <a:r>
              <a:rPr lang="en" sz="1900"/>
              <a:t>Lindo Model</a:t>
            </a:r>
            <a:endParaRPr sz="1900"/>
          </a:p>
        </p:txBody>
      </p:sp>
      <p:sp>
        <p:nvSpPr>
          <p:cNvPr id="946" name="Google Shape;946;p35"/>
          <p:cNvSpPr txBox="1"/>
          <p:nvPr>
            <p:ph idx="7" type="subTitle"/>
          </p:nvPr>
        </p:nvSpPr>
        <p:spPr>
          <a:xfrm>
            <a:off x="5956800" y="3464950"/>
            <a:ext cx="2381100" cy="93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Result , Conclusion &amp; References</a:t>
            </a:r>
            <a:endParaRPr sz="1900"/>
          </a:p>
        </p:txBody>
      </p:sp>
      <p:sp>
        <p:nvSpPr>
          <p:cNvPr id="947" name="Google Shape;947;p35"/>
          <p:cNvSpPr txBox="1"/>
          <p:nvPr>
            <p:ph type="title"/>
          </p:nvPr>
        </p:nvSpPr>
        <p:spPr>
          <a:xfrm>
            <a:off x="3283075" y="685975"/>
            <a:ext cx="2856000" cy="4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948" name="Google Shape;948;p35"/>
          <p:cNvSpPr txBox="1"/>
          <p:nvPr>
            <p:ph idx="9" type="title"/>
          </p:nvPr>
        </p:nvSpPr>
        <p:spPr>
          <a:xfrm>
            <a:off x="1340795" y="2118688"/>
            <a:ext cx="555600" cy="4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949" name="Google Shape;949;p35"/>
          <p:cNvSpPr txBox="1"/>
          <p:nvPr>
            <p:ph idx="13" type="title"/>
          </p:nvPr>
        </p:nvSpPr>
        <p:spPr>
          <a:xfrm>
            <a:off x="1340788" y="3711250"/>
            <a:ext cx="555600" cy="4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950" name="Google Shape;950;p35"/>
          <p:cNvSpPr txBox="1"/>
          <p:nvPr>
            <p:ph idx="14" type="title"/>
          </p:nvPr>
        </p:nvSpPr>
        <p:spPr>
          <a:xfrm>
            <a:off x="5188225" y="2118700"/>
            <a:ext cx="610800" cy="4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951" name="Google Shape;951;p35"/>
          <p:cNvSpPr txBox="1"/>
          <p:nvPr>
            <p:ph idx="15" type="title"/>
          </p:nvPr>
        </p:nvSpPr>
        <p:spPr>
          <a:xfrm>
            <a:off x="5188225" y="3711250"/>
            <a:ext cx="610800" cy="4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grpSp>
        <p:nvGrpSpPr>
          <p:cNvPr id="956" name="Google Shape;956;p36"/>
          <p:cNvGrpSpPr/>
          <p:nvPr/>
        </p:nvGrpSpPr>
        <p:grpSpPr>
          <a:xfrm>
            <a:off x="3249217" y="1379040"/>
            <a:ext cx="2666791" cy="2825495"/>
            <a:chOff x="1825800" y="1647603"/>
            <a:chExt cx="544321" cy="575797"/>
          </a:xfrm>
        </p:grpSpPr>
        <p:sp>
          <p:nvSpPr>
            <p:cNvPr id="957" name="Google Shape;957;p36"/>
            <p:cNvSpPr/>
            <p:nvPr/>
          </p:nvSpPr>
          <p:spPr>
            <a:xfrm>
              <a:off x="2097521" y="1647603"/>
              <a:ext cx="272600" cy="287950"/>
            </a:xfrm>
            <a:custGeom>
              <a:rect b="b" l="l" r="r" t="t"/>
              <a:pathLst>
                <a:path extrusionOk="0" h="11518" w="10904">
                  <a:moveTo>
                    <a:pt x="2" y="1"/>
                  </a:moveTo>
                  <a:lnTo>
                    <a:pt x="0" y="11518"/>
                  </a:lnTo>
                  <a:lnTo>
                    <a:pt x="10904" y="11518"/>
                  </a:lnTo>
                  <a:cubicBezTo>
                    <a:pt x="10391" y="5596"/>
                    <a:pt x="5836" y="826"/>
                    <a:pt x="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6"/>
            <p:cNvSpPr/>
            <p:nvPr/>
          </p:nvSpPr>
          <p:spPr>
            <a:xfrm>
              <a:off x="2093189" y="1967150"/>
              <a:ext cx="244350" cy="256250"/>
            </a:xfrm>
            <a:custGeom>
              <a:rect b="b" l="l" r="r" t="t"/>
              <a:pathLst>
                <a:path extrusionOk="0" h="10250" w="9774">
                  <a:moveTo>
                    <a:pt x="0" y="1"/>
                  </a:moveTo>
                  <a:lnTo>
                    <a:pt x="0" y="10249"/>
                  </a:lnTo>
                  <a:cubicBezTo>
                    <a:pt x="5200" y="9514"/>
                    <a:pt x="9280" y="5280"/>
                    <a:pt x="9773" y="1"/>
                  </a:cubicBezTo>
                  <a:close/>
                </a:path>
              </a:pathLst>
            </a:custGeom>
            <a:solidFill>
              <a:schemeClr val="accent4"/>
            </a:solid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6"/>
            <p:cNvSpPr/>
            <p:nvPr/>
          </p:nvSpPr>
          <p:spPr>
            <a:xfrm>
              <a:off x="1851375" y="1730300"/>
              <a:ext cx="206325" cy="209275"/>
            </a:xfrm>
            <a:custGeom>
              <a:rect b="b" l="l" r="r" t="t"/>
              <a:pathLst>
                <a:path extrusionOk="0" h="8371" w="8253">
                  <a:moveTo>
                    <a:pt x="8252" y="1"/>
                  </a:moveTo>
                  <a:cubicBezTo>
                    <a:pt x="3865" y="441"/>
                    <a:pt x="383" y="3959"/>
                    <a:pt x="1" y="8371"/>
                  </a:cubicBezTo>
                  <a:lnTo>
                    <a:pt x="8252" y="8371"/>
                  </a:lnTo>
                  <a:lnTo>
                    <a:pt x="825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6"/>
            <p:cNvSpPr/>
            <p:nvPr/>
          </p:nvSpPr>
          <p:spPr>
            <a:xfrm>
              <a:off x="1825800" y="1967150"/>
              <a:ext cx="231900" cy="233575"/>
            </a:xfrm>
            <a:custGeom>
              <a:rect b="b" l="l" r="r" t="t"/>
              <a:pathLst>
                <a:path extrusionOk="0" h="9343" w="9276">
                  <a:moveTo>
                    <a:pt x="0" y="1"/>
                  </a:moveTo>
                  <a:cubicBezTo>
                    <a:pt x="465" y="4930"/>
                    <a:pt x="4350" y="8842"/>
                    <a:pt x="9275" y="9343"/>
                  </a:cubicBezTo>
                  <a:lnTo>
                    <a:pt x="927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61" name="Google Shape;961;p36"/>
          <p:cNvCxnSpPr/>
          <p:nvPr/>
        </p:nvCxnSpPr>
        <p:spPr>
          <a:xfrm>
            <a:off x="2672850" y="1632175"/>
            <a:ext cx="1345800" cy="405600"/>
          </a:xfrm>
          <a:prstGeom prst="bentConnector3">
            <a:avLst>
              <a:gd fmla="val 50000" name="adj1"/>
            </a:avLst>
          </a:prstGeom>
          <a:noFill/>
          <a:ln cap="flat" cmpd="sng" w="19050">
            <a:solidFill>
              <a:schemeClr val="accent3"/>
            </a:solidFill>
            <a:prstDash val="solid"/>
            <a:round/>
            <a:headEnd len="med" w="med" type="oval"/>
            <a:tailEnd len="med" w="med" type="none"/>
          </a:ln>
        </p:spPr>
      </p:cxnSp>
      <p:cxnSp>
        <p:nvCxnSpPr>
          <p:cNvPr id="962" name="Google Shape;962;p36"/>
          <p:cNvCxnSpPr/>
          <p:nvPr/>
        </p:nvCxnSpPr>
        <p:spPr>
          <a:xfrm>
            <a:off x="2762300" y="3379225"/>
            <a:ext cx="1345800" cy="405600"/>
          </a:xfrm>
          <a:prstGeom prst="bentConnector3">
            <a:avLst>
              <a:gd fmla="val 30146" name="adj1"/>
            </a:avLst>
          </a:prstGeom>
          <a:noFill/>
          <a:ln cap="flat" cmpd="sng" w="19050">
            <a:solidFill>
              <a:schemeClr val="lt2"/>
            </a:solidFill>
            <a:prstDash val="solid"/>
            <a:round/>
            <a:headEnd len="med" w="med" type="oval"/>
            <a:tailEnd len="med" w="med" type="none"/>
          </a:ln>
        </p:spPr>
      </p:cxnSp>
      <p:cxnSp>
        <p:nvCxnSpPr>
          <p:cNvPr id="963" name="Google Shape;963;p36"/>
          <p:cNvCxnSpPr/>
          <p:nvPr/>
        </p:nvCxnSpPr>
        <p:spPr>
          <a:xfrm flipH="1">
            <a:off x="5113450" y="1632175"/>
            <a:ext cx="1345800" cy="405600"/>
          </a:xfrm>
          <a:prstGeom prst="bentConnector3">
            <a:avLst>
              <a:gd fmla="val 28611" name="adj1"/>
            </a:avLst>
          </a:prstGeom>
          <a:noFill/>
          <a:ln cap="flat" cmpd="sng" w="19050">
            <a:solidFill>
              <a:schemeClr val="accent1"/>
            </a:solidFill>
            <a:prstDash val="solid"/>
            <a:round/>
            <a:headEnd len="med" w="med" type="oval"/>
            <a:tailEnd len="med" w="med" type="none"/>
          </a:ln>
        </p:spPr>
      </p:cxnSp>
      <p:cxnSp>
        <p:nvCxnSpPr>
          <p:cNvPr id="964" name="Google Shape;964;p36"/>
          <p:cNvCxnSpPr/>
          <p:nvPr/>
        </p:nvCxnSpPr>
        <p:spPr>
          <a:xfrm flipH="1">
            <a:off x="5132000" y="3379225"/>
            <a:ext cx="1345800" cy="405600"/>
          </a:xfrm>
          <a:prstGeom prst="bentConnector3">
            <a:avLst>
              <a:gd fmla="val 30146" name="adj1"/>
            </a:avLst>
          </a:prstGeom>
          <a:noFill/>
          <a:ln cap="flat" cmpd="sng" w="19050">
            <a:solidFill>
              <a:schemeClr val="accent4"/>
            </a:solidFill>
            <a:prstDash val="solid"/>
            <a:round/>
            <a:headEnd len="med" w="med" type="oval"/>
            <a:tailEnd len="med" w="med" type="none"/>
          </a:ln>
        </p:spPr>
      </p:cxnSp>
      <p:sp>
        <p:nvSpPr>
          <p:cNvPr id="965" name="Google Shape;965;p36"/>
          <p:cNvSpPr/>
          <p:nvPr/>
        </p:nvSpPr>
        <p:spPr>
          <a:xfrm>
            <a:off x="3729254" y="2223442"/>
            <a:ext cx="383008" cy="338738"/>
          </a:xfrm>
          <a:custGeom>
            <a:rect b="b" l="l" r="r" t="t"/>
            <a:pathLst>
              <a:path extrusionOk="0" h="11508" w="13012">
                <a:moveTo>
                  <a:pt x="9306" y="836"/>
                </a:moveTo>
                <a:cubicBezTo>
                  <a:pt x="9412" y="836"/>
                  <a:pt x="9515" y="875"/>
                  <a:pt x="9578" y="954"/>
                </a:cubicBezTo>
                <a:lnTo>
                  <a:pt x="11909" y="3285"/>
                </a:lnTo>
                <a:cubicBezTo>
                  <a:pt x="12067" y="3443"/>
                  <a:pt x="12067" y="3695"/>
                  <a:pt x="11909" y="3884"/>
                </a:cubicBezTo>
                <a:lnTo>
                  <a:pt x="6900" y="8861"/>
                </a:lnTo>
                <a:lnTo>
                  <a:pt x="4001" y="5963"/>
                </a:lnTo>
                <a:lnTo>
                  <a:pt x="9011" y="954"/>
                </a:lnTo>
                <a:cubicBezTo>
                  <a:pt x="9089" y="875"/>
                  <a:pt x="9200" y="836"/>
                  <a:pt x="9306" y="836"/>
                </a:cubicBezTo>
                <a:close/>
                <a:moveTo>
                  <a:pt x="3466" y="6499"/>
                </a:moveTo>
                <a:lnTo>
                  <a:pt x="6364" y="9428"/>
                </a:lnTo>
                <a:lnTo>
                  <a:pt x="6049" y="9744"/>
                </a:lnTo>
                <a:cubicBezTo>
                  <a:pt x="5986" y="9807"/>
                  <a:pt x="5892" y="9870"/>
                  <a:pt x="5766" y="9870"/>
                </a:cubicBezTo>
                <a:cubicBezTo>
                  <a:pt x="5640" y="9870"/>
                  <a:pt x="5577" y="9807"/>
                  <a:pt x="5514" y="9744"/>
                </a:cubicBezTo>
                <a:cubicBezTo>
                  <a:pt x="5255" y="9506"/>
                  <a:pt x="4936" y="9372"/>
                  <a:pt x="4610" y="9372"/>
                </a:cubicBezTo>
                <a:cubicBezTo>
                  <a:pt x="4460" y="9372"/>
                  <a:pt x="4308" y="9400"/>
                  <a:pt x="4159" y="9460"/>
                </a:cubicBezTo>
                <a:cubicBezTo>
                  <a:pt x="3938" y="9555"/>
                  <a:pt x="3812" y="9712"/>
                  <a:pt x="3686" y="9807"/>
                </a:cubicBezTo>
                <a:lnTo>
                  <a:pt x="3088" y="9239"/>
                </a:lnTo>
                <a:lnTo>
                  <a:pt x="3182" y="9145"/>
                </a:lnTo>
                <a:cubicBezTo>
                  <a:pt x="3655" y="8672"/>
                  <a:pt x="3686" y="7853"/>
                  <a:pt x="3151" y="7381"/>
                </a:cubicBezTo>
                <a:cubicBezTo>
                  <a:pt x="2993" y="7223"/>
                  <a:pt x="3025" y="6940"/>
                  <a:pt x="3182" y="6782"/>
                </a:cubicBezTo>
                <a:lnTo>
                  <a:pt x="3466" y="6499"/>
                </a:lnTo>
                <a:close/>
                <a:moveTo>
                  <a:pt x="2426" y="9807"/>
                </a:moveTo>
                <a:lnTo>
                  <a:pt x="3025" y="10405"/>
                </a:lnTo>
                <a:lnTo>
                  <a:pt x="2773" y="10657"/>
                </a:lnTo>
                <a:lnTo>
                  <a:pt x="1544" y="10657"/>
                </a:lnTo>
                <a:lnTo>
                  <a:pt x="2426" y="9807"/>
                </a:lnTo>
                <a:close/>
                <a:moveTo>
                  <a:pt x="9310" y="1"/>
                </a:moveTo>
                <a:cubicBezTo>
                  <a:pt x="8995" y="1"/>
                  <a:pt x="8680" y="119"/>
                  <a:pt x="8443" y="355"/>
                </a:cubicBezTo>
                <a:lnTo>
                  <a:pt x="2584" y="6247"/>
                </a:lnTo>
                <a:cubicBezTo>
                  <a:pt x="2111" y="6719"/>
                  <a:pt x="2079" y="7538"/>
                  <a:pt x="2552" y="8011"/>
                </a:cubicBezTo>
                <a:cubicBezTo>
                  <a:pt x="2710" y="8137"/>
                  <a:pt x="2710" y="8357"/>
                  <a:pt x="2615" y="8483"/>
                </a:cubicBezTo>
                <a:cubicBezTo>
                  <a:pt x="2584" y="8546"/>
                  <a:pt x="2584" y="8546"/>
                  <a:pt x="2552" y="8609"/>
                </a:cubicBezTo>
                <a:lnTo>
                  <a:pt x="252" y="10815"/>
                </a:lnTo>
                <a:cubicBezTo>
                  <a:pt x="0" y="11067"/>
                  <a:pt x="189" y="11508"/>
                  <a:pt x="536" y="11508"/>
                </a:cubicBezTo>
                <a:lnTo>
                  <a:pt x="2930" y="11508"/>
                </a:lnTo>
                <a:cubicBezTo>
                  <a:pt x="3056" y="11508"/>
                  <a:pt x="3182" y="11476"/>
                  <a:pt x="3245" y="11382"/>
                </a:cubicBezTo>
                <a:lnTo>
                  <a:pt x="4285" y="10374"/>
                </a:lnTo>
                <a:cubicBezTo>
                  <a:pt x="4364" y="10295"/>
                  <a:pt x="4474" y="10255"/>
                  <a:pt x="4584" y="10255"/>
                </a:cubicBezTo>
                <a:cubicBezTo>
                  <a:pt x="4694" y="10255"/>
                  <a:pt x="4805" y="10295"/>
                  <a:pt x="4883" y="10374"/>
                </a:cubicBezTo>
                <a:cubicBezTo>
                  <a:pt x="5092" y="10614"/>
                  <a:pt x="5413" y="10740"/>
                  <a:pt x="5742" y="10740"/>
                </a:cubicBezTo>
                <a:cubicBezTo>
                  <a:pt x="6060" y="10740"/>
                  <a:pt x="6384" y="10622"/>
                  <a:pt x="6616" y="10374"/>
                </a:cubicBezTo>
                <a:lnTo>
                  <a:pt x="12476" y="4482"/>
                </a:lnTo>
                <a:cubicBezTo>
                  <a:pt x="12980" y="3978"/>
                  <a:pt x="13012" y="3191"/>
                  <a:pt x="12508" y="2686"/>
                </a:cubicBezTo>
                <a:lnTo>
                  <a:pt x="10176" y="355"/>
                </a:lnTo>
                <a:cubicBezTo>
                  <a:pt x="9940" y="119"/>
                  <a:pt x="9625" y="1"/>
                  <a:pt x="93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6"/>
          <p:cNvSpPr/>
          <p:nvPr/>
        </p:nvSpPr>
        <p:spPr>
          <a:xfrm>
            <a:off x="4861203" y="2086765"/>
            <a:ext cx="375620" cy="372441"/>
          </a:xfrm>
          <a:custGeom>
            <a:rect b="b" l="l" r="r" t="t"/>
            <a:pathLst>
              <a:path extrusionOk="0" h="12653" w="12761">
                <a:moveTo>
                  <a:pt x="6396" y="866"/>
                </a:moveTo>
                <a:lnTo>
                  <a:pt x="11469" y="3796"/>
                </a:lnTo>
                <a:cubicBezTo>
                  <a:pt x="8759" y="5340"/>
                  <a:pt x="12729" y="3072"/>
                  <a:pt x="6396" y="6695"/>
                </a:cubicBezTo>
                <a:cubicBezTo>
                  <a:pt x="1" y="3072"/>
                  <a:pt x="4097" y="5403"/>
                  <a:pt x="1324" y="3796"/>
                </a:cubicBezTo>
                <a:lnTo>
                  <a:pt x="6396" y="866"/>
                </a:lnTo>
                <a:close/>
                <a:moveTo>
                  <a:pt x="10208" y="5498"/>
                </a:moveTo>
                <a:lnTo>
                  <a:pt x="10208" y="8081"/>
                </a:lnTo>
                <a:cubicBezTo>
                  <a:pt x="10177" y="8207"/>
                  <a:pt x="10051" y="8365"/>
                  <a:pt x="9925" y="8428"/>
                </a:cubicBezTo>
                <a:cubicBezTo>
                  <a:pt x="9312" y="8970"/>
                  <a:pt x="7887" y="9300"/>
                  <a:pt x="6364" y="9300"/>
                </a:cubicBezTo>
                <a:cubicBezTo>
                  <a:pt x="5852" y="9300"/>
                  <a:pt x="5329" y="9263"/>
                  <a:pt x="4821" y="9184"/>
                </a:cubicBezTo>
                <a:cubicBezTo>
                  <a:pt x="4317" y="9121"/>
                  <a:pt x="3718" y="8963"/>
                  <a:pt x="3246" y="8711"/>
                </a:cubicBezTo>
                <a:cubicBezTo>
                  <a:pt x="2994" y="8585"/>
                  <a:pt x="2584" y="8333"/>
                  <a:pt x="2584" y="8050"/>
                </a:cubicBezTo>
                <a:lnTo>
                  <a:pt x="2584" y="5498"/>
                </a:lnTo>
                <a:cubicBezTo>
                  <a:pt x="4412" y="6537"/>
                  <a:pt x="4317" y="6474"/>
                  <a:pt x="6207" y="7545"/>
                </a:cubicBezTo>
                <a:cubicBezTo>
                  <a:pt x="6255" y="7577"/>
                  <a:pt x="6318" y="7593"/>
                  <a:pt x="6385" y="7593"/>
                </a:cubicBezTo>
                <a:cubicBezTo>
                  <a:pt x="6452" y="7593"/>
                  <a:pt x="6522" y="7577"/>
                  <a:pt x="6585" y="7545"/>
                </a:cubicBezTo>
                <a:cubicBezTo>
                  <a:pt x="6617" y="7482"/>
                  <a:pt x="9925" y="5592"/>
                  <a:pt x="10208" y="5498"/>
                </a:cubicBezTo>
                <a:close/>
                <a:moveTo>
                  <a:pt x="6385" y="0"/>
                </a:moveTo>
                <a:cubicBezTo>
                  <a:pt x="6318" y="0"/>
                  <a:pt x="6255" y="16"/>
                  <a:pt x="6207" y="47"/>
                </a:cubicBezTo>
                <a:lnTo>
                  <a:pt x="284" y="3450"/>
                </a:lnTo>
                <a:cubicBezTo>
                  <a:pt x="1" y="3607"/>
                  <a:pt x="1" y="3985"/>
                  <a:pt x="284" y="4143"/>
                </a:cubicBezTo>
                <a:lnTo>
                  <a:pt x="1797" y="4962"/>
                </a:lnTo>
                <a:lnTo>
                  <a:pt x="1797" y="8018"/>
                </a:lnTo>
                <a:cubicBezTo>
                  <a:pt x="1797" y="8711"/>
                  <a:pt x="2458" y="9215"/>
                  <a:pt x="3088" y="9499"/>
                </a:cubicBezTo>
                <a:cubicBezTo>
                  <a:pt x="3994" y="9903"/>
                  <a:pt x="5215" y="10104"/>
                  <a:pt x="6430" y="10104"/>
                </a:cubicBezTo>
                <a:cubicBezTo>
                  <a:pt x="7963" y="10104"/>
                  <a:pt x="9488" y="9785"/>
                  <a:pt x="10366" y="9152"/>
                </a:cubicBezTo>
                <a:cubicBezTo>
                  <a:pt x="10776" y="8869"/>
                  <a:pt x="11091" y="8491"/>
                  <a:pt x="11091" y="8018"/>
                </a:cubicBezTo>
                <a:lnTo>
                  <a:pt x="11091" y="4962"/>
                </a:lnTo>
                <a:lnTo>
                  <a:pt x="11941" y="4490"/>
                </a:lnTo>
                <a:lnTo>
                  <a:pt x="11941" y="12208"/>
                </a:lnTo>
                <a:cubicBezTo>
                  <a:pt x="11941" y="12429"/>
                  <a:pt x="12099" y="12618"/>
                  <a:pt x="12288" y="12649"/>
                </a:cubicBezTo>
                <a:cubicBezTo>
                  <a:pt x="12306" y="12652"/>
                  <a:pt x="12325" y="12653"/>
                  <a:pt x="12343" y="12653"/>
                </a:cubicBezTo>
                <a:cubicBezTo>
                  <a:pt x="12571" y="12653"/>
                  <a:pt x="12760" y="12475"/>
                  <a:pt x="12760" y="12271"/>
                </a:cubicBezTo>
                <a:lnTo>
                  <a:pt x="12760" y="3796"/>
                </a:lnTo>
                <a:cubicBezTo>
                  <a:pt x="12729" y="3639"/>
                  <a:pt x="12666" y="3513"/>
                  <a:pt x="12508" y="3450"/>
                </a:cubicBezTo>
                <a:lnTo>
                  <a:pt x="6585" y="47"/>
                </a:lnTo>
                <a:cubicBezTo>
                  <a:pt x="6522" y="16"/>
                  <a:pt x="6452" y="0"/>
                  <a:pt x="63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6"/>
          <p:cNvSpPr/>
          <p:nvPr/>
        </p:nvSpPr>
        <p:spPr>
          <a:xfrm>
            <a:off x="4862134" y="3275191"/>
            <a:ext cx="373766" cy="340357"/>
          </a:xfrm>
          <a:custGeom>
            <a:rect b="b" l="l" r="r" t="t"/>
            <a:pathLst>
              <a:path extrusionOk="0" h="11563" w="12698">
                <a:moveTo>
                  <a:pt x="2490" y="820"/>
                </a:moveTo>
                <a:cubicBezTo>
                  <a:pt x="3529" y="914"/>
                  <a:pt x="4600" y="1292"/>
                  <a:pt x="5483" y="2017"/>
                </a:cubicBezTo>
                <a:lnTo>
                  <a:pt x="5798" y="2237"/>
                </a:lnTo>
                <a:lnTo>
                  <a:pt x="5798" y="10334"/>
                </a:lnTo>
                <a:lnTo>
                  <a:pt x="5766" y="10334"/>
                </a:lnTo>
                <a:cubicBezTo>
                  <a:pt x="4789" y="9609"/>
                  <a:pt x="3655" y="9168"/>
                  <a:pt x="2490" y="9105"/>
                </a:cubicBezTo>
                <a:lnTo>
                  <a:pt x="2490" y="820"/>
                </a:lnTo>
                <a:close/>
                <a:moveTo>
                  <a:pt x="9925" y="883"/>
                </a:moveTo>
                <a:lnTo>
                  <a:pt x="9925" y="9137"/>
                </a:lnTo>
                <a:cubicBezTo>
                  <a:pt x="8728" y="9200"/>
                  <a:pt x="7593" y="9609"/>
                  <a:pt x="6617" y="10334"/>
                </a:cubicBezTo>
                <a:lnTo>
                  <a:pt x="6617" y="2300"/>
                </a:lnTo>
                <a:lnTo>
                  <a:pt x="6932" y="2048"/>
                </a:lnTo>
                <a:cubicBezTo>
                  <a:pt x="7782" y="1355"/>
                  <a:pt x="8854" y="946"/>
                  <a:pt x="9925" y="883"/>
                </a:cubicBezTo>
                <a:close/>
                <a:moveTo>
                  <a:pt x="1702" y="2458"/>
                </a:moveTo>
                <a:lnTo>
                  <a:pt x="1702" y="9483"/>
                </a:lnTo>
                <a:cubicBezTo>
                  <a:pt x="1702" y="9735"/>
                  <a:pt x="1891" y="9924"/>
                  <a:pt x="2080" y="9924"/>
                </a:cubicBezTo>
                <a:cubicBezTo>
                  <a:pt x="3057" y="9924"/>
                  <a:pt x="4096" y="10208"/>
                  <a:pt x="4978" y="10744"/>
                </a:cubicBezTo>
                <a:lnTo>
                  <a:pt x="1261" y="10744"/>
                </a:lnTo>
                <a:cubicBezTo>
                  <a:pt x="1009" y="10744"/>
                  <a:pt x="851" y="10555"/>
                  <a:pt x="851" y="10334"/>
                </a:cubicBezTo>
                <a:lnTo>
                  <a:pt x="851" y="2867"/>
                </a:lnTo>
                <a:cubicBezTo>
                  <a:pt x="851" y="2647"/>
                  <a:pt x="1040" y="2489"/>
                  <a:pt x="1261" y="2458"/>
                </a:cubicBezTo>
                <a:close/>
                <a:moveTo>
                  <a:pt x="11406" y="2458"/>
                </a:moveTo>
                <a:cubicBezTo>
                  <a:pt x="11658" y="2458"/>
                  <a:pt x="11815" y="2647"/>
                  <a:pt x="11847" y="2867"/>
                </a:cubicBezTo>
                <a:lnTo>
                  <a:pt x="11847" y="10334"/>
                </a:lnTo>
                <a:cubicBezTo>
                  <a:pt x="11847" y="10555"/>
                  <a:pt x="11658" y="10712"/>
                  <a:pt x="11406" y="10744"/>
                </a:cubicBezTo>
                <a:lnTo>
                  <a:pt x="7436" y="10744"/>
                </a:lnTo>
                <a:cubicBezTo>
                  <a:pt x="8255" y="10239"/>
                  <a:pt x="9295" y="9924"/>
                  <a:pt x="10303" y="9924"/>
                </a:cubicBezTo>
                <a:cubicBezTo>
                  <a:pt x="10555" y="9924"/>
                  <a:pt x="10712" y="9735"/>
                  <a:pt x="10712" y="9483"/>
                </a:cubicBezTo>
                <a:lnTo>
                  <a:pt x="10712" y="2458"/>
                </a:lnTo>
                <a:close/>
                <a:moveTo>
                  <a:pt x="2080" y="0"/>
                </a:moveTo>
                <a:cubicBezTo>
                  <a:pt x="1828" y="0"/>
                  <a:pt x="1670" y="189"/>
                  <a:pt x="1670" y="410"/>
                </a:cubicBezTo>
                <a:lnTo>
                  <a:pt x="1670" y="1670"/>
                </a:lnTo>
                <a:lnTo>
                  <a:pt x="1261" y="1670"/>
                </a:lnTo>
                <a:cubicBezTo>
                  <a:pt x="568" y="1670"/>
                  <a:pt x="1" y="2206"/>
                  <a:pt x="32" y="2930"/>
                </a:cubicBezTo>
                <a:lnTo>
                  <a:pt x="32" y="10334"/>
                </a:lnTo>
                <a:cubicBezTo>
                  <a:pt x="32" y="10996"/>
                  <a:pt x="568" y="11563"/>
                  <a:pt x="1261" y="11563"/>
                </a:cubicBezTo>
                <a:lnTo>
                  <a:pt x="11437" y="11563"/>
                </a:lnTo>
                <a:cubicBezTo>
                  <a:pt x="12130" y="11563"/>
                  <a:pt x="12697" y="11027"/>
                  <a:pt x="12697" y="10334"/>
                </a:cubicBezTo>
                <a:lnTo>
                  <a:pt x="12697" y="2867"/>
                </a:lnTo>
                <a:cubicBezTo>
                  <a:pt x="12666" y="2206"/>
                  <a:pt x="12130" y="1670"/>
                  <a:pt x="11437" y="1670"/>
                </a:cubicBezTo>
                <a:lnTo>
                  <a:pt x="10744" y="1670"/>
                </a:lnTo>
                <a:lnTo>
                  <a:pt x="10744" y="410"/>
                </a:lnTo>
                <a:cubicBezTo>
                  <a:pt x="10744" y="158"/>
                  <a:pt x="10555" y="0"/>
                  <a:pt x="10334" y="0"/>
                </a:cubicBezTo>
                <a:cubicBezTo>
                  <a:pt x="8980" y="0"/>
                  <a:pt x="7562" y="473"/>
                  <a:pt x="6396" y="1387"/>
                </a:cubicBezTo>
                <a:lnTo>
                  <a:pt x="6207" y="1544"/>
                </a:lnTo>
                <a:lnTo>
                  <a:pt x="6018" y="1387"/>
                </a:lnTo>
                <a:cubicBezTo>
                  <a:pt x="4915" y="473"/>
                  <a:pt x="3498" y="0"/>
                  <a:pt x="20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6"/>
          <p:cNvSpPr/>
          <p:nvPr/>
        </p:nvSpPr>
        <p:spPr>
          <a:xfrm>
            <a:off x="3733411" y="3258325"/>
            <a:ext cx="374678" cy="374089"/>
          </a:xfrm>
          <a:custGeom>
            <a:rect b="b" l="l" r="r" t="t"/>
            <a:pathLst>
              <a:path extrusionOk="0" h="12709" w="12729">
                <a:moveTo>
                  <a:pt x="7089" y="894"/>
                </a:moveTo>
                <a:lnTo>
                  <a:pt x="7089" y="894"/>
                </a:lnTo>
                <a:cubicBezTo>
                  <a:pt x="8160" y="989"/>
                  <a:pt x="9137" y="1461"/>
                  <a:pt x="9956" y="2186"/>
                </a:cubicBezTo>
                <a:lnTo>
                  <a:pt x="8192" y="3950"/>
                </a:lnTo>
                <a:cubicBezTo>
                  <a:pt x="7436" y="3099"/>
                  <a:pt x="7089" y="1934"/>
                  <a:pt x="7089" y="894"/>
                </a:cubicBezTo>
                <a:close/>
                <a:moveTo>
                  <a:pt x="10555" y="2721"/>
                </a:moveTo>
                <a:cubicBezTo>
                  <a:pt x="11248" y="3572"/>
                  <a:pt x="11689" y="4549"/>
                  <a:pt x="11847" y="5620"/>
                </a:cubicBezTo>
                <a:cubicBezTo>
                  <a:pt x="10775" y="5620"/>
                  <a:pt x="9673" y="5242"/>
                  <a:pt x="8791" y="4486"/>
                </a:cubicBezTo>
                <a:lnTo>
                  <a:pt x="10555" y="2721"/>
                </a:lnTo>
                <a:close/>
                <a:moveTo>
                  <a:pt x="6270" y="831"/>
                </a:moveTo>
                <a:cubicBezTo>
                  <a:pt x="6207" y="2154"/>
                  <a:pt x="6680" y="3477"/>
                  <a:pt x="7593" y="4549"/>
                </a:cubicBezTo>
                <a:lnTo>
                  <a:pt x="6365" y="5777"/>
                </a:lnTo>
                <a:lnTo>
                  <a:pt x="2805" y="2186"/>
                </a:lnTo>
                <a:cubicBezTo>
                  <a:pt x="3781" y="1304"/>
                  <a:pt x="5010" y="831"/>
                  <a:pt x="6270" y="831"/>
                </a:cubicBezTo>
                <a:close/>
                <a:moveTo>
                  <a:pt x="2206" y="2721"/>
                </a:moveTo>
                <a:lnTo>
                  <a:pt x="5798" y="6313"/>
                </a:lnTo>
                <a:lnTo>
                  <a:pt x="4569" y="7542"/>
                </a:lnTo>
                <a:cubicBezTo>
                  <a:pt x="3648" y="6620"/>
                  <a:pt x="2337" y="6028"/>
                  <a:pt x="958" y="6028"/>
                </a:cubicBezTo>
                <a:cubicBezTo>
                  <a:pt x="923" y="6028"/>
                  <a:pt x="887" y="6029"/>
                  <a:pt x="851" y="6029"/>
                </a:cubicBezTo>
                <a:cubicBezTo>
                  <a:pt x="946" y="4864"/>
                  <a:pt x="1387" y="3666"/>
                  <a:pt x="2206" y="2721"/>
                </a:cubicBezTo>
                <a:close/>
                <a:moveTo>
                  <a:pt x="8192" y="5147"/>
                </a:moveTo>
                <a:cubicBezTo>
                  <a:pt x="9263" y="6029"/>
                  <a:pt x="10586" y="6470"/>
                  <a:pt x="11878" y="6470"/>
                </a:cubicBezTo>
                <a:cubicBezTo>
                  <a:pt x="11847" y="7699"/>
                  <a:pt x="11405" y="8959"/>
                  <a:pt x="10555" y="9936"/>
                </a:cubicBezTo>
                <a:lnTo>
                  <a:pt x="6963" y="6344"/>
                </a:lnTo>
                <a:lnTo>
                  <a:pt x="8192" y="5147"/>
                </a:lnTo>
                <a:close/>
                <a:moveTo>
                  <a:pt x="1027" y="6910"/>
                </a:moveTo>
                <a:cubicBezTo>
                  <a:pt x="2180" y="6910"/>
                  <a:pt x="3239" y="7378"/>
                  <a:pt x="4002" y="8172"/>
                </a:cubicBezTo>
                <a:lnTo>
                  <a:pt x="2206" y="9967"/>
                </a:lnTo>
                <a:cubicBezTo>
                  <a:pt x="1450" y="9117"/>
                  <a:pt x="1009" y="8046"/>
                  <a:pt x="914" y="6911"/>
                </a:cubicBezTo>
                <a:cubicBezTo>
                  <a:pt x="952" y="6910"/>
                  <a:pt x="989" y="6910"/>
                  <a:pt x="1027" y="6910"/>
                </a:cubicBezTo>
                <a:close/>
                <a:moveTo>
                  <a:pt x="4537" y="8770"/>
                </a:moveTo>
                <a:cubicBezTo>
                  <a:pt x="5104" y="9652"/>
                  <a:pt x="5325" y="10692"/>
                  <a:pt x="5199" y="11700"/>
                </a:cubicBezTo>
                <a:cubicBezTo>
                  <a:pt x="4285" y="11511"/>
                  <a:pt x="3498" y="11133"/>
                  <a:pt x="2805" y="10503"/>
                </a:cubicBezTo>
                <a:lnTo>
                  <a:pt x="4537" y="8770"/>
                </a:lnTo>
                <a:close/>
                <a:moveTo>
                  <a:pt x="6365" y="6911"/>
                </a:moveTo>
                <a:lnTo>
                  <a:pt x="9956" y="10503"/>
                </a:lnTo>
                <a:cubicBezTo>
                  <a:pt x="8948" y="11399"/>
                  <a:pt x="7716" y="11847"/>
                  <a:pt x="6481" y="11847"/>
                </a:cubicBezTo>
                <a:cubicBezTo>
                  <a:pt x="6327" y="11847"/>
                  <a:pt x="6172" y="11840"/>
                  <a:pt x="6018" y="11826"/>
                </a:cubicBezTo>
                <a:cubicBezTo>
                  <a:pt x="6176" y="10566"/>
                  <a:pt x="5892" y="9274"/>
                  <a:pt x="5104" y="8172"/>
                </a:cubicBezTo>
                <a:lnTo>
                  <a:pt x="6365" y="6911"/>
                </a:lnTo>
                <a:close/>
                <a:moveTo>
                  <a:pt x="6349" y="0"/>
                </a:moveTo>
                <a:cubicBezTo>
                  <a:pt x="2842" y="0"/>
                  <a:pt x="1" y="2821"/>
                  <a:pt x="1" y="6344"/>
                </a:cubicBezTo>
                <a:cubicBezTo>
                  <a:pt x="1" y="9873"/>
                  <a:pt x="2836" y="12708"/>
                  <a:pt x="6333" y="12708"/>
                </a:cubicBezTo>
                <a:cubicBezTo>
                  <a:pt x="9830" y="12708"/>
                  <a:pt x="12666" y="9873"/>
                  <a:pt x="12666" y="6344"/>
                </a:cubicBezTo>
                <a:cubicBezTo>
                  <a:pt x="12729" y="2973"/>
                  <a:pt x="10082" y="201"/>
                  <a:pt x="6743" y="12"/>
                </a:cubicBezTo>
                <a:cubicBezTo>
                  <a:pt x="6611" y="4"/>
                  <a:pt x="6479" y="0"/>
                  <a:pt x="63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6"/>
          <p:cNvSpPr txBox="1"/>
          <p:nvPr>
            <p:ph idx="4294967295" type="title"/>
          </p:nvPr>
        </p:nvSpPr>
        <p:spPr>
          <a:xfrm>
            <a:off x="1453098" y="399850"/>
            <a:ext cx="5777100" cy="45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400"/>
              <a:t>OBJECTIVES</a:t>
            </a:r>
            <a:endParaRPr sz="4400"/>
          </a:p>
        </p:txBody>
      </p:sp>
      <p:sp>
        <p:nvSpPr>
          <p:cNvPr id="970" name="Google Shape;970;p36"/>
          <p:cNvSpPr txBox="1"/>
          <p:nvPr>
            <p:ph idx="4294967295" type="subTitle"/>
          </p:nvPr>
        </p:nvSpPr>
        <p:spPr>
          <a:xfrm>
            <a:off x="862857" y="1352681"/>
            <a:ext cx="2678400" cy="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t>Introduction &amp; Methodology</a:t>
            </a:r>
            <a:endParaRPr b="1" sz="1700">
              <a:solidFill>
                <a:schemeClr val="dk1"/>
              </a:solidFill>
            </a:endParaRPr>
          </a:p>
        </p:txBody>
      </p:sp>
      <p:sp>
        <p:nvSpPr>
          <p:cNvPr id="971" name="Google Shape;971;p36"/>
          <p:cNvSpPr txBox="1"/>
          <p:nvPr>
            <p:ph idx="4294967295" type="subTitle"/>
          </p:nvPr>
        </p:nvSpPr>
        <p:spPr>
          <a:xfrm>
            <a:off x="6459250" y="1335088"/>
            <a:ext cx="2572800" cy="134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700"/>
              <a:t>Profit Maximization of the company by flying more </a:t>
            </a:r>
            <a:r>
              <a:rPr lang="en" sz="1700"/>
              <a:t>flights</a:t>
            </a:r>
            <a:r>
              <a:rPr b="1" lang="en" sz="1700"/>
              <a:t> between four major cities in the India. </a:t>
            </a:r>
            <a:endParaRPr b="1" sz="1700">
              <a:solidFill>
                <a:schemeClr val="dk1"/>
              </a:solidFill>
            </a:endParaRPr>
          </a:p>
        </p:txBody>
      </p:sp>
      <p:sp>
        <p:nvSpPr>
          <p:cNvPr id="972" name="Google Shape;972;p36"/>
          <p:cNvSpPr txBox="1"/>
          <p:nvPr>
            <p:ph idx="4294967295" type="subTitle"/>
          </p:nvPr>
        </p:nvSpPr>
        <p:spPr>
          <a:xfrm>
            <a:off x="191550" y="3007127"/>
            <a:ext cx="2678400" cy="1346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b="1" lang="en" sz="1700"/>
              <a:t>Developing a Lingo Model for finding optimal solutions for Various Transport problems.</a:t>
            </a:r>
            <a:endParaRPr b="1" sz="1700"/>
          </a:p>
        </p:txBody>
      </p:sp>
      <p:sp>
        <p:nvSpPr>
          <p:cNvPr id="973" name="Google Shape;973;p36"/>
          <p:cNvSpPr txBox="1"/>
          <p:nvPr>
            <p:ph idx="4294967295" type="subTitle"/>
          </p:nvPr>
        </p:nvSpPr>
        <p:spPr>
          <a:xfrm>
            <a:off x="6459250" y="3007125"/>
            <a:ext cx="2155500" cy="134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700"/>
              <a:t>To increase the number of flights and utilizing max. No. of slots between high demanding cities.</a:t>
            </a:r>
            <a:endParaRPr b="1" sz="1700"/>
          </a:p>
          <a:p>
            <a:pPr indent="0" lvl="0" marL="0" rtl="0" algn="l">
              <a:spcBef>
                <a:spcPts val="0"/>
              </a:spcBef>
              <a:spcAft>
                <a:spcPts val="0"/>
              </a:spcAft>
              <a:buClr>
                <a:schemeClr val="dk1"/>
              </a:buClr>
              <a:buSzPts val="1100"/>
              <a:buFont typeface="Arial"/>
              <a:buNone/>
            </a:pPr>
            <a:r>
              <a:t/>
            </a:r>
            <a:endParaRPr b="1"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sp>
        <p:nvSpPr>
          <p:cNvPr id="978" name="Google Shape;978;p37"/>
          <p:cNvSpPr txBox="1"/>
          <p:nvPr>
            <p:ph idx="1" type="body"/>
          </p:nvPr>
        </p:nvSpPr>
        <p:spPr>
          <a:xfrm>
            <a:off x="747600" y="534925"/>
            <a:ext cx="7648800" cy="2273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latin typeface="Lexend Deca"/>
                <a:ea typeface="Lexend Deca"/>
                <a:cs typeface="Lexend Deca"/>
                <a:sym typeface="Lexend Deca"/>
              </a:rPr>
              <a:t>Linear programming is one specialized mathematical decision-making aid .It is a mathematical method To achieve the maximum or minimum value of a linear function. Linear programming involves the planning of activities to obtain an optimal result, i.e. a result that reaches the specified goal best (according  to the  mathematical  model)  among  all feasible alternatives</a:t>
            </a:r>
            <a:endParaRPr/>
          </a:p>
        </p:txBody>
      </p:sp>
      <p:sp>
        <p:nvSpPr>
          <p:cNvPr id="979" name="Google Shape;979;p37"/>
          <p:cNvSpPr txBox="1"/>
          <p:nvPr>
            <p:ph type="title"/>
          </p:nvPr>
        </p:nvSpPr>
        <p:spPr>
          <a:xfrm>
            <a:off x="747600" y="216125"/>
            <a:ext cx="3666300" cy="4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latin typeface="Libre Baskerville"/>
                <a:ea typeface="Libre Baskerville"/>
                <a:cs typeface="Libre Baskerville"/>
                <a:sym typeface="Libre Baskerville"/>
              </a:rPr>
              <a:t>INTRODUCTION</a:t>
            </a:r>
            <a:endParaRPr sz="2700">
              <a:latin typeface="Libre Baskerville"/>
              <a:ea typeface="Libre Baskerville"/>
              <a:cs typeface="Libre Baskerville"/>
              <a:sym typeface="Libre Baskerville"/>
            </a:endParaRPr>
          </a:p>
        </p:txBody>
      </p:sp>
      <p:sp>
        <p:nvSpPr>
          <p:cNvPr id="980" name="Google Shape;980;p37"/>
          <p:cNvSpPr txBox="1"/>
          <p:nvPr/>
        </p:nvSpPr>
        <p:spPr>
          <a:xfrm>
            <a:off x="747600" y="2869425"/>
            <a:ext cx="3666300" cy="4404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2700">
                <a:solidFill>
                  <a:schemeClr val="lt1"/>
                </a:solidFill>
                <a:latin typeface="Libre Baskerville"/>
                <a:ea typeface="Libre Baskerville"/>
                <a:cs typeface="Libre Baskerville"/>
                <a:sym typeface="Libre Baskerville"/>
              </a:rPr>
              <a:t>METHODOLOGY</a:t>
            </a:r>
            <a:endParaRPr sz="1000">
              <a:latin typeface="Comfortaa"/>
              <a:ea typeface="Comfortaa"/>
              <a:cs typeface="Comfortaa"/>
              <a:sym typeface="Comfortaa"/>
            </a:endParaRPr>
          </a:p>
        </p:txBody>
      </p:sp>
      <p:sp>
        <p:nvSpPr>
          <p:cNvPr id="981" name="Google Shape;981;p37"/>
          <p:cNvSpPr txBox="1"/>
          <p:nvPr/>
        </p:nvSpPr>
        <p:spPr>
          <a:xfrm>
            <a:off x="747600" y="3236925"/>
            <a:ext cx="7934400" cy="166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latin typeface="Lexend Deca"/>
                <a:ea typeface="Lexend Deca"/>
                <a:cs typeface="Lexend Deca"/>
                <a:sym typeface="Lexend Deca"/>
              </a:rPr>
              <a:t>I.  </a:t>
            </a:r>
            <a:r>
              <a:rPr lang="en" sz="1800" u="sng">
                <a:solidFill>
                  <a:schemeClr val="dk1"/>
                </a:solidFill>
                <a:latin typeface="Lexend Deca"/>
                <a:ea typeface="Lexend Deca"/>
                <a:cs typeface="Lexend Deca"/>
                <a:sym typeface="Lexend Deca"/>
              </a:rPr>
              <a:t>Method of data collection :- </a:t>
            </a:r>
            <a:r>
              <a:rPr lang="en" sz="1800">
                <a:solidFill>
                  <a:schemeClr val="dk1"/>
                </a:solidFill>
                <a:latin typeface="Lexend Deca"/>
                <a:ea typeface="Lexend Deca"/>
                <a:cs typeface="Lexend Deca"/>
                <a:sym typeface="Lexend Deca"/>
              </a:rPr>
              <a:t>For collecting data and ideas for this case study we referred to various research papers . We referred to various web pages to collect the prices for various air routes . Some airport officials were also interviewed  for knowledge regarding expenses involved in Airways.</a:t>
            </a:r>
            <a:endParaRPr sz="1800">
              <a:solidFill>
                <a:schemeClr val="dk1"/>
              </a:solidFill>
              <a:latin typeface="Lexend Deca"/>
              <a:ea typeface="Lexend Deca"/>
              <a:cs typeface="Lexend Deca"/>
              <a:sym typeface="Lexend Deca"/>
            </a:endParaRPr>
          </a:p>
          <a:p>
            <a:pPr indent="0" lvl="0" marL="0" rtl="0" algn="l">
              <a:spcBef>
                <a:spcPts val="0"/>
              </a:spcBef>
              <a:spcAft>
                <a:spcPts val="0"/>
              </a:spcAft>
              <a:buNone/>
            </a:pPr>
            <a:r>
              <a:t/>
            </a:r>
            <a:endParaRPr sz="1800">
              <a:solidFill>
                <a:schemeClr val="dk1"/>
              </a:solidFill>
              <a:latin typeface="Lexend Deca"/>
              <a:ea typeface="Lexend Deca"/>
              <a:cs typeface="Lexend Deca"/>
              <a:sym typeface="Lexend Dec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38"/>
          <p:cNvSpPr txBox="1"/>
          <p:nvPr>
            <p:ph idx="1" type="body"/>
          </p:nvPr>
        </p:nvSpPr>
        <p:spPr>
          <a:xfrm>
            <a:off x="623100" y="231000"/>
            <a:ext cx="8095200" cy="154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latin typeface="Lexend Deca"/>
                <a:ea typeface="Lexend Deca"/>
                <a:cs typeface="Lexend Deca"/>
                <a:sym typeface="Lexend Deca"/>
              </a:rPr>
              <a:t>II.  </a:t>
            </a:r>
            <a:r>
              <a:rPr lang="en" sz="2000" u="sng">
                <a:latin typeface="Lexend Deca"/>
                <a:ea typeface="Lexend Deca"/>
                <a:cs typeface="Lexend Deca"/>
                <a:sym typeface="Lexend Deca"/>
              </a:rPr>
              <a:t>Method of Data Analysis :-</a:t>
            </a:r>
            <a:r>
              <a:rPr lang="en" sz="2000">
                <a:latin typeface="Lexend Deca"/>
                <a:ea typeface="Lexend Deca"/>
                <a:cs typeface="Lexend Deca"/>
                <a:sym typeface="Lexend Deca"/>
              </a:rPr>
              <a:t> </a:t>
            </a:r>
            <a:r>
              <a:rPr lang="en" sz="1900">
                <a:latin typeface="Lexend Deca"/>
                <a:ea typeface="Lexend Deca"/>
                <a:cs typeface="Lexend Deca"/>
                <a:sym typeface="Lexend Deca"/>
              </a:rPr>
              <a:t>The collected data will be first represented in tabular form and then formulation of the data will be done keeping in mind the constraints present in the problem.We have used the LINGO 19.0 Software to find the optimal solution and solve the LPP.</a:t>
            </a:r>
            <a:endParaRPr sz="800"/>
          </a:p>
        </p:txBody>
      </p:sp>
      <p:cxnSp>
        <p:nvCxnSpPr>
          <p:cNvPr id="987" name="Google Shape;987;p38"/>
          <p:cNvCxnSpPr/>
          <p:nvPr/>
        </p:nvCxnSpPr>
        <p:spPr>
          <a:xfrm>
            <a:off x="1167600" y="1848275"/>
            <a:ext cx="6796800" cy="12000"/>
          </a:xfrm>
          <a:prstGeom prst="straightConnector1">
            <a:avLst/>
          </a:prstGeom>
          <a:noFill/>
          <a:ln cap="flat" cmpd="sng" w="19050">
            <a:solidFill>
              <a:srgbClr val="000000"/>
            </a:solidFill>
            <a:prstDash val="solid"/>
            <a:round/>
            <a:headEnd len="med" w="med" type="none"/>
            <a:tailEnd len="med" w="med" type="none"/>
          </a:ln>
        </p:spPr>
      </p:cxnSp>
      <p:sp>
        <p:nvSpPr>
          <p:cNvPr id="988" name="Google Shape;988;p38"/>
          <p:cNvSpPr txBox="1"/>
          <p:nvPr/>
        </p:nvSpPr>
        <p:spPr>
          <a:xfrm>
            <a:off x="705275" y="1933150"/>
            <a:ext cx="8095200" cy="301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900">
                <a:solidFill>
                  <a:schemeClr val="lt1"/>
                </a:solidFill>
                <a:latin typeface="Comfortaa"/>
                <a:ea typeface="Comfortaa"/>
                <a:cs typeface="Comfortaa"/>
                <a:sym typeface="Comfortaa"/>
              </a:rPr>
              <a:t>         </a:t>
            </a:r>
            <a:r>
              <a:rPr b="1" lang="en" sz="1900" u="sng">
                <a:solidFill>
                  <a:schemeClr val="lt1"/>
                </a:solidFill>
                <a:latin typeface="Comfortaa"/>
                <a:ea typeface="Comfortaa"/>
                <a:cs typeface="Comfortaa"/>
                <a:sym typeface="Comfortaa"/>
              </a:rPr>
              <a:t>Profit Optimization of a Passenger Airline Company</a:t>
            </a:r>
            <a:endParaRPr b="1" sz="1900" u="sng">
              <a:solidFill>
                <a:schemeClr val="lt1"/>
              </a:solidFill>
              <a:latin typeface="Comfortaa"/>
              <a:ea typeface="Comfortaa"/>
              <a:cs typeface="Comfortaa"/>
              <a:sym typeface="Comfortaa"/>
            </a:endParaRPr>
          </a:p>
          <a:p>
            <a:pPr indent="0" lvl="0" marL="0" rtl="0" algn="l">
              <a:spcBef>
                <a:spcPts val="0"/>
              </a:spcBef>
              <a:spcAft>
                <a:spcPts val="0"/>
              </a:spcAft>
              <a:buNone/>
            </a:pPr>
            <a:r>
              <a:rPr lang="en" sz="1900">
                <a:solidFill>
                  <a:schemeClr val="dk1"/>
                </a:solidFill>
                <a:latin typeface="Comfortaa"/>
                <a:ea typeface="Comfortaa"/>
                <a:cs typeface="Comfortaa"/>
                <a:sym typeface="Comfortaa"/>
              </a:rPr>
              <a:t> </a:t>
            </a:r>
            <a:r>
              <a:rPr lang="en" sz="1800">
                <a:solidFill>
                  <a:schemeClr val="dk1"/>
                </a:solidFill>
                <a:latin typeface="Lexend Deca"/>
                <a:ea typeface="Lexend Deca"/>
                <a:cs typeface="Lexend Deca"/>
                <a:sym typeface="Lexend Deca"/>
              </a:rPr>
              <a:t>Air transport has become one of the most used means of transport due to its affordability and comfort. So it has become a challenge for the airline companies to generate revenue without increasing the fare too much.So in this case study we have </a:t>
            </a:r>
            <a:r>
              <a:rPr lang="en" sz="1800">
                <a:solidFill>
                  <a:schemeClr val="dk1"/>
                </a:solidFill>
                <a:latin typeface="Lexend Deca"/>
                <a:ea typeface="Lexend Deca"/>
                <a:cs typeface="Lexend Deca"/>
                <a:sym typeface="Lexend Deca"/>
              </a:rPr>
              <a:t>chosen</a:t>
            </a:r>
            <a:r>
              <a:rPr lang="en" sz="1800">
                <a:solidFill>
                  <a:schemeClr val="dk1"/>
                </a:solidFill>
                <a:latin typeface="Lexend Deca"/>
                <a:ea typeface="Lexend Deca"/>
                <a:cs typeface="Lexend Deca"/>
                <a:sym typeface="Lexend Deca"/>
              </a:rPr>
              <a:t> the top 4 most busiest airports in India and devised a way by which we increase the profit of company by utilizing the available slots at those airports in such a manner that maximum profit can be generated within the given constraints. We have collected the data then formulated it and at the end we have used the Lingo software to find the optimal solution.</a:t>
            </a:r>
            <a:endParaRPr sz="1800">
              <a:solidFill>
                <a:schemeClr val="dk1"/>
              </a:solidFill>
              <a:latin typeface="Lexend Deca"/>
              <a:ea typeface="Lexend Deca"/>
              <a:cs typeface="Lexend Deca"/>
              <a:sym typeface="Lexend Dec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p39"/>
          <p:cNvSpPr txBox="1"/>
          <p:nvPr>
            <p:ph type="title"/>
          </p:nvPr>
        </p:nvSpPr>
        <p:spPr>
          <a:xfrm>
            <a:off x="851175" y="3563500"/>
            <a:ext cx="7587600" cy="1191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900">
                <a:latin typeface="Georgia"/>
                <a:ea typeface="Georgia"/>
                <a:cs typeface="Georgia"/>
                <a:sym typeface="Georgia"/>
              </a:rPr>
              <a:t>Table 1 Shows the Distance(in kms) between Top 4 Airports in the India. These airports are the busiest and most Important airport for both Domestic and International Travel .</a:t>
            </a:r>
            <a:endParaRPr sz="1900">
              <a:latin typeface="Georgia"/>
              <a:ea typeface="Georgia"/>
              <a:cs typeface="Georgia"/>
              <a:sym typeface="Georgia"/>
            </a:endParaRPr>
          </a:p>
          <a:p>
            <a:pPr indent="0" lvl="0" marL="0" rtl="0" algn="l">
              <a:lnSpc>
                <a:spcPct val="150000"/>
              </a:lnSpc>
              <a:spcBef>
                <a:spcPts val="0"/>
              </a:spcBef>
              <a:spcAft>
                <a:spcPts val="0"/>
              </a:spcAft>
              <a:buNone/>
            </a:pPr>
            <a:r>
              <a:rPr lang="en" sz="1900">
                <a:latin typeface="Georgia"/>
                <a:ea typeface="Georgia"/>
                <a:cs typeface="Georgia"/>
                <a:sym typeface="Georgia"/>
              </a:rPr>
              <a:t>DEL - Delhi     BOM - Bombay     BLR - Bengaluru     MAA - Chennai</a:t>
            </a:r>
            <a:endParaRPr sz="1900">
              <a:latin typeface="Georgia"/>
              <a:ea typeface="Georgia"/>
              <a:cs typeface="Georgia"/>
              <a:sym typeface="Georgia"/>
            </a:endParaRPr>
          </a:p>
        </p:txBody>
      </p:sp>
      <p:sp>
        <p:nvSpPr>
          <p:cNvPr id="994" name="Google Shape;994;p39"/>
          <p:cNvSpPr txBox="1"/>
          <p:nvPr/>
        </p:nvSpPr>
        <p:spPr>
          <a:xfrm>
            <a:off x="2793685" y="998124"/>
            <a:ext cx="1136700" cy="31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dk1"/>
                </a:solidFill>
                <a:latin typeface="Comfortaa"/>
                <a:ea typeface="Comfortaa"/>
                <a:cs typeface="Comfortaa"/>
                <a:sym typeface="Comfortaa"/>
              </a:rPr>
              <a:t>DEL</a:t>
            </a:r>
            <a:endParaRPr b="1" sz="1700">
              <a:solidFill>
                <a:schemeClr val="dk1"/>
              </a:solidFill>
              <a:latin typeface="Comfortaa"/>
              <a:ea typeface="Comfortaa"/>
              <a:cs typeface="Comfortaa"/>
              <a:sym typeface="Comfortaa"/>
            </a:endParaRPr>
          </a:p>
        </p:txBody>
      </p:sp>
      <p:sp>
        <p:nvSpPr>
          <p:cNvPr id="995" name="Google Shape;995;p39"/>
          <p:cNvSpPr txBox="1"/>
          <p:nvPr/>
        </p:nvSpPr>
        <p:spPr>
          <a:xfrm>
            <a:off x="3936500" y="1010488"/>
            <a:ext cx="1064100" cy="31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latin typeface="Comfortaa"/>
                <a:ea typeface="Comfortaa"/>
                <a:cs typeface="Comfortaa"/>
                <a:sym typeface="Comfortaa"/>
              </a:rPr>
              <a:t>BOM</a:t>
            </a:r>
            <a:endParaRPr b="1" sz="1700">
              <a:latin typeface="Comfortaa"/>
              <a:ea typeface="Comfortaa"/>
              <a:cs typeface="Comfortaa"/>
              <a:sym typeface="Comfortaa"/>
            </a:endParaRPr>
          </a:p>
        </p:txBody>
      </p:sp>
      <p:sp>
        <p:nvSpPr>
          <p:cNvPr id="996" name="Google Shape;996;p39"/>
          <p:cNvSpPr txBox="1"/>
          <p:nvPr/>
        </p:nvSpPr>
        <p:spPr>
          <a:xfrm>
            <a:off x="5006315" y="1010488"/>
            <a:ext cx="950100" cy="31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Comfortaa"/>
                <a:ea typeface="Comfortaa"/>
                <a:cs typeface="Comfortaa"/>
                <a:sym typeface="Comfortaa"/>
              </a:rPr>
              <a:t>BLR</a:t>
            </a:r>
            <a:endParaRPr b="1" sz="1800">
              <a:latin typeface="Comfortaa"/>
              <a:ea typeface="Comfortaa"/>
              <a:cs typeface="Comfortaa"/>
              <a:sym typeface="Comfortaa"/>
            </a:endParaRPr>
          </a:p>
        </p:txBody>
      </p:sp>
      <p:sp>
        <p:nvSpPr>
          <p:cNvPr id="997" name="Google Shape;997;p39"/>
          <p:cNvSpPr/>
          <p:nvPr/>
        </p:nvSpPr>
        <p:spPr>
          <a:xfrm>
            <a:off x="1220325" y="1047189"/>
            <a:ext cx="1359600" cy="2958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FFFFFF"/>
                </a:solidFill>
                <a:latin typeface="Comfortaa"/>
                <a:ea typeface="Comfortaa"/>
                <a:cs typeface="Comfortaa"/>
                <a:sym typeface="Comfortaa"/>
              </a:rPr>
              <a:t>Cities</a:t>
            </a:r>
            <a:endParaRPr sz="1700">
              <a:solidFill>
                <a:srgbClr val="FFFFFF"/>
              </a:solidFill>
              <a:latin typeface="Comfortaa"/>
              <a:ea typeface="Comfortaa"/>
              <a:cs typeface="Comfortaa"/>
              <a:sym typeface="Comfortaa"/>
            </a:endParaRPr>
          </a:p>
        </p:txBody>
      </p:sp>
      <p:sp>
        <p:nvSpPr>
          <p:cNvPr id="998" name="Google Shape;998;p39"/>
          <p:cNvSpPr txBox="1"/>
          <p:nvPr/>
        </p:nvSpPr>
        <p:spPr>
          <a:xfrm>
            <a:off x="6064249" y="1031130"/>
            <a:ext cx="1064100" cy="31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dk1"/>
                </a:solidFill>
                <a:latin typeface="Comfortaa"/>
                <a:ea typeface="Comfortaa"/>
                <a:cs typeface="Comfortaa"/>
                <a:sym typeface="Comfortaa"/>
              </a:rPr>
              <a:t>MAA</a:t>
            </a:r>
            <a:endParaRPr b="1" sz="1700">
              <a:solidFill>
                <a:schemeClr val="dk1"/>
              </a:solidFill>
              <a:latin typeface="Comfortaa"/>
              <a:ea typeface="Comfortaa"/>
              <a:cs typeface="Comfortaa"/>
              <a:sym typeface="Comfortaa"/>
            </a:endParaRPr>
          </a:p>
        </p:txBody>
      </p:sp>
      <p:sp>
        <p:nvSpPr>
          <p:cNvPr id="999" name="Google Shape;999;p39">
            <a:hlinkClick/>
          </p:cNvPr>
          <p:cNvSpPr txBox="1"/>
          <p:nvPr/>
        </p:nvSpPr>
        <p:spPr>
          <a:xfrm>
            <a:off x="1386919" y="1471713"/>
            <a:ext cx="1269300" cy="27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solidFill>
                  <a:schemeClr val="lt1"/>
                </a:solidFill>
                <a:latin typeface="Comfortaa"/>
                <a:ea typeface="Comfortaa"/>
                <a:cs typeface="Comfortaa"/>
                <a:sym typeface="Comfortaa"/>
              </a:rPr>
              <a:t>DELHI</a:t>
            </a:r>
            <a:endParaRPr b="1" sz="1700">
              <a:solidFill>
                <a:schemeClr val="lt1"/>
              </a:solidFill>
              <a:latin typeface="Comfortaa"/>
              <a:ea typeface="Comfortaa"/>
              <a:cs typeface="Comfortaa"/>
              <a:sym typeface="Comfortaa"/>
            </a:endParaRPr>
          </a:p>
        </p:txBody>
      </p:sp>
      <p:sp>
        <p:nvSpPr>
          <p:cNvPr id="1000" name="Google Shape;1000;p39"/>
          <p:cNvSpPr txBox="1"/>
          <p:nvPr/>
        </p:nvSpPr>
        <p:spPr>
          <a:xfrm>
            <a:off x="1144149" y="1974001"/>
            <a:ext cx="1512000" cy="27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solidFill>
                  <a:schemeClr val="lt1"/>
                </a:solidFill>
                <a:latin typeface="Comfortaa"/>
                <a:ea typeface="Comfortaa"/>
                <a:cs typeface="Comfortaa"/>
                <a:sym typeface="Comfortaa"/>
              </a:rPr>
              <a:t>MUMBAI</a:t>
            </a:r>
            <a:endParaRPr b="1" sz="1700">
              <a:solidFill>
                <a:schemeClr val="lt1"/>
              </a:solidFill>
              <a:latin typeface="Comfortaa"/>
              <a:ea typeface="Comfortaa"/>
              <a:cs typeface="Comfortaa"/>
              <a:sym typeface="Comfortaa"/>
            </a:endParaRPr>
          </a:p>
        </p:txBody>
      </p:sp>
      <p:sp>
        <p:nvSpPr>
          <p:cNvPr id="1001" name="Google Shape;1001;p39"/>
          <p:cNvSpPr txBox="1"/>
          <p:nvPr/>
        </p:nvSpPr>
        <p:spPr>
          <a:xfrm>
            <a:off x="954725" y="2476290"/>
            <a:ext cx="2133600" cy="27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solidFill>
                  <a:schemeClr val="lt1"/>
                </a:solidFill>
                <a:latin typeface="Comfortaa"/>
                <a:ea typeface="Comfortaa"/>
                <a:cs typeface="Comfortaa"/>
                <a:sym typeface="Comfortaa"/>
              </a:rPr>
              <a:t>BENGALURU</a:t>
            </a:r>
            <a:endParaRPr b="1" sz="1700">
              <a:solidFill>
                <a:schemeClr val="lt1"/>
              </a:solidFill>
              <a:latin typeface="Comfortaa"/>
              <a:ea typeface="Comfortaa"/>
              <a:cs typeface="Comfortaa"/>
              <a:sym typeface="Comfortaa"/>
            </a:endParaRPr>
          </a:p>
        </p:txBody>
      </p:sp>
      <p:sp>
        <p:nvSpPr>
          <p:cNvPr id="1002" name="Google Shape;1002;p39"/>
          <p:cNvSpPr txBox="1"/>
          <p:nvPr/>
        </p:nvSpPr>
        <p:spPr>
          <a:xfrm>
            <a:off x="1144118" y="2978578"/>
            <a:ext cx="1698600" cy="27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solidFill>
                  <a:schemeClr val="lt1"/>
                </a:solidFill>
                <a:latin typeface="Comfortaa"/>
                <a:ea typeface="Comfortaa"/>
                <a:cs typeface="Comfortaa"/>
                <a:sym typeface="Comfortaa"/>
              </a:rPr>
              <a:t>CHENNAI</a:t>
            </a:r>
            <a:endParaRPr b="1" sz="1700">
              <a:solidFill>
                <a:schemeClr val="lt1"/>
              </a:solidFill>
              <a:latin typeface="Comfortaa"/>
              <a:ea typeface="Comfortaa"/>
              <a:cs typeface="Comfortaa"/>
              <a:sym typeface="Comfortaa"/>
            </a:endParaRPr>
          </a:p>
        </p:txBody>
      </p:sp>
      <p:sp>
        <p:nvSpPr>
          <p:cNvPr id="1003" name="Google Shape;1003;p39"/>
          <p:cNvSpPr/>
          <p:nvPr/>
        </p:nvSpPr>
        <p:spPr>
          <a:xfrm>
            <a:off x="2898224" y="1393996"/>
            <a:ext cx="1000500" cy="434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9"/>
          <p:cNvSpPr/>
          <p:nvPr/>
        </p:nvSpPr>
        <p:spPr>
          <a:xfrm>
            <a:off x="3968328" y="1393996"/>
            <a:ext cx="1000500" cy="4347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222222"/>
                </a:solidFill>
              </a:rPr>
              <a:t>1148</a:t>
            </a:r>
            <a:endParaRPr/>
          </a:p>
        </p:txBody>
      </p:sp>
      <p:sp>
        <p:nvSpPr>
          <p:cNvPr id="1005" name="Google Shape;1005;p39"/>
          <p:cNvSpPr/>
          <p:nvPr/>
        </p:nvSpPr>
        <p:spPr>
          <a:xfrm>
            <a:off x="5038431" y="1393996"/>
            <a:ext cx="1000500" cy="4347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9"/>
          <p:cNvSpPr/>
          <p:nvPr/>
        </p:nvSpPr>
        <p:spPr>
          <a:xfrm>
            <a:off x="6106804" y="1393996"/>
            <a:ext cx="1000500" cy="4347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9"/>
          <p:cNvSpPr/>
          <p:nvPr/>
        </p:nvSpPr>
        <p:spPr>
          <a:xfrm>
            <a:off x="2898224" y="1896209"/>
            <a:ext cx="1000500" cy="4347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9"/>
          <p:cNvSpPr/>
          <p:nvPr/>
        </p:nvSpPr>
        <p:spPr>
          <a:xfrm>
            <a:off x="3968328" y="1896209"/>
            <a:ext cx="1000500" cy="434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9"/>
          <p:cNvSpPr/>
          <p:nvPr/>
        </p:nvSpPr>
        <p:spPr>
          <a:xfrm>
            <a:off x="5038431" y="1896209"/>
            <a:ext cx="1000500" cy="4347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9"/>
          <p:cNvSpPr/>
          <p:nvPr/>
        </p:nvSpPr>
        <p:spPr>
          <a:xfrm>
            <a:off x="6106804" y="1896209"/>
            <a:ext cx="1000500" cy="4347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9"/>
          <p:cNvSpPr/>
          <p:nvPr/>
        </p:nvSpPr>
        <p:spPr>
          <a:xfrm>
            <a:off x="2898224" y="2398421"/>
            <a:ext cx="1000500" cy="4347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9"/>
          <p:cNvSpPr/>
          <p:nvPr/>
        </p:nvSpPr>
        <p:spPr>
          <a:xfrm>
            <a:off x="3968328" y="2398421"/>
            <a:ext cx="1000500" cy="4347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9"/>
          <p:cNvSpPr/>
          <p:nvPr/>
        </p:nvSpPr>
        <p:spPr>
          <a:xfrm>
            <a:off x="5038431" y="2398421"/>
            <a:ext cx="1000500" cy="434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9"/>
          <p:cNvSpPr/>
          <p:nvPr/>
        </p:nvSpPr>
        <p:spPr>
          <a:xfrm>
            <a:off x="6106804" y="2398421"/>
            <a:ext cx="1000500" cy="4347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9"/>
          <p:cNvSpPr/>
          <p:nvPr/>
        </p:nvSpPr>
        <p:spPr>
          <a:xfrm>
            <a:off x="2898224" y="2900633"/>
            <a:ext cx="1000500" cy="4347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9"/>
          <p:cNvSpPr/>
          <p:nvPr/>
        </p:nvSpPr>
        <p:spPr>
          <a:xfrm>
            <a:off x="3968328" y="2900633"/>
            <a:ext cx="1000500" cy="4347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9"/>
          <p:cNvSpPr/>
          <p:nvPr/>
        </p:nvSpPr>
        <p:spPr>
          <a:xfrm>
            <a:off x="5038431" y="2900633"/>
            <a:ext cx="1000500" cy="4347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9"/>
          <p:cNvSpPr/>
          <p:nvPr/>
        </p:nvSpPr>
        <p:spPr>
          <a:xfrm>
            <a:off x="6106804" y="2900633"/>
            <a:ext cx="1000500" cy="434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9"/>
          <p:cNvSpPr txBox="1"/>
          <p:nvPr/>
        </p:nvSpPr>
        <p:spPr>
          <a:xfrm>
            <a:off x="2908654" y="2900642"/>
            <a:ext cx="9501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222222"/>
                </a:solidFill>
              </a:rPr>
              <a:t>1756</a:t>
            </a:r>
            <a:endParaRPr sz="2400">
              <a:solidFill>
                <a:schemeClr val="dk1"/>
              </a:solidFill>
              <a:latin typeface="Comfortaa"/>
              <a:ea typeface="Comfortaa"/>
              <a:cs typeface="Comfortaa"/>
              <a:sym typeface="Comfortaa"/>
            </a:endParaRPr>
          </a:p>
        </p:txBody>
      </p:sp>
      <p:sp>
        <p:nvSpPr>
          <p:cNvPr id="1020" name="Google Shape;1020;p39">
            <a:hlinkClick/>
          </p:cNvPr>
          <p:cNvSpPr txBox="1"/>
          <p:nvPr/>
        </p:nvSpPr>
        <p:spPr>
          <a:xfrm>
            <a:off x="5012597" y="1354685"/>
            <a:ext cx="10005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rgbClr val="222222"/>
                </a:solidFill>
              </a:rPr>
              <a:t>1740</a:t>
            </a:r>
            <a:endParaRPr sz="2400">
              <a:solidFill>
                <a:schemeClr val="dk1"/>
              </a:solidFill>
            </a:endParaRPr>
          </a:p>
        </p:txBody>
      </p:sp>
      <p:sp>
        <p:nvSpPr>
          <p:cNvPr id="1021" name="Google Shape;1021;p39"/>
          <p:cNvSpPr txBox="1"/>
          <p:nvPr/>
        </p:nvSpPr>
        <p:spPr>
          <a:xfrm>
            <a:off x="6108537" y="1365012"/>
            <a:ext cx="9501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222222"/>
                </a:solidFill>
              </a:rPr>
              <a:t>1756</a:t>
            </a:r>
            <a:endParaRPr sz="1100">
              <a:solidFill>
                <a:schemeClr val="dk1"/>
              </a:solidFill>
              <a:latin typeface="Comfortaa"/>
              <a:ea typeface="Comfortaa"/>
              <a:cs typeface="Comfortaa"/>
              <a:sym typeface="Comfortaa"/>
            </a:endParaRPr>
          </a:p>
        </p:txBody>
      </p:sp>
      <p:sp>
        <p:nvSpPr>
          <p:cNvPr id="1022" name="Google Shape;1022;p39"/>
          <p:cNvSpPr txBox="1"/>
          <p:nvPr/>
        </p:nvSpPr>
        <p:spPr>
          <a:xfrm>
            <a:off x="5111235" y="1817591"/>
            <a:ext cx="825900" cy="5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rgbClr val="222222"/>
                </a:solidFill>
              </a:rPr>
              <a:t>845</a:t>
            </a:r>
            <a:endParaRPr>
              <a:solidFill>
                <a:schemeClr val="dk1"/>
              </a:solidFill>
            </a:endParaRPr>
          </a:p>
        </p:txBody>
      </p:sp>
      <p:sp>
        <p:nvSpPr>
          <p:cNvPr id="1023" name="Google Shape;1023;p39"/>
          <p:cNvSpPr txBox="1"/>
          <p:nvPr/>
        </p:nvSpPr>
        <p:spPr>
          <a:xfrm>
            <a:off x="6108526" y="1859548"/>
            <a:ext cx="950100" cy="5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222222"/>
                </a:solidFill>
              </a:rPr>
              <a:t>1033</a:t>
            </a:r>
            <a:endParaRPr/>
          </a:p>
        </p:txBody>
      </p:sp>
      <p:sp>
        <p:nvSpPr>
          <p:cNvPr id="1024" name="Google Shape;1024;p39"/>
          <p:cNvSpPr txBox="1"/>
          <p:nvPr/>
        </p:nvSpPr>
        <p:spPr>
          <a:xfrm>
            <a:off x="2948639" y="1855007"/>
            <a:ext cx="9501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222222"/>
                </a:solidFill>
              </a:rPr>
              <a:t>1148</a:t>
            </a:r>
            <a:endParaRPr/>
          </a:p>
        </p:txBody>
      </p:sp>
      <p:sp>
        <p:nvSpPr>
          <p:cNvPr id="1025" name="Google Shape;1025;p39"/>
          <p:cNvSpPr txBox="1"/>
          <p:nvPr/>
        </p:nvSpPr>
        <p:spPr>
          <a:xfrm>
            <a:off x="6108530" y="2323529"/>
            <a:ext cx="950100" cy="5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rgbClr val="222222"/>
                </a:solidFill>
              </a:rPr>
              <a:t> </a:t>
            </a:r>
            <a:r>
              <a:rPr lang="en" sz="2400">
                <a:solidFill>
                  <a:srgbClr val="222222"/>
                </a:solidFill>
              </a:rPr>
              <a:t>290</a:t>
            </a:r>
            <a:endParaRPr/>
          </a:p>
        </p:txBody>
      </p:sp>
      <p:sp>
        <p:nvSpPr>
          <p:cNvPr id="1026" name="Google Shape;1026;p39"/>
          <p:cNvSpPr txBox="1"/>
          <p:nvPr/>
        </p:nvSpPr>
        <p:spPr>
          <a:xfrm>
            <a:off x="2948630" y="2360162"/>
            <a:ext cx="9501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222222"/>
                </a:solidFill>
              </a:rPr>
              <a:t>1740</a:t>
            </a:r>
            <a:endParaRPr sz="2400"/>
          </a:p>
        </p:txBody>
      </p:sp>
      <p:sp>
        <p:nvSpPr>
          <p:cNvPr id="1027" name="Google Shape;1027;p39"/>
          <p:cNvSpPr txBox="1"/>
          <p:nvPr/>
        </p:nvSpPr>
        <p:spPr>
          <a:xfrm>
            <a:off x="4055632" y="2361772"/>
            <a:ext cx="825900" cy="5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222222"/>
                </a:solidFill>
              </a:rPr>
              <a:t>845</a:t>
            </a:r>
            <a:endParaRPr/>
          </a:p>
        </p:txBody>
      </p:sp>
      <p:sp>
        <p:nvSpPr>
          <p:cNvPr id="1028" name="Google Shape;1028;p39"/>
          <p:cNvSpPr txBox="1"/>
          <p:nvPr/>
        </p:nvSpPr>
        <p:spPr>
          <a:xfrm>
            <a:off x="4991465" y="2824105"/>
            <a:ext cx="950100" cy="5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Comfortaa"/>
                <a:ea typeface="Comfortaa"/>
                <a:cs typeface="Comfortaa"/>
                <a:sym typeface="Comfortaa"/>
              </a:rPr>
              <a:t>   </a:t>
            </a:r>
            <a:r>
              <a:rPr lang="en" sz="2400">
                <a:solidFill>
                  <a:srgbClr val="222222"/>
                </a:solidFill>
              </a:rPr>
              <a:t>290</a:t>
            </a:r>
            <a:endParaRPr sz="1100">
              <a:solidFill>
                <a:schemeClr val="dk1"/>
              </a:solidFill>
              <a:latin typeface="Comfortaa"/>
              <a:ea typeface="Comfortaa"/>
              <a:cs typeface="Comfortaa"/>
              <a:sym typeface="Comfortaa"/>
            </a:endParaRPr>
          </a:p>
        </p:txBody>
      </p:sp>
      <p:sp>
        <p:nvSpPr>
          <p:cNvPr id="1029" name="Google Shape;1029;p39"/>
          <p:cNvSpPr txBox="1"/>
          <p:nvPr/>
        </p:nvSpPr>
        <p:spPr>
          <a:xfrm>
            <a:off x="3924676" y="2824105"/>
            <a:ext cx="950100" cy="5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rgbClr val="222222"/>
                </a:solidFill>
              </a:rPr>
              <a:t>1033</a:t>
            </a:r>
            <a:endParaRPr>
              <a:solidFill>
                <a:schemeClr val="dk1"/>
              </a:solidFill>
            </a:endParaRPr>
          </a:p>
        </p:txBody>
      </p:sp>
      <p:sp>
        <p:nvSpPr>
          <p:cNvPr id="1030" name="Google Shape;1030;p39"/>
          <p:cNvSpPr txBox="1"/>
          <p:nvPr/>
        </p:nvSpPr>
        <p:spPr>
          <a:xfrm>
            <a:off x="2225201" y="300750"/>
            <a:ext cx="4097700" cy="6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Georgia"/>
                <a:ea typeface="Georgia"/>
                <a:cs typeface="Georgia"/>
                <a:sym typeface="Georgia"/>
              </a:rPr>
              <a:t>TABLE 1 - Distance (in km)</a:t>
            </a:r>
            <a:endParaRPr sz="2500">
              <a:solidFill>
                <a:schemeClr val="lt1"/>
              </a:solidFill>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4" name="Shape 1034"/>
        <p:cNvGrpSpPr/>
        <p:nvPr/>
      </p:nvGrpSpPr>
      <p:grpSpPr>
        <a:xfrm>
          <a:off x="0" y="0"/>
          <a:ext cx="0" cy="0"/>
          <a:chOff x="0" y="0"/>
          <a:chExt cx="0" cy="0"/>
        </a:xfrm>
      </p:grpSpPr>
      <p:sp>
        <p:nvSpPr>
          <p:cNvPr id="1035" name="Google Shape;1035;p40"/>
          <p:cNvSpPr txBox="1"/>
          <p:nvPr>
            <p:ph type="title"/>
          </p:nvPr>
        </p:nvSpPr>
        <p:spPr>
          <a:xfrm>
            <a:off x="741725" y="3402575"/>
            <a:ext cx="8122500" cy="1509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latin typeface="Georgia"/>
                <a:ea typeface="Georgia"/>
                <a:cs typeface="Georgia"/>
                <a:sym typeface="Georgia"/>
              </a:rPr>
              <a:t>Total Expenditure= (Total Fuel x fuel cost)+ salary of staff.</a:t>
            </a:r>
            <a:endParaRPr sz="1900">
              <a:latin typeface="Georgia"/>
              <a:ea typeface="Georgia"/>
              <a:cs typeface="Georgia"/>
              <a:sym typeface="Georgia"/>
            </a:endParaRPr>
          </a:p>
          <a:p>
            <a:pPr indent="0" lvl="0" marL="0" rtl="0" algn="l">
              <a:lnSpc>
                <a:spcPct val="115000"/>
              </a:lnSpc>
              <a:spcBef>
                <a:spcPts val="0"/>
              </a:spcBef>
              <a:spcAft>
                <a:spcPts val="0"/>
              </a:spcAft>
              <a:buNone/>
            </a:pPr>
            <a:r>
              <a:rPr lang="en" sz="1900">
                <a:latin typeface="Georgia"/>
                <a:ea typeface="Georgia"/>
                <a:cs typeface="Georgia"/>
                <a:sym typeface="Georgia"/>
              </a:rPr>
              <a:t> Fuel Cost = </a:t>
            </a:r>
            <a:r>
              <a:rPr lang="en" sz="1650">
                <a:latin typeface="Roboto"/>
                <a:ea typeface="Roboto"/>
                <a:cs typeface="Roboto"/>
                <a:sym typeface="Roboto"/>
              </a:rPr>
              <a:t>₹ </a:t>
            </a:r>
            <a:r>
              <a:rPr lang="en" sz="1900">
                <a:latin typeface="Georgia"/>
                <a:ea typeface="Georgia"/>
                <a:cs typeface="Georgia"/>
                <a:sym typeface="Georgia"/>
              </a:rPr>
              <a:t>40000 per kilolitre (average of major cities in India)</a:t>
            </a:r>
            <a:endParaRPr sz="1900">
              <a:latin typeface="Georgia"/>
              <a:ea typeface="Georgia"/>
              <a:cs typeface="Georgia"/>
              <a:sym typeface="Georgia"/>
            </a:endParaRPr>
          </a:p>
          <a:p>
            <a:pPr indent="0" lvl="0" marL="0" rtl="0" algn="l">
              <a:lnSpc>
                <a:spcPct val="115000"/>
              </a:lnSpc>
              <a:spcBef>
                <a:spcPts val="0"/>
              </a:spcBef>
              <a:spcAft>
                <a:spcPts val="0"/>
              </a:spcAft>
              <a:buNone/>
            </a:pPr>
            <a:r>
              <a:rPr lang="en" sz="1900">
                <a:latin typeface="Georgia"/>
                <a:ea typeface="Georgia"/>
                <a:cs typeface="Georgia"/>
                <a:sym typeface="Georgia"/>
              </a:rPr>
              <a:t>Salary Of Staff= </a:t>
            </a:r>
            <a:r>
              <a:rPr lang="en" sz="1650">
                <a:latin typeface="Roboto"/>
                <a:ea typeface="Roboto"/>
                <a:cs typeface="Roboto"/>
                <a:sym typeface="Roboto"/>
              </a:rPr>
              <a:t>₹</a:t>
            </a:r>
            <a:r>
              <a:rPr lang="en" sz="1900">
                <a:latin typeface="Georgia"/>
                <a:ea typeface="Georgia"/>
                <a:cs typeface="Georgia"/>
                <a:sym typeface="Georgia"/>
              </a:rPr>
              <a:t> 1000000 per month ( 2 pilots + 6 crew) (Average used)</a:t>
            </a:r>
            <a:endParaRPr sz="1900">
              <a:latin typeface="Georgia"/>
              <a:ea typeface="Georgia"/>
              <a:cs typeface="Georgia"/>
              <a:sym typeface="Georgia"/>
            </a:endParaRPr>
          </a:p>
          <a:p>
            <a:pPr indent="0" lvl="0" marL="0" rtl="0" algn="l">
              <a:lnSpc>
                <a:spcPct val="115000"/>
              </a:lnSpc>
              <a:spcBef>
                <a:spcPts val="0"/>
              </a:spcBef>
              <a:spcAft>
                <a:spcPts val="0"/>
              </a:spcAft>
              <a:buNone/>
            </a:pPr>
            <a:r>
              <a:rPr lang="en" sz="1900">
                <a:latin typeface="Georgia"/>
                <a:ea typeface="Georgia"/>
                <a:cs typeface="Georgia"/>
                <a:sym typeface="Georgia"/>
              </a:rPr>
              <a:t>Per Flight= ₹34000 approx.   Fuel Used =3.720 litres per kilometre</a:t>
            </a:r>
            <a:endParaRPr sz="1900">
              <a:latin typeface="Georgia"/>
              <a:ea typeface="Georgia"/>
              <a:cs typeface="Georgia"/>
              <a:sym typeface="Georgia"/>
            </a:endParaRPr>
          </a:p>
        </p:txBody>
      </p:sp>
      <p:sp>
        <p:nvSpPr>
          <p:cNvPr id="1036" name="Google Shape;1036;p40"/>
          <p:cNvSpPr txBox="1"/>
          <p:nvPr/>
        </p:nvSpPr>
        <p:spPr>
          <a:xfrm>
            <a:off x="2793684" y="775739"/>
            <a:ext cx="1136700" cy="334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dk1"/>
                </a:solidFill>
                <a:latin typeface="Comfortaa"/>
                <a:ea typeface="Comfortaa"/>
                <a:cs typeface="Comfortaa"/>
                <a:sym typeface="Comfortaa"/>
              </a:rPr>
              <a:t>DEL</a:t>
            </a:r>
            <a:endParaRPr b="1" sz="1700">
              <a:solidFill>
                <a:schemeClr val="dk1"/>
              </a:solidFill>
              <a:latin typeface="Comfortaa"/>
              <a:ea typeface="Comfortaa"/>
              <a:cs typeface="Comfortaa"/>
              <a:sym typeface="Comfortaa"/>
            </a:endParaRPr>
          </a:p>
        </p:txBody>
      </p:sp>
      <p:sp>
        <p:nvSpPr>
          <p:cNvPr id="1037" name="Google Shape;1037;p40"/>
          <p:cNvSpPr txBox="1"/>
          <p:nvPr/>
        </p:nvSpPr>
        <p:spPr>
          <a:xfrm>
            <a:off x="3936497" y="788823"/>
            <a:ext cx="1064100" cy="33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latin typeface="Comfortaa"/>
                <a:ea typeface="Comfortaa"/>
                <a:cs typeface="Comfortaa"/>
                <a:sym typeface="Comfortaa"/>
              </a:rPr>
              <a:t>BOM</a:t>
            </a:r>
            <a:endParaRPr b="1" sz="1700">
              <a:latin typeface="Comfortaa"/>
              <a:ea typeface="Comfortaa"/>
              <a:cs typeface="Comfortaa"/>
              <a:sym typeface="Comfortaa"/>
            </a:endParaRPr>
          </a:p>
        </p:txBody>
      </p:sp>
      <p:sp>
        <p:nvSpPr>
          <p:cNvPr id="1038" name="Google Shape;1038;p40"/>
          <p:cNvSpPr txBox="1"/>
          <p:nvPr/>
        </p:nvSpPr>
        <p:spPr>
          <a:xfrm>
            <a:off x="5006312" y="788823"/>
            <a:ext cx="950100" cy="33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Comfortaa"/>
                <a:ea typeface="Comfortaa"/>
                <a:cs typeface="Comfortaa"/>
                <a:sym typeface="Comfortaa"/>
              </a:rPr>
              <a:t>BLR</a:t>
            </a:r>
            <a:endParaRPr b="1" sz="1800">
              <a:latin typeface="Comfortaa"/>
              <a:ea typeface="Comfortaa"/>
              <a:cs typeface="Comfortaa"/>
              <a:sym typeface="Comfortaa"/>
            </a:endParaRPr>
          </a:p>
        </p:txBody>
      </p:sp>
      <p:sp>
        <p:nvSpPr>
          <p:cNvPr id="1039" name="Google Shape;1039;p40"/>
          <p:cNvSpPr/>
          <p:nvPr/>
        </p:nvSpPr>
        <p:spPr>
          <a:xfrm>
            <a:off x="1220325" y="827663"/>
            <a:ext cx="1359600" cy="312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FFFFFF"/>
                </a:solidFill>
                <a:latin typeface="Comfortaa"/>
                <a:ea typeface="Comfortaa"/>
                <a:cs typeface="Comfortaa"/>
                <a:sym typeface="Comfortaa"/>
              </a:rPr>
              <a:t>Cities</a:t>
            </a:r>
            <a:endParaRPr sz="1700">
              <a:solidFill>
                <a:srgbClr val="FFFFFF"/>
              </a:solidFill>
              <a:latin typeface="Comfortaa"/>
              <a:ea typeface="Comfortaa"/>
              <a:cs typeface="Comfortaa"/>
              <a:sym typeface="Comfortaa"/>
            </a:endParaRPr>
          </a:p>
        </p:txBody>
      </p:sp>
      <p:sp>
        <p:nvSpPr>
          <p:cNvPr id="1040" name="Google Shape;1040;p40"/>
          <p:cNvSpPr txBox="1"/>
          <p:nvPr/>
        </p:nvSpPr>
        <p:spPr>
          <a:xfrm>
            <a:off x="6064245" y="810669"/>
            <a:ext cx="1064100" cy="334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dk1"/>
                </a:solidFill>
                <a:latin typeface="Comfortaa"/>
                <a:ea typeface="Comfortaa"/>
                <a:cs typeface="Comfortaa"/>
                <a:sym typeface="Comfortaa"/>
              </a:rPr>
              <a:t>MAA</a:t>
            </a:r>
            <a:endParaRPr b="1" sz="1700">
              <a:solidFill>
                <a:schemeClr val="dk1"/>
              </a:solidFill>
              <a:latin typeface="Comfortaa"/>
              <a:ea typeface="Comfortaa"/>
              <a:cs typeface="Comfortaa"/>
              <a:sym typeface="Comfortaa"/>
            </a:endParaRPr>
          </a:p>
        </p:txBody>
      </p:sp>
      <p:sp>
        <p:nvSpPr>
          <p:cNvPr id="1041" name="Google Shape;1041;p40">
            <a:hlinkClick/>
          </p:cNvPr>
          <p:cNvSpPr txBox="1"/>
          <p:nvPr/>
        </p:nvSpPr>
        <p:spPr>
          <a:xfrm>
            <a:off x="1386918" y="1276920"/>
            <a:ext cx="1269300" cy="29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solidFill>
                  <a:schemeClr val="lt1"/>
                </a:solidFill>
                <a:latin typeface="Comfortaa"/>
                <a:ea typeface="Comfortaa"/>
                <a:cs typeface="Comfortaa"/>
                <a:sym typeface="Comfortaa"/>
              </a:rPr>
              <a:t>DELHI</a:t>
            </a:r>
            <a:endParaRPr b="1" sz="1700">
              <a:solidFill>
                <a:schemeClr val="lt1"/>
              </a:solidFill>
              <a:latin typeface="Comfortaa"/>
              <a:ea typeface="Comfortaa"/>
              <a:cs typeface="Comfortaa"/>
              <a:sym typeface="Comfortaa"/>
            </a:endParaRPr>
          </a:p>
        </p:txBody>
      </p:sp>
      <p:sp>
        <p:nvSpPr>
          <p:cNvPr id="1042" name="Google Shape;1042;p40"/>
          <p:cNvSpPr txBox="1"/>
          <p:nvPr/>
        </p:nvSpPr>
        <p:spPr>
          <a:xfrm>
            <a:off x="1144149" y="1808473"/>
            <a:ext cx="1512000" cy="29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solidFill>
                  <a:schemeClr val="lt1"/>
                </a:solidFill>
                <a:latin typeface="Comfortaa"/>
                <a:ea typeface="Comfortaa"/>
                <a:cs typeface="Comfortaa"/>
                <a:sym typeface="Comfortaa"/>
              </a:rPr>
              <a:t>MUMBAI</a:t>
            </a:r>
            <a:endParaRPr b="1" sz="1700">
              <a:solidFill>
                <a:schemeClr val="lt1"/>
              </a:solidFill>
              <a:latin typeface="Comfortaa"/>
              <a:ea typeface="Comfortaa"/>
              <a:cs typeface="Comfortaa"/>
              <a:sym typeface="Comfortaa"/>
            </a:endParaRPr>
          </a:p>
        </p:txBody>
      </p:sp>
      <p:sp>
        <p:nvSpPr>
          <p:cNvPr id="1043" name="Google Shape;1043;p40"/>
          <p:cNvSpPr txBox="1"/>
          <p:nvPr/>
        </p:nvSpPr>
        <p:spPr>
          <a:xfrm>
            <a:off x="954725" y="2340025"/>
            <a:ext cx="2133600" cy="29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solidFill>
                  <a:schemeClr val="lt1"/>
                </a:solidFill>
                <a:latin typeface="Comfortaa"/>
                <a:ea typeface="Comfortaa"/>
                <a:cs typeface="Comfortaa"/>
                <a:sym typeface="Comfortaa"/>
              </a:rPr>
              <a:t>BENGALURU</a:t>
            </a:r>
            <a:endParaRPr b="1" sz="1700">
              <a:solidFill>
                <a:schemeClr val="lt1"/>
              </a:solidFill>
              <a:latin typeface="Comfortaa"/>
              <a:ea typeface="Comfortaa"/>
              <a:cs typeface="Comfortaa"/>
              <a:sym typeface="Comfortaa"/>
            </a:endParaRPr>
          </a:p>
        </p:txBody>
      </p:sp>
      <p:sp>
        <p:nvSpPr>
          <p:cNvPr id="1044" name="Google Shape;1044;p40"/>
          <p:cNvSpPr txBox="1"/>
          <p:nvPr/>
        </p:nvSpPr>
        <p:spPr>
          <a:xfrm>
            <a:off x="1144118" y="2871578"/>
            <a:ext cx="1698600" cy="29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solidFill>
                  <a:schemeClr val="lt1"/>
                </a:solidFill>
                <a:latin typeface="Comfortaa"/>
                <a:ea typeface="Comfortaa"/>
                <a:cs typeface="Comfortaa"/>
                <a:sym typeface="Comfortaa"/>
              </a:rPr>
              <a:t>CHENNAI</a:t>
            </a:r>
            <a:endParaRPr b="1" sz="1700">
              <a:solidFill>
                <a:schemeClr val="lt1"/>
              </a:solidFill>
              <a:latin typeface="Comfortaa"/>
              <a:ea typeface="Comfortaa"/>
              <a:cs typeface="Comfortaa"/>
              <a:sym typeface="Comfortaa"/>
            </a:endParaRPr>
          </a:p>
        </p:txBody>
      </p:sp>
      <p:sp>
        <p:nvSpPr>
          <p:cNvPr id="1045" name="Google Shape;1045;p40"/>
          <p:cNvSpPr/>
          <p:nvPr/>
        </p:nvSpPr>
        <p:spPr>
          <a:xfrm>
            <a:off x="2898223" y="1194676"/>
            <a:ext cx="1000500" cy="459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0"/>
          <p:cNvSpPr/>
          <p:nvPr/>
        </p:nvSpPr>
        <p:spPr>
          <a:xfrm>
            <a:off x="3968326" y="1194676"/>
            <a:ext cx="1000500" cy="4599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222222"/>
                </a:solidFill>
              </a:rPr>
              <a:t>205000</a:t>
            </a:r>
            <a:endParaRPr sz="800"/>
          </a:p>
        </p:txBody>
      </p:sp>
      <p:sp>
        <p:nvSpPr>
          <p:cNvPr id="1047" name="Google Shape;1047;p40"/>
          <p:cNvSpPr/>
          <p:nvPr/>
        </p:nvSpPr>
        <p:spPr>
          <a:xfrm>
            <a:off x="5038428" y="1194676"/>
            <a:ext cx="1000500" cy="4599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0"/>
          <p:cNvSpPr/>
          <p:nvPr/>
        </p:nvSpPr>
        <p:spPr>
          <a:xfrm>
            <a:off x="6106801" y="1194676"/>
            <a:ext cx="1000500" cy="4599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0"/>
          <p:cNvSpPr/>
          <p:nvPr/>
        </p:nvSpPr>
        <p:spPr>
          <a:xfrm>
            <a:off x="2898223" y="1726148"/>
            <a:ext cx="1000500" cy="4599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0"/>
          <p:cNvSpPr/>
          <p:nvPr/>
        </p:nvSpPr>
        <p:spPr>
          <a:xfrm>
            <a:off x="3968326" y="1726148"/>
            <a:ext cx="1000500" cy="459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0"/>
          <p:cNvSpPr/>
          <p:nvPr/>
        </p:nvSpPr>
        <p:spPr>
          <a:xfrm>
            <a:off x="5038428" y="1726148"/>
            <a:ext cx="1000500" cy="4599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0"/>
          <p:cNvSpPr/>
          <p:nvPr/>
        </p:nvSpPr>
        <p:spPr>
          <a:xfrm>
            <a:off x="6106801" y="1726148"/>
            <a:ext cx="1000500" cy="4599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0"/>
          <p:cNvSpPr/>
          <p:nvPr/>
        </p:nvSpPr>
        <p:spPr>
          <a:xfrm>
            <a:off x="2898223" y="2257620"/>
            <a:ext cx="1000500" cy="4599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0"/>
          <p:cNvSpPr/>
          <p:nvPr/>
        </p:nvSpPr>
        <p:spPr>
          <a:xfrm>
            <a:off x="3968326" y="2257620"/>
            <a:ext cx="1000500" cy="4599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0"/>
          <p:cNvSpPr/>
          <p:nvPr/>
        </p:nvSpPr>
        <p:spPr>
          <a:xfrm>
            <a:off x="5038428" y="2257620"/>
            <a:ext cx="1000500" cy="459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0"/>
          <p:cNvSpPr/>
          <p:nvPr/>
        </p:nvSpPr>
        <p:spPr>
          <a:xfrm>
            <a:off x="6106801" y="2257620"/>
            <a:ext cx="1000500" cy="4599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0"/>
          <p:cNvSpPr/>
          <p:nvPr/>
        </p:nvSpPr>
        <p:spPr>
          <a:xfrm>
            <a:off x="2898223" y="2789092"/>
            <a:ext cx="1000500" cy="4599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0"/>
          <p:cNvSpPr/>
          <p:nvPr/>
        </p:nvSpPr>
        <p:spPr>
          <a:xfrm>
            <a:off x="3968326" y="2789092"/>
            <a:ext cx="1000500" cy="4599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0"/>
          <p:cNvSpPr/>
          <p:nvPr/>
        </p:nvSpPr>
        <p:spPr>
          <a:xfrm>
            <a:off x="5038428" y="2789092"/>
            <a:ext cx="1000500" cy="4599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0"/>
          <p:cNvSpPr/>
          <p:nvPr/>
        </p:nvSpPr>
        <p:spPr>
          <a:xfrm>
            <a:off x="6106801" y="2789092"/>
            <a:ext cx="1000500" cy="459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0"/>
          <p:cNvSpPr txBox="1"/>
          <p:nvPr/>
        </p:nvSpPr>
        <p:spPr>
          <a:xfrm>
            <a:off x="2908653" y="2789101"/>
            <a:ext cx="9501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222222"/>
                </a:solidFill>
              </a:rPr>
              <a:t>295000</a:t>
            </a:r>
            <a:endParaRPr sz="1800">
              <a:solidFill>
                <a:schemeClr val="dk1"/>
              </a:solidFill>
              <a:latin typeface="Comfortaa"/>
              <a:ea typeface="Comfortaa"/>
              <a:cs typeface="Comfortaa"/>
              <a:sym typeface="Comfortaa"/>
            </a:endParaRPr>
          </a:p>
        </p:txBody>
      </p:sp>
      <p:sp>
        <p:nvSpPr>
          <p:cNvPr id="1062" name="Google Shape;1062;p40">
            <a:hlinkClick/>
          </p:cNvPr>
          <p:cNvSpPr txBox="1"/>
          <p:nvPr/>
        </p:nvSpPr>
        <p:spPr>
          <a:xfrm>
            <a:off x="5012594" y="1153074"/>
            <a:ext cx="10005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22222"/>
                </a:solidFill>
              </a:rPr>
              <a:t>293000</a:t>
            </a:r>
            <a:endParaRPr sz="1800">
              <a:solidFill>
                <a:schemeClr val="dk1"/>
              </a:solidFill>
            </a:endParaRPr>
          </a:p>
        </p:txBody>
      </p:sp>
      <p:sp>
        <p:nvSpPr>
          <p:cNvPr id="1063" name="Google Shape;1063;p40"/>
          <p:cNvSpPr txBox="1"/>
          <p:nvPr/>
        </p:nvSpPr>
        <p:spPr>
          <a:xfrm>
            <a:off x="6108533" y="1164002"/>
            <a:ext cx="9501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22222"/>
                </a:solidFill>
              </a:rPr>
              <a:t>295000</a:t>
            </a:r>
            <a:endParaRPr sz="1800">
              <a:solidFill>
                <a:schemeClr val="dk1"/>
              </a:solidFill>
              <a:latin typeface="Comfortaa"/>
              <a:ea typeface="Comfortaa"/>
              <a:cs typeface="Comfortaa"/>
              <a:sym typeface="Comfortaa"/>
            </a:endParaRPr>
          </a:p>
        </p:txBody>
      </p:sp>
      <p:sp>
        <p:nvSpPr>
          <p:cNvPr id="1064" name="Google Shape;1064;p40"/>
          <p:cNvSpPr txBox="1"/>
          <p:nvPr/>
        </p:nvSpPr>
        <p:spPr>
          <a:xfrm>
            <a:off x="5063625" y="1726150"/>
            <a:ext cx="9501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222222"/>
                </a:solidFill>
              </a:rPr>
              <a:t>160000</a:t>
            </a:r>
            <a:endParaRPr sz="1700">
              <a:solidFill>
                <a:schemeClr val="dk1"/>
              </a:solidFill>
            </a:endParaRPr>
          </a:p>
        </p:txBody>
      </p:sp>
      <p:sp>
        <p:nvSpPr>
          <p:cNvPr id="1065" name="Google Shape;1065;p40"/>
          <p:cNvSpPr txBox="1"/>
          <p:nvPr/>
        </p:nvSpPr>
        <p:spPr>
          <a:xfrm>
            <a:off x="6044925" y="1687350"/>
            <a:ext cx="1064100" cy="5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22222"/>
                </a:solidFill>
              </a:rPr>
              <a:t>188000</a:t>
            </a:r>
            <a:endParaRPr sz="1800"/>
          </a:p>
        </p:txBody>
      </p:sp>
      <p:sp>
        <p:nvSpPr>
          <p:cNvPr id="1066" name="Google Shape;1066;p40"/>
          <p:cNvSpPr txBox="1"/>
          <p:nvPr/>
        </p:nvSpPr>
        <p:spPr>
          <a:xfrm>
            <a:off x="2948637" y="1682545"/>
            <a:ext cx="9501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222222"/>
                </a:solidFill>
              </a:rPr>
              <a:t>205000</a:t>
            </a:r>
            <a:endParaRPr sz="800">
              <a:solidFill>
                <a:schemeClr val="dk1"/>
              </a:solidFill>
            </a:endParaRPr>
          </a:p>
        </p:txBody>
      </p:sp>
      <p:sp>
        <p:nvSpPr>
          <p:cNvPr id="1067" name="Google Shape;1067;p40"/>
          <p:cNvSpPr txBox="1"/>
          <p:nvPr/>
        </p:nvSpPr>
        <p:spPr>
          <a:xfrm>
            <a:off x="6108527" y="2218614"/>
            <a:ext cx="950100" cy="5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22222"/>
                </a:solidFill>
              </a:rPr>
              <a:t>77000</a:t>
            </a:r>
            <a:endParaRPr sz="1800"/>
          </a:p>
        </p:txBody>
      </p:sp>
      <p:sp>
        <p:nvSpPr>
          <p:cNvPr id="1068" name="Google Shape;1068;p40"/>
          <p:cNvSpPr txBox="1"/>
          <p:nvPr/>
        </p:nvSpPr>
        <p:spPr>
          <a:xfrm>
            <a:off x="2948628" y="2217132"/>
            <a:ext cx="9501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222222"/>
                </a:solidFill>
              </a:rPr>
              <a:t>293000</a:t>
            </a:r>
            <a:endParaRPr sz="1800">
              <a:solidFill>
                <a:schemeClr val="dk1"/>
              </a:solidFill>
            </a:endParaRPr>
          </a:p>
          <a:p>
            <a:pPr indent="0" lvl="0" marL="0" rtl="0" algn="l">
              <a:spcBef>
                <a:spcPts val="0"/>
              </a:spcBef>
              <a:spcAft>
                <a:spcPts val="0"/>
              </a:spcAft>
              <a:buNone/>
            </a:pPr>
            <a:r>
              <a:t/>
            </a:r>
            <a:endParaRPr sz="2400">
              <a:solidFill>
                <a:srgbClr val="222222"/>
              </a:solidFill>
            </a:endParaRPr>
          </a:p>
        </p:txBody>
      </p:sp>
      <p:sp>
        <p:nvSpPr>
          <p:cNvPr id="1069" name="Google Shape;1069;p40"/>
          <p:cNvSpPr txBox="1"/>
          <p:nvPr/>
        </p:nvSpPr>
        <p:spPr>
          <a:xfrm>
            <a:off x="3968325" y="2218825"/>
            <a:ext cx="913200" cy="5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rgbClr val="222222"/>
                </a:solidFill>
              </a:rPr>
              <a:t>160000</a:t>
            </a:r>
            <a:endParaRPr/>
          </a:p>
        </p:txBody>
      </p:sp>
      <p:sp>
        <p:nvSpPr>
          <p:cNvPr id="1070" name="Google Shape;1070;p40"/>
          <p:cNvSpPr txBox="1"/>
          <p:nvPr/>
        </p:nvSpPr>
        <p:spPr>
          <a:xfrm>
            <a:off x="5015737" y="2791104"/>
            <a:ext cx="950100" cy="5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Comfortaa"/>
                <a:ea typeface="Comfortaa"/>
                <a:cs typeface="Comfortaa"/>
                <a:sym typeface="Comfortaa"/>
              </a:rPr>
              <a:t>   </a:t>
            </a:r>
            <a:r>
              <a:rPr lang="en" sz="1800">
                <a:solidFill>
                  <a:srgbClr val="222222"/>
                </a:solidFill>
              </a:rPr>
              <a:t>77000</a:t>
            </a:r>
            <a:endParaRPr sz="2400">
              <a:solidFill>
                <a:srgbClr val="222222"/>
              </a:solidFill>
            </a:endParaRPr>
          </a:p>
        </p:txBody>
      </p:sp>
      <p:sp>
        <p:nvSpPr>
          <p:cNvPr id="1071" name="Google Shape;1071;p40"/>
          <p:cNvSpPr txBox="1"/>
          <p:nvPr/>
        </p:nvSpPr>
        <p:spPr>
          <a:xfrm>
            <a:off x="3962187" y="2810704"/>
            <a:ext cx="950100" cy="5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22222"/>
                </a:solidFill>
              </a:rPr>
              <a:t>188000</a:t>
            </a:r>
            <a:endParaRPr sz="2400">
              <a:solidFill>
                <a:srgbClr val="222222"/>
              </a:solidFill>
            </a:endParaRPr>
          </a:p>
        </p:txBody>
      </p:sp>
      <p:sp>
        <p:nvSpPr>
          <p:cNvPr id="1072" name="Google Shape;1072;p40"/>
          <p:cNvSpPr txBox="1"/>
          <p:nvPr/>
        </p:nvSpPr>
        <p:spPr>
          <a:xfrm>
            <a:off x="1386925" y="173975"/>
            <a:ext cx="5532000" cy="6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lt1"/>
                </a:solidFill>
                <a:latin typeface="Georgia"/>
                <a:ea typeface="Georgia"/>
                <a:cs typeface="Georgia"/>
                <a:sym typeface="Georgia"/>
              </a:rPr>
              <a:t>TABLE 2 - Total Expenditure(in </a:t>
            </a:r>
            <a:r>
              <a:rPr lang="en" sz="2600">
                <a:solidFill>
                  <a:schemeClr val="lt1"/>
                </a:solidFill>
                <a:latin typeface="Georgia"/>
                <a:ea typeface="Georgia"/>
                <a:cs typeface="Georgia"/>
                <a:sym typeface="Georgia"/>
              </a:rPr>
              <a:t>₹</a:t>
            </a:r>
            <a:r>
              <a:rPr lang="en" sz="2600">
                <a:solidFill>
                  <a:schemeClr val="lt1"/>
                </a:solidFill>
                <a:highlight>
                  <a:srgbClr val="FFFFFF"/>
                </a:highlight>
                <a:latin typeface="Georgia"/>
                <a:ea typeface="Georgia"/>
                <a:cs typeface="Georgia"/>
                <a:sym typeface="Georgia"/>
              </a:rPr>
              <a:t>)</a:t>
            </a:r>
            <a:r>
              <a:rPr lang="en" sz="2600">
                <a:solidFill>
                  <a:schemeClr val="lt1"/>
                </a:solidFill>
                <a:latin typeface="Georgia"/>
                <a:ea typeface="Georgia"/>
                <a:cs typeface="Georgia"/>
                <a:sym typeface="Georgia"/>
              </a:rPr>
              <a:t> </a:t>
            </a:r>
            <a:endParaRPr sz="2600">
              <a:solidFill>
                <a:schemeClr val="lt1"/>
              </a:solidFill>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6" name="Shape 1076"/>
        <p:cNvGrpSpPr/>
        <p:nvPr/>
      </p:nvGrpSpPr>
      <p:grpSpPr>
        <a:xfrm>
          <a:off x="0" y="0"/>
          <a:ext cx="0" cy="0"/>
          <a:chOff x="0" y="0"/>
          <a:chExt cx="0" cy="0"/>
        </a:xfrm>
      </p:grpSpPr>
      <p:sp>
        <p:nvSpPr>
          <p:cNvPr id="1077" name="Google Shape;1077;p41"/>
          <p:cNvSpPr txBox="1"/>
          <p:nvPr>
            <p:ph type="title"/>
          </p:nvPr>
        </p:nvSpPr>
        <p:spPr>
          <a:xfrm>
            <a:off x="954725" y="3402574"/>
            <a:ext cx="7425300" cy="1509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latin typeface="Georgia"/>
                <a:ea typeface="Georgia"/>
                <a:cs typeface="Georgia"/>
                <a:sym typeface="Georgia"/>
              </a:rPr>
              <a:t>Total Expenditure= (Total Fuel x fuel cost)+ salary of staff.</a:t>
            </a:r>
            <a:endParaRPr sz="1900">
              <a:latin typeface="Georgia"/>
              <a:ea typeface="Georgia"/>
              <a:cs typeface="Georgia"/>
              <a:sym typeface="Georgia"/>
            </a:endParaRPr>
          </a:p>
          <a:p>
            <a:pPr indent="0" lvl="0" marL="0" rtl="0" algn="l">
              <a:lnSpc>
                <a:spcPct val="115000"/>
              </a:lnSpc>
              <a:spcBef>
                <a:spcPts val="0"/>
              </a:spcBef>
              <a:spcAft>
                <a:spcPts val="0"/>
              </a:spcAft>
              <a:buNone/>
            </a:pPr>
            <a:r>
              <a:rPr lang="en" sz="1900">
                <a:latin typeface="Georgia"/>
                <a:ea typeface="Georgia"/>
                <a:cs typeface="Georgia"/>
                <a:sym typeface="Georgia"/>
              </a:rPr>
              <a:t> Total Income Earned= (Total Passengers x Fare one way) - (Total     </a:t>
            </a:r>
            <a:endParaRPr sz="1900">
              <a:latin typeface="Georgia"/>
              <a:ea typeface="Georgia"/>
              <a:cs typeface="Georgia"/>
              <a:sym typeface="Georgia"/>
            </a:endParaRPr>
          </a:p>
          <a:p>
            <a:pPr indent="0" lvl="0" marL="0" rtl="0" algn="l">
              <a:lnSpc>
                <a:spcPct val="115000"/>
              </a:lnSpc>
              <a:spcBef>
                <a:spcPts val="0"/>
              </a:spcBef>
              <a:spcAft>
                <a:spcPts val="0"/>
              </a:spcAft>
              <a:buNone/>
            </a:pPr>
            <a:r>
              <a:rPr lang="en" sz="1900">
                <a:latin typeface="Georgia"/>
                <a:ea typeface="Georgia"/>
                <a:cs typeface="Georgia"/>
                <a:sym typeface="Georgia"/>
              </a:rPr>
              <a:t>                                           Expenditure)</a:t>
            </a:r>
            <a:endParaRPr sz="1900">
              <a:latin typeface="Georgia"/>
              <a:ea typeface="Georgia"/>
              <a:cs typeface="Georgia"/>
              <a:sym typeface="Georgia"/>
            </a:endParaRPr>
          </a:p>
          <a:p>
            <a:pPr indent="0" lvl="0" marL="0" rtl="0" algn="l">
              <a:lnSpc>
                <a:spcPct val="115000"/>
              </a:lnSpc>
              <a:spcBef>
                <a:spcPts val="0"/>
              </a:spcBef>
              <a:spcAft>
                <a:spcPts val="0"/>
              </a:spcAft>
              <a:buNone/>
            </a:pPr>
            <a:r>
              <a:rPr lang="en" sz="1900">
                <a:latin typeface="Georgia"/>
                <a:ea typeface="Georgia"/>
                <a:cs typeface="Georgia"/>
                <a:sym typeface="Georgia"/>
              </a:rPr>
              <a:t>Total Profit= Total Income - Total Expenditure  </a:t>
            </a:r>
            <a:r>
              <a:rPr lang="en" sz="1700">
                <a:latin typeface="Georgia"/>
                <a:ea typeface="Georgia"/>
                <a:cs typeface="Georgia"/>
                <a:sym typeface="Georgia"/>
              </a:rPr>
              <a:t>(total 160 passengers)</a:t>
            </a:r>
            <a:endParaRPr sz="1700">
              <a:latin typeface="Georgia"/>
              <a:ea typeface="Georgia"/>
              <a:cs typeface="Georgia"/>
              <a:sym typeface="Georgia"/>
            </a:endParaRPr>
          </a:p>
        </p:txBody>
      </p:sp>
      <p:sp>
        <p:nvSpPr>
          <p:cNvPr id="1078" name="Google Shape;1078;p41"/>
          <p:cNvSpPr txBox="1"/>
          <p:nvPr/>
        </p:nvSpPr>
        <p:spPr>
          <a:xfrm>
            <a:off x="2793684" y="775739"/>
            <a:ext cx="1136700" cy="334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dk1"/>
                </a:solidFill>
                <a:latin typeface="Comfortaa"/>
                <a:ea typeface="Comfortaa"/>
                <a:cs typeface="Comfortaa"/>
                <a:sym typeface="Comfortaa"/>
              </a:rPr>
              <a:t>DEL</a:t>
            </a:r>
            <a:endParaRPr b="1" sz="1700">
              <a:solidFill>
                <a:schemeClr val="dk1"/>
              </a:solidFill>
              <a:latin typeface="Comfortaa"/>
              <a:ea typeface="Comfortaa"/>
              <a:cs typeface="Comfortaa"/>
              <a:sym typeface="Comfortaa"/>
            </a:endParaRPr>
          </a:p>
        </p:txBody>
      </p:sp>
      <p:sp>
        <p:nvSpPr>
          <p:cNvPr id="1079" name="Google Shape;1079;p41"/>
          <p:cNvSpPr txBox="1"/>
          <p:nvPr/>
        </p:nvSpPr>
        <p:spPr>
          <a:xfrm>
            <a:off x="3936497" y="788823"/>
            <a:ext cx="1064100" cy="33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latin typeface="Comfortaa"/>
                <a:ea typeface="Comfortaa"/>
                <a:cs typeface="Comfortaa"/>
                <a:sym typeface="Comfortaa"/>
              </a:rPr>
              <a:t>BOM</a:t>
            </a:r>
            <a:endParaRPr b="1" sz="1700">
              <a:latin typeface="Comfortaa"/>
              <a:ea typeface="Comfortaa"/>
              <a:cs typeface="Comfortaa"/>
              <a:sym typeface="Comfortaa"/>
            </a:endParaRPr>
          </a:p>
        </p:txBody>
      </p:sp>
      <p:sp>
        <p:nvSpPr>
          <p:cNvPr id="1080" name="Google Shape;1080;p41"/>
          <p:cNvSpPr txBox="1"/>
          <p:nvPr/>
        </p:nvSpPr>
        <p:spPr>
          <a:xfrm>
            <a:off x="5006312" y="788823"/>
            <a:ext cx="950100" cy="33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Comfortaa"/>
                <a:ea typeface="Comfortaa"/>
                <a:cs typeface="Comfortaa"/>
                <a:sym typeface="Comfortaa"/>
              </a:rPr>
              <a:t>BLR</a:t>
            </a:r>
            <a:endParaRPr b="1" sz="1800">
              <a:latin typeface="Comfortaa"/>
              <a:ea typeface="Comfortaa"/>
              <a:cs typeface="Comfortaa"/>
              <a:sym typeface="Comfortaa"/>
            </a:endParaRPr>
          </a:p>
        </p:txBody>
      </p:sp>
      <p:sp>
        <p:nvSpPr>
          <p:cNvPr id="1081" name="Google Shape;1081;p41"/>
          <p:cNvSpPr/>
          <p:nvPr/>
        </p:nvSpPr>
        <p:spPr>
          <a:xfrm>
            <a:off x="1220325" y="827663"/>
            <a:ext cx="1359600" cy="312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FFFFFF"/>
                </a:solidFill>
                <a:latin typeface="Comfortaa"/>
                <a:ea typeface="Comfortaa"/>
                <a:cs typeface="Comfortaa"/>
                <a:sym typeface="Comfortaa"/>
              </a:rPr>
              <a:t>Cities</a:t>
            </a:r>
            <a:endParaRPr sz="1700">
              <a:solidFill>
                <a:srgbClr val="FFFFFF"/>
              </a:solidFill>
              <a:latin typeface="Comfortaa"/>
              <a:ea typeface="Comfortaa"/>
              <a:cs typeface="Comfortaa"/>
              <a:sym typeface="Comfortaa"/>
            </a:endParaRPr>
          </a:p>
        </p:txBody>
      </p:sp>
      <p:sp>
        <p:nvSpPr>
          <p:cNvPr id="1082" name="Google Shape;1082;p41"/>
          <p:cNvSpPr txBox="1"/>
          <p:nvPr/>
        </p:nvSpPr>
        <p:spPr>
          <a:xfrm>
            <a:off x="6064245" y="810669"/>
            <a:ext cx="1064100" cy="334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dk1"/>
                </a:solidFill>
                <a:latin typeface="Comfortaa"/>
                <a:ea typeface="Comfortaa"/>
                <a:cs typeface="Comfortaa"/>
                <a:sym typeface="Comfortaa"/>
              </a:rPr>
              <a:t>MAA</a:t>
            </a:r>
            <a:endParaRPr b="1" sz="1700">
              <a:solidFill>
                <a:schemeClr val="dk1"/>
              </a:solidFill>
              <a:latin typeface="Comfortaa"/>
              <a:ea typeface="Comfortaa"/>
              <a:cs typeface="Comfortaa"/>
              <a:sym typeface="Comfortaa"/>
            </a:endParaRPr>
          </a:p>
        </p:txBody>
      </p:sp>
      <p:sp>
        <p:nvSpPr>
          <p:cNvPr id="1083" name="Google Shape;1083;p41">
            <a:hlinkClick/>
          </p:cNvPr>
          <p:cNvSpPr txBox="1"/>
          <p:nvPr/>
        </p:nvSpPr>
        <p:spPr>
          <a:xfrm>
            <a:off x="1386918" y="1276920"/>
            <a:ext cx="1269300" cy="29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solidFill>
                  <a:schemeClr val="lt1"/>
                </a:solidFill>
                <a:latin typeface="Comfortaa"/>
                <a:ea typeface="Comfortaa"/>
                <a:cs typeface="Comfortaa"/>
                <a:sym typeface="Comfortaa"/>
              </a:rPr>
              <a:t>DELHI</a:t>
            </a:r>
            <a:endParaRPr b="1" sz="1700">
              <a:solidFill>
                <a:schemeClr val="lt1"/>
              </a:solidFill>
              <a:latin typeface="Comfortaa"/>
              <a:ea typeface="Comfortaa"/>
              <a:cs typeface="Comfortaa"/>
              <a:sym typeface="Comfortaa"/>
            </a:endParaRPr>
          </a:p>
        </p:txBody>
      </p:sp>
      <p:sp>
        <p:nvSpPr>
          <p:cNvPr id="1084" name="Google Shape;1084;p41"/>
          <p:cNvSpPr txBox="1"/>
          <p:nvPr/>
        </p:nvSpPr>
        <p:spPr>
          <a:xfrm>
            <a:off x="1144149" y="1808473"/>
            <a:ext cx="1512000" cy="29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solidFill>
                  <a:schemeClr val="lt1"/>
                </a:solidFill>
                <a:latin typeface="Comfortaa"/>
                <a:ea typeface="Comfortaa"/>
                <a:cs typeface="Comfortaa"/>
                <a:sym typeface="Comfortaa"/>
              </a:rPr>
              <a:t>MUMBAI</a:t>
            </a:r>
            <a:endParaRPr b="1" sz="1700">
              <a:solidFill>
                <a:schemeClr val="lt1"/>
              </a:solidFill>
              <a:latin typeface="Comfortaa"/>
              <a:ea typeface="Comfortaa"/>
              <a:cs typeface="Comfortaa"/>
              <a:sym typeface="Comfortaa"/>
            </a:endParaRPr>
          </a:p>
        </p:txBody>
      </p:sp>
      <p:sp>
        <p:nvSpPr>
          <p:cNvPr id="1085" name="Google Shape;1085;p41"/>
          <p:cNvSpPr txBox="1"/>
          <p:nvPr/>
        </p:nvSpPr>
        <p:spPr>
          <a:xfrm>
            <a:off x="954725" y="2340025"/>
            <a:ext cx="2133600" cy="29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solidFill>
                  <a:schemeClr val="lt1"/>
                </a:solidFill>
                <a:latin typeface="Comfortaa"/>
                <a:ea typeface="Comfortaa"/>
                <a:cs typeface="Comfortaa"/>
                <a:sym typeface="Comfortaa"/>
              </a:rPr>
              <a:t>BENGALURU</a:t>
            </a:r>
            <a:endParaRPr b="1" sz="1700">
              <a:solidFill>
                <a:schemeClr val="lt1"/>
              </a:solidFill>
              <a:latin typeface="Comfortaa"/>
              <a:ea typeface="Comfortaa"/>
              <a:cs typeface="Comfortaa"/>
              <a:sym typeface="Comfortaa"/>
            </a:endParaRPr>
          </a:p>
        </p:txBody>
      </p:sp>
      <p:sp>
        <p:nvSpPr>
          <p:cNvPr id="1086" name="Google Shape;1086;p41"/>
          <p:cNvSpPr txBox="1"/>
          <p:nvPr/>
        </p:nvSpPr>
        <p:spPr>
          <a:xfrm>
            <a:off x="1144118" y="2871578"/>
            <a:ext cx="1698600" cy="29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solidFill>
                  <a:schemeClr val="lt1"/>
                </a:solidFill>
                <a:latin typeface="Comfortaa"/>
                <a:ea typeface="Comfortaa"/>
                <a:cs typeface="Comfortaa"/>
                <a:sym typeface="Comfortaa"/>
              </a:rPr>
              <a:t>CHENNAI</a:t>
            </a:r>
            <a:endParaRPr b="1" sz="1700">
              <a:solidFill>
                <a:schemeClr val="lt1"/>
              </a:solidFill>
              <a:latin typeface="Comfortaa"/>
              <a:ea typeface="Comfortaa"/>
              <a:cs typeface="Comfortaa"/>
              <a:sym typeface="Comfortaa"/>
            </a:endParaRPr>
          </a:p>
        </p:txBody>
      </p:sp>
      <p:sp>
        <p:nvSpPr>
          <p:cNvPr id="1087" name="Google Shape;1087;p41"/>
          <p:cNvSpPr/>
          <p:nvPr/>
        </p:nvSpPr>
        <p:spPr>
          <a:xfrm>
            <a:off x="2898223" y="1194676"/>
            <a:ext cx="1000500" cy="459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1"/>
          <p:cNvSpPr/>
          <p:nvPr/>
        </p:nvSpPr>
        <p:spPr>
          <a:xfrm>
            <a:off x="3968326" y="1194676"/>
            <a:ext cx="1000500" cy="4599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222222"/>
                </a:solidFill>
              </a:rPr>
              <a:t>198000</a:t>
            </a:r>
            <a:endParaRPr sz="800"/>
          </a:p>
        </p:txBody>
      </p:sp>
      <p:sp>
        <p:nvSpPr>
          <p:cNvPr id="1089" name="Google Shape;1089;p41"/>
          <p:cNvSpPr/>
          <p:nvPr/>
        </p:nvSpPr>
        <p:spPr>
          <a:xfrm>
            <a:off x="5038428" y="1194676"/>
            <a:ext cx="1000500" cy="4599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1"/>
          <p:cNvSpPr/>
          <p:nvPr/>
        </p:nvSpPr>
        <p:spPr>
          <a:xfrm>
            <a:off x="6106801" y="1194676"/>
            <a:ext cx="1000500" cy="4599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1"/>
          <p:cNvSpPr/>
          <p:nvPr/>
        </p:nvSpPr>
        <p:spPr>
          <a:xfrm>
            <a:off x="2898223" y="1726148"/>
            <a:ext cx="1000500" cy="4599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1"/>
          <p:cNvSpPr/>
          <p:nvPr/>
        </p:nvSpPr>
        <p:spPr>
          <a:xfrm>
            <a:off x="3968326" y="1726148"/>
            <a:ext cx="1000500" cy="459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1"/>
          <p:cNvSpPr/>
          <p:nvPr/>
        </p:nvSpPr>
        <p:spPr>
          <a:xfrm>
            <a:off x="5038428" y="1726148"/>
            <a:ext cx="1000500" cy="4599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1"/>
          <p:cNvSpPr/>
          <p:nvPr/>
        </p:nvSpPr>
        <p:spPr>
          <a:xfrm>
            <a:off x="6106801" y="1726148"/>
            <a:ext cx="1000500" cy="4599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1"/>
          <p:cNvSpPr/>
          <p:nvPr/>
        </p:nvSpPr>
        <p:spPr>
          <a:xfrm>
            <a:off x="2898223" y="2257620"/>
            <a:ext cx="1000500" cy="4599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1"/>
          <p:cNvSpPr/>
          <p:nvPr/>
        </p:nvSpPr>
        <p:spPr>
          <a:xfrm>
            <a:off x="3968326" y="2257620"/>
            <a:ext cx="1000500" cy="4599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1"/>
          <p:cNvSpPr/>
          <p:nvPr/>
        </p:nvSpPr>
        <p:spPr>
          <a:xfrm>
            <a:off x="5038428" y="2257620"/>
            <a:ext cx="1000500" cy="459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1"/>
          <p:cNvSpPr/>
          <p:nvPr/>
        </p:nvSpPr>
        <p:spPr>
          <a:xfrm>
            <a:off x="6106801" y="2257620"/>
            <a:ext cx="1000500" cy="4599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1"/>
          <p:cNvSpPr/>
          <p:nvPr/>
        </p:nvSpPr>
        <p:spPr>
          <a:xfrm>
            <a:off x="2898223" y="2789092"/>
            <a:ext cx="1000500" cy="4599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1"/>
          <p:cNvSpPr/>
          <p:nvPr/>
        </p:nvSpPr>
        <p:spPr>
          <a:xfrm>
            <a:off x="3968326" y="2789092"/>
            <a:ext cx="1000500" cy="4599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1"/>
          <p:cNvSpPr/>
          <p:nvPr/>
        </p:nvSpPr>
        <p:spPr>
          <a:xfrm>
            <a:off x="5038428" y="2789092"/>
            <a:ext cx="1000500" cy="459900"/>
          </a:xfrm>
          <a:prstGeom prst="roundRect">
            <a:avLst>
              <a:gd fmla="val 16667" name="adj"/>
            </a:avLst>
          </a:prstGeom>
          <a:solidFill>
            <a:srgbClr val="00C3B1">
              <a:alpha val="21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1"/>
          <p:cNvSpPr/>
          <p:nvPr/>
        </p:nvSpPr>
        <p:spPr>
          <a:xfrm>
            <a:off x="6106801" y="2789092"/>
            <a:ext cx="1000500" cy="459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1"/>
          <p:cNvSpPr txBox="1"/>
          <p:nvPr/>
        </p:nvSpPr>
        <p:spPr>
          <a:xfrm>
            <a:off x="2908653" y="2789101"/>
            <a:ext cx="9501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22222"/>
                </a:solidFill>
              </a:rPr>
              <a:t>114000</a:t>
            </a:r>
            <a:endParaRPr sz="1800">
              <a:solidFill>
                <a:schemeClr val="dk1"/>
              </a:solidFill>
              <a:latin typeface="Comfortaa"/>
              <a:ea typeface="Comfortaa"/>
              <a:cs typeface="Comfortaa"/>
              <a:sym typeface="Comfortaa"/>
            </a:endParaRPr>
          </a:p>
        </p:txBody>
      </p:sp>
      <p:sp>
        <p:nvSpPr>
          <p:cNvPr id="1104" name="Google Shape;1104;p41">
            <a:hlinkClick/>
          </p:cNvPr>
          <p:cNvSpPr txBox="1"/>
          <p:nvPr/>
        </p:nvSpPr>
        <p:spPr>
          <a:xfrm>
            <a:off x="5012594" y="1153074"/>
            <a:ext cx="10005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22222"/>
                </a:solidFill>
              </a:rPr>
              <a:t>134000</a:t>
            </a:r>
            <a:endParaRPr sz="1800">
              <a:solidFill>
                <a:schemeClr val="dk1"/>
              </a:solidFill>
            </a:endParaRPr>
          </a:p>
        </p:txBody>
      </p:sp>
      <p:sp>
        <p:nvSpPr>
          <p:cNvPr id="1105" name="Google Shape;1105;p41"/>
          <p:cNvSpPr txBox="1"/>
          <p:nvPr/>
        </p:nvSpPr>
        <p:spPr>
          <a:xfrm>
            <a:off x="6108533" y="1164002"/>
            <a:ext cx="9501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22222"/>
                </a:solidFill>
              </a:rPr>
              <a:t>114000</a:t>
            </a:r>
            <a:endParaRPr sz="1800">
              <a:solidFill>
                <a:schemeClr val="dk1"/>
              </a:solidFill>
              <a:latin typeface="Comfortaa"/>
              <a:ea typeface="Comfortaa"/>
              <a:cs typeface="Comfortaa"/>
              <a:sym typeface="Comfortaa"/>
            </a:endParaRPr>
          </a:p>
        </p:txBody>
      </p:sp>
      <p:sp>
        <p:nvSpPr>
          <p:cNvPr id="1106" name="Google Shape;1106;p41"/>
          <p:cNvSpPr txBox="1"/>
          <p:nvPr/>
        </p:nvSpPr>
        <p:spPr>
          <a:xfrm>
            <a:off x="5063625" y="1726150"/>
            <a:ext cx="9501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222222"/>
                </a:solidFill>
              </a:rPr>
              <a:t>160000</a:t>
            </a:r>
            <a:endParaRPr sz="1700">
              <a:solidFill>
                <a:schemeClr val="dk1"/>
              </a:solidFill>
            </a:endParaRPr>
          </a:p>
        </p:txBody>
      </p:sp>
      <p:sp>
        <p:nvSpPr>
          <p:cNvPr id="1107" name="Google Shape;1107;p41"/>
          <p:cNvSpPr txBox="1"/>
          <p:nvPr/>
        </p:nvSpPr>
        <p:spPr>
          <a:xfrm>
            <a:off x="6044925" y="1687350"/>
            <a:ext cx="1064100" cy="5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22222"/>
                </a:solidFill>
              </a:rPr>
              <a:t>200000</a:t>
            </a:r>
            <a:endParaRPr sz="1800"/>
          </a:p>
        </p:txBody>
      </p:sp>
      <p:sp>
        <p:nvSpPr>
          <p:cNvPr id="1108" name="Google Shape;1108;p41"/>
          <p:cNvSpPr txBox="1"/>
          <p:nvPr/>
        </p:nvSpPr>
        <p:spPr>
          <a:xfrm>
            <a:off x="2948637" y="1682545"/>
            <a:ext cx="9501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22222"/>
                </a:solidFill>
              </a:rPr>
              <a:t>198000</a:t>
            </a:r>
            <a:endParaRPr sz="800">
              <a:solidFill>
                <a:schemeClr val="dk1"/>
              </a:solidFill>
            </a:endParaRPr>
          </a:p>
        </p:txBody>
      </p:sp>
      <p:sp>
        <p:nvSpPr>
          <p:cNvPr id="1109" name="Google Shape;1109;p41"/>
          <p:cNvSpPr txBox="1"/>
          <p:nvPr/>
        </p:nvSpPr>
        <p:spPr>
          <a:xfrm>
            <a:off x="6108527" y="2218614"/>
            <a:ext cx="950100" cy="5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22222"/>
                </a:solidFill>
              </a:rPr>
              <a:t>118000</a:t>
            </a:r>
            <a:endParaRPr sz="1800"/>
          </a:p>
        </p:txBody>
      </p:sp>
      <p:sp>
        <p:nvSpPr>
          <p:cNvPr id="1110" name="Google Shape;1110;p41"/>
          <p:cNvSpPr txBox="1"/>
          <p:nvPr/>
        </p:nvSpPr>
        <p:spPr>
          <a:xfrm>
            <a:off x="2948628" y="2217132"/>
            <a:ext cx="9501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22222"/>
                </a:solidFill>
              </a:rPr>
              <a:t>134000</a:t>
            </a:r>
            <a:endParaRPr sz="1800">
              <a:solidFill>
                <a:schemeClr val="dk1"/>
              </a:solidFill>
            </a:endParaRPr>
          </a:p>
          <a:p>
            <a:pPr indent="0" lvl="0" marL="0" rtl="0" algn="l">
              <a:spcBef>
                <a:spcPts val="0"/>
              </a:spcBef>
              <a:spcAft>
                <a:spcPts val="0"/>
              </a:spcAft>
              <a:buNone/>
            </a:pPr>
            <a:r>
              <a:t/>
            </a:r>
            <a:endParaRPr sz="2400">
              <a:solidFill>
                <a:srgbClr val="222222"/>
              </a:solidFill>
            </a:endParaRPr>
          </a:p>
        </p:txBody>
      </p:sp>
      <p:sp>
        <p:nvSpPr>
          <p:cNvPr id="1111" name="Google Shape;1111;p41"/>
          <p:cNvSpPr txBox="1"/>
          <p:nvPr/>
        </p:nvSpPr>
        <p:spPr>
          <a:xfrm>
            <a:off x="3968325" y="2218825"/>
            <a:ext cx="913200" cy="5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222222"/>
                </a:solidFill>
              </a:rPr>
              <a:t>160000</a:t>
            </a:r>
            <a:endParaRPr/>
          </a:p>
        </p:txBody>
      </p:sp>
      <p:sp>
        <p:nvSpPr>
          <p:cNvPr id="1112" name="Google Shape;1112;p41"/>
          <p:cNvSpPr txBox="1"/>
          <p:nvPr/>
        </p:nvSpPr>
        <p:spPr>
          <a:xfrm>
            <a:off x="5034488" y="2635524"/>
            <a:ext cx="950100" cy="5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Comfortaa"/>
                <a:ea typeface="Comfortaa"/>
                <a:cs typeface="Comfortaa"/>
                <a:sym typeface="Comfortaa"/>
              </a:rPr>
              <a:t>   </a:t>
            </a:r>
            <a:r>
              <a:rPr lang="en" sz="1800">
                <a:solidFill>
                  <a:srgbClr val="222222"/>
                </a:solidFill>
              </a:rPr>
              <a:t>118000</a:t>
            </a:r>
            <a:endParaRPr sz="2400">
              <a:solidFill>
                <a:srgbClr val="222222"/>
              </a:solidFill>
            </a:endParaRPr>
          </a:p>
        </p:txBody>
      </p:sp>
      <p:sp>
        <p:nvSpPr>
          <p:cNvPr id="1113" name="Google Shape;1113;p41"/>
          <p:cNvSpPr txBox="1"/>
          <p:nvPr/>
        </p:nvSpPr>
        <p:spPr>
          <a:xfrm>
            <a:off x="3962187" y="2810704"/>
            <a:ext cx="950100" cy="5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22222"/>
                </a:solidFill>
              </a:rPr>
              <a:t>200000</a:t>
            </a:r>
            <a:endParaRPr sz="2400">
              <a:solidFill>
                <a:srgbClr val="222222"/>
              </a:solidFill>
            </a:endParaRPr>
          </a:p>
        </p:txBody>
      </p:sp>
      <p:sp>
        <p:nvSpPr>
          <p:cNvPr id="1114" name="Google Shape;1114;p41"/>
          <p:cNvSpPr txBox="1"/>
          <p:nvPr/>
        </p:nvSpPr>
        <p:spPr>
          <a:xfrm>
            <a:off x="1386925" y="173975"/>
            <a:ext cx="55320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Georgia"/>
                <a:ea typeface="Georgia"/>
                <a:cs typeface="Georgia"/>
                <a:sym typeface="Georgia"/>
              </a:rPr>
              <a:t>TABLE 3 - Total Profit(in ₹) </a:t>
            </a:r>
            <a:endParaRPr sz="2600">
              <a:solidFill>
                <a:schemeClr val="lt1"/>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udying Organizer by Slidesgo">
  <a:themeElements>
    <a:clrScheme name="Simple Light">
      <a:dk1>
        <a:srgbClr val="000000"/>
      </a:dk1>
      <a:lt1>
        <a:srgbClr val="981D04"/>
      </a:lt1>
      <a:dk2>
        <a:srgbClr val="027268"/>
      </a:dk2>
      <a:lt2>
        <a:srgbClr val="F7BA9C"/>
      </a:lt2>
      <a:accent1>
        <a:srgbClr val="E1A28D"/>
      </a:accent1>
      <a:accent2>
        <a:srgbClr val="D74A2E"/>
      </a:accent2>
      <a:accent3>
        <a:srgbClr val="00C3B1"/>
      </a:accent3>
      <a:accent4>
        <a:srgbClr val="029083"/>
      </a:accent4>
      <a:accent5>
        <a:srgbClr val="C18A78"/>
      </a:accent5>
      <a:accent6>
        <a:srgbClr val="764B3D"/>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