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70" r:id="rId3"/>
    <p:sldId id="272" r:id="rId4"/>
    <p:sldId id="258" r:id="rId5"/>
    <p:sldId id="260" r:id="rId6"/>
    <p:sldId id="273" r:id="rId7"/>
    <p:sldId id="275" r:id="rId8"/>
    <p:sldId id="277" r:id="rId9"/>
    <p:sldId id="261" r:id="rId10"/>
    <p:sldId id="271" r:id="rId11"/>
    <p:sldId id="269" r:id="rId12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8459C9-13A7-4EEB-B0CB-A8D924C1B39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DC0C564-509A-42C9-B328-CA09ADB2C12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Attempt questions and make the right choice according to your interests. </a:t>
          </a:r>
        </a:p>
      </dgm:t>
    </dgm:pt>
    <dgm:pt modelId="{A2392B0C-C86D-4A81-8ED8-F9C7EA5B23CF}" type="parTrans" cxnId="{0015821E-EF14-4D16-8B7E-F63CD1B9BF71}">
      <dgm:prSet/>
      <dgm:spPr/>
      <dgm:t>
        <a:bodyPr/>
        <a:lstStyle/>
        <a:p>
          <a:endParaRPr lang="en-US"/>
        </a:p>
      </dgm:t>
    </dgm:pt>
    <dgm:pt modelId="{C9DD59DE-4A87-4684-A164-A41B153C91F5}" type="sibTrans" cxnId="{0015821E-EF14-4D16-8B7E-F63CD1B9BF71}">
      <dgm:prSet/>
      <dgm:spPr/>
      <dgm:t>
        <a:bodyPr/>
        <a:lstStyle/>
        <a:p>
          <a:endParaRPr lang="en-US"/>
        </a:p>
      </dgm:t>
    </dgm:pt>
    <dgm:pt modelId="{6435C17C-E8AB-4B04-A336-0437F3F6716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3 or more choices of Engineering Branches will be provided basing on the response.</a:t>
          </a:r>
        </a:p>
      </dgm:t>
    </dgm:pt>
    <dgm:pt modelId="{D96B78A6-ADB8-4D6F-B504-9B2DD75CB771}" type="parTrans" cxnId="{AE3B6468-736B-413B-94F6-309585467A98}">
      <dgm:prSet/>
      <dgm:spPr/>
      <dgm:t>
        <a:bodyPr/>
        <a:lstStyle/>
        <a:p>
          <a:endParaRPr lang="en-US"/>
        </a:p>
      </dgm:t>
    </dgm:pt>
    <dgm:pt modelId="{CF5ACB0F-45E6-491F-A609-926DBAB440C5}" type="sibTrans" cxnId="{AE3B6468-736B-413B-94F6-309585467A98}">
      <dgm:prSet/>
      <dgm:spPr/>
      <dgm:t>
        <a:bodyPr/>
        <a:lstStyle/>
        <a:p>
          <a:endParaRPr lang="en-US"/>
        </a:p>
      </dgm:t>
    </dgm:pt>
    <dgm:pt modelId="{3EE6EF79-00CB-4F89-B0F9-26E30E28E90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/>
            <a:t>Add-on feature </a:t>
          </a:r>
          <a:r>
            <a:rPr lang="en-US" sz="1800" dirty="0"/>
            <a:t>- List of Colleges with reviews can be accessed using the search bar.</a:t>
          </a:r>
        </a:p>
      </dgm:t>
    </dgm:pt>
    <dgm:pt modelId="{9ED4E542-EEC1-4246-8886-B508D3623A45}" type="parTrans" cxnId="{06D07677-270A-4F58-B87D-AA571CC7245B}">
      <dgm:prSet/>
      <dgm:spPr/>
      <dgm:t>
        <a:bodyPr/>
        <a:lstStyle/>
        <a:p>
          <a:endParaRPr lang="en-US"/>
        </a:p>
      </dgm:t>
    </dgm:pt>
    <dgm:pt modelId="{411E292C-DD1E-4A0E-88C9-F8B3B7E563EA}" type="sibTrans" cxnId="{06D07677-270A-4F58-B87D-AA571CC7245B}">
      <dgm:prSet/>
      <dgm:spPr/>
      <dgm:t>
        <a:bodyPr/>
        <a:lstStyle/>
        <a:p>
          <a:endParaRPr lang="en-US"/>
        </a:p>
      </dgm:t>
    </dgm:pt>
    <dgm:pt modelId="{B9C6C39F-62F0-4F85-A4F9-3AD86D8906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3 Branches that are shown can be selected to analyze all the information relating to that particular branch. </a:t>
          </a:r>
        </a:p>
      </dgm:t>
    </dgm:pt>
    <dgm:pt modelId="{893E8FB3-D278-4785-85F6-49C9BF369501}" type="parTrans" cxnId="{CF78BFD3-E1C4-42BB-B5DE-56447110905A}">
      <dgm:prSet/>
      <dgm:spPr/>
      <dgm:t>
        <a:bodyPr/>
        <a:lstStyle/>
        <a:p>
          <a:endParaRPr lang="en-US"/>
        </a:p>
      </dgm:t>
    </dgm:pt>
    <dgm:pt modelId="{72831220-4942-4CE0-B3B1-A9545720351C}" type="sibTrans" cxnId="{CF78BFD3-E1C4-42BB-B5DE-56447110905A}">
      <dgm:prSet/>
      <dgm:spPr/>
      <dgm:t>
        <a:bodyPr/>
        <a:lstStyle/>
        <a:p>
          <a:endParaRPr lang="en-US"/>
        </a:p>
      </dgm:t>
    </dgm:pt>
    <dgm:pt modelId="{A0BB3113-0BB0-4EE5-8D03-6AD6E4515CC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Determine your career Accurately</a:t>
          </a:r>
        </a:p>
      </dgm:t>
    </dgm:pt>
    <dgm:pt modelId="{E086B6DA-6A08-42CB-BC6D-D5A18D3C4271}" type="parTrans" cxnId="{879C37F8-15C4-4DBF-BE80-2024FD6F994A}">
      <dgm:prSet/>
      <dgm:spPr/>
      <dgm:t>
        <a:bodyPr/>
        <a:lstStyle/>
        <a:p>
          <a:endParaRPr lang="en-US"/>
        </a:p>
      </dgm:t>
    </dgm:pt>
    <dgm:pt modelId="{32FC1107-B101-46AB-B02E-EE0B1608744F}" type="sibTrans" cxnId="{879C37F8-15C4-4DBF-BE80-2024FD6F994A}">
      <dgm:prSet/>
      <dgm:spPr/>
      <dgm:t>
        <a:bodyPr/>
        <a:lstStyle/>
        <a:p>
          <a:endParaRPr lang="en-US"/>
        </a:p>
      </dgm:t>
    </dgm:pt>
    <dgm:pt modelId="{4063F040-C930-44DB-AFD4-65ECF33C5D1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Chat Bot</a:t>
          </a:r>
        </a:p>
      </dgm:t>
    </dgm:pt>
    <dgm:pt modelId="{211743A8-D157-47A3-BBD6-8D7B6A163447}" type="parTrans" cxnId="{ADE822E8-98FE-4AEB-ABDD-6C8524F1AE77}">
      <dgm:prSet/>
      <dgm:spPr/>
      <dgm:t>
        <a:bodyPr/>
        <a:lstStyle/>
        <a:p>
          <a:endParaRPr lang="en-US"/>
        </a:p>
      </dgm:t>
    </dgm:pt>
    <dgm:pt modelId="{C5BC3C30-518B-4130-9FC7-9F456803DB38}" type="sibTrans" cxnId="{ADE822E8-98FE-4AEB-ABDD-6C8524F1AE77}">
      <dgm:prSet/>
      <dgm:spPr/>
      <dgm:t>
        <a:bodyPr/>
        <a:lstStyle/>
        <a:p>
          <a:endParaRPr lang="en-US"/>
        </a:p>
      </dgm:t>
    </dgm:pt>
    <dgm:pt modelId="{094B6DAD-7420-4252-A121-86F0909D317F}" type="pres">
      <dgm:prSet presAssocID="{D28459C9-13A7-4EEB-B0CB-A8D924C1B39F}" presName="root" presStyleCnt="0">
        <dgm:presLayoutVars>
          <dgm:dir/>
          <dgm:resizeHandles val="exact"/>
        </dgm:presLayoutVars>
      </dgm:prSet>
      <dgm:spPr/>
    </dgm:pt>
    <dgm:pt modelId="{5CF2CDF5-3429-4055-A609-D46F58ADFE97}" type="pres">
      <dgm:prSet presAssocID="{6DC0C564-509A-42C9-B328-CA09ADB2C122}" presName="compNode" presStyleCnt="0"/>
      <dgm:spPr/>
    </dgm:pt>
    <dgm:pt modelId="{57F377E6-CBB3-4FDF-A5BC-E412300849EE}" type="pres">
      <dgm:prSet presAssocID="{6DC0C564-509A-42C9-B328-CA09ADB2C122}" presName="bgRect" presStyleLbl="bgShp" presStyleIdx="0" presStyleCnt="6" custScaleX="97757" custScaleY="118958"/>
      <dgm:spPr/>
    </dgm:pt>
    <dgm:pt modelId="{333924BF-38F3-4AFE-B3DF-44BA54ECACA9}" type="pres">
      <dgm:prSet presAssocID="{6DC0C564-509A-42C9-B328-CA09ADB2C12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D835E11F-FB24-4850-BE42-1E03CA719ABC}" type="pres">
      <dgm:prSet presAssocID="{6DC0C564-509A-42C9-B328-CA09ADB2C122}" presName="spaceRect" presStyleCnt="0"/>
      <dgm:spPr/>
    </dgm:pt>
    <dgm:pt modelId="{695338A3-F6A9-43CE-A33B-949E74443A83}" type="pres">
      <dgm:prSet presAssocID="{6DC0C564-509A-42C9-B328-CA09ADB2C122}" presName="parTx" presStyleLbl="revTx" presStyleIdx="0" presStyleCnt="6">
        <dgm:presLayoutVars>
          <dgm:chMax val="0"/>
          <dgm:chPref val="0"/>
        </dgm:presLayoutVars>
      </dgm:prSet>
      <dgm:spPr/>
    </dgm:pt>
    <dgm:pt modelId="{1962C742-B578-40DC-A1D0-BFEFAE3BD640}" type="pres">
      <dgm:prSet presAssocID="{C9DD59DE-4A87-4684-A164-A41B153C91F5}" presName="sibTrans" presStyleCnt="0"/>
      <dgm:spPr/>
    </dgm:pt>
    <dgm:pt modelId="{681D2275-6A93-4AF5-871C-66E1C01DAA8C}" type="pres">
      <dgm:prSet presAssocID="{6435C17C-E8AB-4B04-A336-0437F3F6716E}" presName="compNode" presStyleCnt="0"/>
      <dgm:spPr/>
    </dgm:pt>
    <dgm:pt modelId="{D6E83F7A-C048-4C12-A37A-BA13CBC7588E}" type="pres">
      <dgm:prSet presAssocID="{6435C17C-E8AB-4B04-A336-0437F3F6716E}" presName="bgRect" presStyleLbl="bgShp" presStyleIdx="1" presStyleCnt="6" custScaleY="107969"/>
      <dgm:spPr/>
    </dgm:pt>
    <dgm:pt modelId="{D14F0E8A-2562-4D4D-976D-933FDE029B11}" type="pres">
      <dgm:prSet presAssocID="{6435C17C-E8AB-4B04-A336-0437F3F6716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DC575A1-0EB1-4C3B-A361-B40C324B5E55}" type="pres">
      <dgm:prSet presAssocID="{6435C17C-E8AB-4B04-A336-0437F3F6716E}" presName="spaceRect" presStyleCnt="0"/>
      <dgm:spPr/>
    </dgm:pt>
    <dgm:pt modelId="{D0865A78-F36C-4008-A8D6-6517125F7837}" type="pres">
      <dgm:prSet presAssocID="{6435C17C-E8AB-4B04-A336-0437F3F6716E}" presName="parTx" presStyleLbl="revTx" presStyleIdx="1" presStyleCnt="6">
        <dgm:presLayoutVars>
          <dgm:chMax val="0"/>
          <dgm:chPref val="0"/>
        </dgm:presLayoutVars>
      </dgm:prSet>
      <dgm:spPr/>
    </dgm:pt>
    <dgm:pt modelId="{0369D08B-F53B-4FC9-8AE8-ADB30E02D5A3}" type="pres">
      <dgm:prSet presAssocID="{CF5ACB0F-45E6-491F-A609-926DBAB440C5}" presName="sibTrans" presStyleCnt="0"/>
      <dgm:spPr/>
    </dgm:pt>
    <dgm:pt modelId="{1895BBBC-B987-4055-BFDD-8D26566F5011}" type="pres">
      <dgm:prSet presAssocID="{3EE6EF79-00CB-4F89-B0F9-26E30E28E907}" presName="compNode" presStyleCnt="0"/>
      <dgm:spPr/>
    </dgm:pt>
    <dgm:pt modelId="{CE30A21F-90CE-4792-AC9A-0AE2F647B884}" type="pres">
      <dgm:prSet presAssocID="{3EE6EF79-00CB-4F89-B0F9-26E30E28E907}" presName="bgRect" presStyleLbl="bgShp" presStyleIdx="2" presStyleCnt="6" custScaleY="149533"/>
      <dgm:spPr/>
    </dgm:pt>
    <dgm:pt modelId="{BD1E8FAD-B75B-44D6-9BC5-4BF55B06EEE3}" type="pres">
      <dgm:prSet presAssocID="{3EE6EF79-00CB-4F89-B0F9-26E30E28E90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71BE040-E4F9-442E-9AD7-CA7C0BDEA95F}" type="pres">
      <dgm:prSet presAssocID="{3EE6EF79-00CB-4F89-B0F9-26E30E28E907}" presName="spaceRect" presStyleCnt="0"/>
      <dgm:spPr/>
    </dgm:pt>
    <dgm:pt modelId="{859F3084-50FC-495C-8728-186CD9091218}" type="pres">
      <dgm:prSet presAssocID="{3EE6EF79-00CB-4F89-B0F9-26E30E28E907}" presName="parTx" presStyleLbl="revTx" presStyleIdx="2" presStyleCnt="6" custLinFactNeighborX="-1162" custLinFactNeighborY="-529">
        <dgm:presLayoutVars>
          <dgm:chMax val="0"/>
          <dgm:chPref val="0"/>
        </dgm:presLayoutVars>
      </dgm:prSet>
      <dgm:spPr/>
    </dgm:pt>
    <dgm:pt modelId="{C31863B5-54A5-4BAA-81F5-E157692537AB}" type="pres">
      <dgm:prSet presAssocID="{411E292C-DD1E-4A0E-88C9-F8B3B7E563EA}" presName="sibTrans" presStyleCnt="0"/>
      <dgm:spPr/>
    </dgm:pt>
    <dgm:pt modelId="{B99D0BED-E654-4FA6-8229-BACA861232AD}" type="pres">
      <dgm:prSet presAssocID="{B9C6C39F-62F0-4F85-A4F9-3AD86D890687}" presName="compNode" presStyleCnt="0"/>
      <dgm:spPr/>
    </dgm:pt>
    <dgm:pt modelId="{861AFBB5-F448-4F2A-9519-241F3B45B6A0}" type="pres">
      <dgm:prSet presAssocID="{B9C6C39F-62F0-4F85-A4F9-3AD86D890687}" presName="bgRect" presStyleLbl="bgShp" presStyleIdx="3" presStyleCnt="6" custScaleY="135260"/>
      <dgm:spPr/>
    </dgm:pt>
    <dgm:pt modelId="{31EF650E-6FCE-4385-A4EE-A8744565FDEB}" type="pres">
      <dgm:prSet presAssocID="{B9C6C39F-62F0-4F85-A4F9-3AD86D89068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41C2BDC5-FD2F-4DD8-BF8C-8C237B94D16C}" type="pres">
      <dgm:prSet presAssocID="{B9C6C39F-62F0-4F85-A4F9-3AD86D890687}" presName="spaceRect" presStyleCnt="0"/>
      <dgm:spPr/>
    </dgm:pt>
    <dgm:pt modelId="{B217ED54-F8A5-41F1-8665-B45B3BED342D}" type="pres">
      <dgm:prSet presAssocID="{B9C6C39F-62F0-4F85-A4F9-3AD86D890687}" presName="parTx" presStyleLbl="revTx" presStyleIdx="3" presStyleCnt="6" custLinFactNeighborX="-1162" custLinFactNeighborY="-5301">
        <dgm:presLayoutVars>
          <dgm:chMax val="0"/>
          <dgm:chPref val="0"/>
        </dgm:presLayoutVars>
      </dgm:prSet>
      <dgm:spPr/>
    </dgm:pt>
    <dgm:pt modelId="{653828AE-4986-4140-8DCC-05D6323C534B}" type="pres">
      <dgm:prSet presAssocID="{72831220-4942-4CE0-B3B1-A9545720351C}" presName="sibTrans" presStyleCnt="0"/>
      <dgm:spPr/>
    </dgm:pt>
    <dgm:pt modelId="{615BDC16-0CAD-409A-B16A-6B5FD771B09C}" type="pres">
      <dgm:prSet presAssocID="{A0BB3113-0BB0-4EE5-8D03-6AD6E4515CC9}" presName="compNode" presStyleCnt="0"/>
      <dgm:spPr/>
    </dgm:pt>
    <dgm:pt modelId="{1C447EB5-2938-47BC-B1E8-6151D7EC80C7}" type="pres">
      <dgm:prSet presAssocID="{A0BB3113-0BB0-4EE5-8D03-6AD6E4515CC9}" presName="bgRect" presStyleLbl="bgShp" presStyleIdx="4" presStyleCnt="6" custScaleX="99170" custScaleY="111191" custLinFactNeighborY="5828"/>
      <dgm:spPr/>
    </dgm:pt>
    <dgm:pt modelId="{C095265A-20BF-4639-9E77-AAE25A69AF0D}" type="pres">
      <dgm:prSet presAssocID="{A0BB3113-0BB0-4EE5-8D03-6AD6E4515CC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B4FE1C7-492A-4FB6-8A25-584A205DFB4F}" type="pres">
      <dgm:prSet presAssocID="{A0BB3113-0BB0-4EE5-8D03-6AD6E4515CC9}" presName="spaceRect" presStyleCnt="0"/>
      <dgm:spPr/>
    </dgm:pt>
    <dgm:pt modelId="{97142825-35B9-468B-AB28-1283398F6708}" type="pres">
      <dgm:prSet presAssocID="{A0BB3113-0BB0-4EE5-8D03-6AD6E4515CC9}" presName="parTx" presStyleLbl="revTx" presStyleIdx="4" presStyleCnt="6" custLinFactNeighborX="522" custLinFactNeighborY="-10105">
        <dgm:presLayoutVars>
          <dgm:chMax val="0"/>
          <dgm:chPref val="0"/>
        </dgm:presLayoutVars>
      </dgm:prSet>
      <dgm:spPr/>
    </dgm:pt>
    <dgm:pt modelId="{7E828CD2-7FE6-4413-8A1B-DFEAAE8E845F}" type="pres">
      <dgm:prSet presAssocID="{32FC1107-B101-46AB-B02E-EE0B1608744F}" presName="sibTrans" presStyleCnt="0"/>
      <dgm:spPr/>
    </dgm:pt>
    <dgm:pt modelId="{1389C285-07CE-46E1-867B-76435B14AFBB}" type="pres">
      <dgm:prSet presAssocID="{4063F040-C930-44DB-AFD4-65ECF33C5D18}" presName="compNode" presStyleCnt="0"/>
      <dgm:spPr/>
    </dgm:pt>
    <dgm:pt modelId="{402448BE-8B7D-4B41-8444-130A81D25AD1}" type="pres">
      <dgm:prSet presAssocID="{4063F040-C930-44DB-AFD4-65ECF33C5D18}" presName="bgRect" presStyleLbl="bgShp" presStyleIdx="5" presStyleCnt="6"/>
      <dgm:spPr/>
    </dgm:pt>
    <dgm:pt modelId="{24D986B4-634D-4DAD-A0D6-7FEB105D28DD}" type="pres">
      <dgm:prSet presAssocID="{4063F040-C930-44DB-AFD4-65ECF33C5D1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C24B67B-0820-4AEB-83D9-A19D6FFE1A0C}" type="pres">
      <dgm:prSet presAssocID="{4063F040-C930-44DB-AFD4-65ECF33C5D18}" presName="spaceRect" presStyleCnt="0"/>
      <dgm:spPr/>
    </dgm:pt>
    <dgm:pt modelId="{35EA9745-D863-4E09-BECF-6096B9BC4253}" type="pres">
      <dgm:prSet presAssocID="{4063F040-C930-44DB-AFD4-65ECF33C5D18}" presName="parTx" presStyleLbl="revTx" presStyleIdx="5" presStyleCnt="6" custLinFactNeighborX="508" custLinFactNeighborY="-4127">
        <dgm:presLayoutVars>
          <dgm:chMax val="0"/>
          <dgm:chPref val="0"/>
        </dgm:presLayoutVars>
      </dgm:prSet>
      <dgm:spPr/>
    </dgm:pt>
  </dgm:ptLst>
  <dgm:cxnLst>
    <dgm:cxn modelId="{0015821E-EF14-4D16-8B7E-F63CD1B9BF71}" srcId="{D28459C9-13A7-4EEB-B0CB-A8D924C1B39F}" destId="{6DC0C564-509A-42C9-B328-CA09ADB2C122}" srcOrd="0" destOrd="0" parTransId="{A2392B0C-C86D-4A81-8ED8-F9C7EA5B23CF}" sibTransId="{C9DD59DE-4A87-4684-A164-A41B153C91F5}"/>
    <dgm:cxn modelId="{08FAED3A-90E2-4A97-9F9D-34EC3CE351D1}" type="presOf" srcId="{D28459C9-13A7-4EEB-B0CB-A8D924C1B39F}" destId="{094B6DAD-7420-4252-A121-86F0909D317F}" srcOrd="0" destOrd="0" presId="urn:microsoft.com/office/officeart/2018/2/layout/IconVerticalSolidList"/>
    <dgm:cxn modelId="{AE3B6468-736B-413B-94F6-309585467A98}" srcId="{D28459C9-13A7-4EEB-B0CB-A8D924C1B39F}" destId="{6435C17C-E8AB-4B04-A336-0437F3F6716E}" srcOrd="1" destOrd="0" parTransId="{D96B78A6-ADB8-4D6F-B504-9B2DD75CB771}" sibTransId="{CF5ACB0F-45E6-491F-A609-926DBAB440C5}"/>
    <dgm:cxn modelId="{F94B8268-EA0B-4572-A4EB-0972914324F4}" type="presOf" srcId="{6435C17C-E8AB-4B04-A336-0437F3F6716E}" destId="{D0865A78-F36C-4008-A8D6-6517125F7837}" srcOrd="0" destOrd="0" presId="urn:microsoft.com/office/officeart/2018/2/layout/IconVerticalSolidList"/>
    <dgm:cxn modelId="{06D07677-270A-4F58-B87D-AA571CC7245B}" srcId="{D28459C9-13A7-4EEB-B0CB-A8D924C1B39F}" destId="{3EE6EF79-00CB-4F89-B0F9-26E30E28E907}" srcOrd="2" destOrd="0" parTransId="{9ED4E542-EEC1-4246-8886-B508D3623A45}" sibTransId="{411E292C-DD1E-4A0E-88C9-F8B3B7E563EA}"/>
    <dgm:cxn modelId="{86109998-C559-4C29-8ECC-D6521A9EB9C2}" type="presOf" srcId="{6DC0C564-509A-42C9-B328-CA09ADB2C122}" destId="{695338A3-F6A9-43CE-A33B-949E74443A83}" srcOrd="0" destOrd="0" presId="urn:microsoft.com/office/officeart/2018/2/layout/IconVerticalSolidList"/>
    <dgm:cxn modelId="{E547D49F-E476-4F3C-BBDA-B2C01B9379C1}" type="presOf" srcId="{B9C6C39F-62F0-4F85-A4F9-3AD86D890687}" destId="{B217ED54-F8A5-41F1-8665-B45B3BED342D}" srcOrd="0" destOrd="0" presId="urn:microsoft.com/office/officeart/2018/2/layout/IconVerticalSolidList"/>
    <dgm:cxn modelId="{CF78BFD3-E1C4-42BB-B5DE-56447110905A}" srcId="{D28459C9-13A7-4EEB-B0CB-A8D924C1B39F}" destId="{B9C6C39F-62F0-4F85-A4F9-3AD86D890687}" srcOrd="3" destOrd="0" parTransId="{893E8FB3-D278-4785-85F6-49C9BF369501}" sibTransId="{72831220-4942-4CE0-B3B1-A9545720351C}"/>
    <dgm:cxn modelId="{344B9EDA-7F71-4817-BBC0-ACF79C301983}" type="presOf" srcId="{3EE6EF79-00CB-4F89-B0F9-26E30E28E907}" destId="{859F3084-50FC-495C-8728-186CD9091218}" srcOrd="0" destOrd="0" presId="urn:microsoft.com/office/officeart/2018/2/layout/IconVerticalSolidList"/>
    <dgm:cxn modelId="{DA0591DB-0F30-465C-BA1C-5D5679395F7C}" type="presOf" srcId="{A0BB3113-0BB0-4EE5-8D03-6AD6E4515CC9}" destId="{97142825-35B9-468B-AB28-1283398F6708}" srcOrd="0" destOrd="0" presId="urn:microsoft.com/office/officeart/2018/2/layout/IconVerticalSolidList"/>
    <dgm:cxn modelId="{ADE822E8-98FE-4AEB-ABDD-6C8524F1AE77}" srcId="{D28459C9-13A7-4EEB-B0CB-A8D924C1B39F}" destId="{4063F040-C930-44DB-AFD4-65ECF33C5D18}" srcOrd="5" destOrd="0" parTransId="{211743A8-D157-47A3-BBD6-8D7B6A163447}" sibTransId="{C5BC3C30-518B-4130-9FC7-9F456803DB38}"/>
    <dgm:cxn modelId="{005447E9-FDE9-4C61-8889-0BCAC482909C}" type="presOf" srcId="{4063F040-C930-44DB-AFD4-65ECF33C5D18}" destId="{35EA9745-D863-4E09-BECF-6096B9BC4253}" srcOrd="0" destOrd="0" presId="urn:microsoft.com/office/officeart/2018/2/layout/IconVerticalSolidList"/>
    <dgm:cxn modelId="{879C37F8-15C4-4DBF-BE80-2024FD6F994A}" srcId="{D28459C9-13A7-4EEB-B0CB-A8D924C1B39F}" destId="{A0BB3113-0BB0-4EE5-8D03-6AD6E4515CC9}" srcOrd="4" destOrd="0" parTransId="{E086B6DA-6A08-42CB-BC6D-D5A18D3C4271}" sibTransId="{32FC1107-B101-46AB-B02E-EE0B1608744F}"/>
    <dgm:cxn modelId="{4EE64FB2-5598-4F1B-B418-D4BCAFCA8401}" type="presParOf" srcId="{094B6DAD-7420-4252-A121-86F0909D317F}" destId="{5CF2CDF5-3429-4055-A609-D46F58ADFE97}" srcOrd="0" destOrd="0" presId="urn:microsoft.com/office/officeart/2018/2/layout/IconVerticalSolidList"/>
    <dgm:cxn modelId="{C98CF82D-8277-4EF2-8351-7B3BB81D9468}" type="presParOf" srcId="{5CF2CDF5-3429-4055-A609-D46F58ADFE97}" destId="{57F377E6-CBB3-4FDF-A5BC-E412300849EE}" srcOrd="0" destOrd="0" presId="urn:microsoft.com/office/officeart/2018/2/layout/IconVerticalSolidList"/>
    <dgm:cxn modelId="{DC68E65B-FE2A-4373-9968-C2A064E7DFCE}" type="presParOf" srcId="{5CF2CDF5-3429-4055-A609-D46F58ADFE97}" destId="{333924BF-38F3-4AFE-B3DF-44BA54ECACA9}" srcOrd="1" destOrd="0" presId="urn:microsoft.com/office/officeart/2018/2/layout/IconVerticalSolidList"/>
    <dgm:cxn modelId="{FD32A6CC-1148-4501-B44A-21B8D7B6A27A}" type="presParOf" srcId="{5CF2CDF5-3429-4055-A609-D46F58ADFE97}" destId="{D835E11F-FB24-4850-BE42-1E03CA719ABC}" srcOrd="2" destOrd="0" presId="urn:microsoft.com/office/officeart/2018/2/layout/IconVerticalSolidList"/>
    <dgm:cxn modelId="{7F45FB6C-27B6-4BA0-ACFE-B6EE6EC9F583}" type="presParOf" srcId="{5CF2CDF5-3429-4055-A609-D46F58ADFE97}" destId="{695338A3-F6A9-43CE-A33B-949E74443A83}" srcOrd="3" destOrd="0" presId="urn:microsoft.com/office/officeart/2018/2/layout/IconVerticalSolidList"/>
    <dgm:cxn modelId="{052AD14B-FB27-47E9-9D5E-E5BC1100633F}" type="presParOf" srcId="{094B6DAD-7420-4252-A121-86F0909D317F}" destId="{1962C742-B578-40DC-A1D0-BFEFAE3BD640}" srcOrd="1" destOrd="0" presId="urn:microsoft.com/office/officeart/2018/2/layout/IconVerticalSolidList"/>
    <dgm:cxn modelId="{0DADC6C5-C1F1-4BAC-9D08-76C7C0031A09}" type="presParOf" srcId="{094B6DAD-7420-4252-A121-86F0909D317F}" destId="{681D2275-6A93-4AF5-871C-66E1C01DAA8C}" srcOrd="2" destOrd="0" presId="urn:microsoft.com/office/officeart/2018/2/layout/IconVerticalSolidList"/>
    <dgm:cxn modelId="{09C4F7EA-4659-4A84-837E-B3B04BEF485E}" type="presParOf" srcId="{681D2275-6A93-4AF5-871C-66E1C01DAA8C}" destId="{D6E83F7A-C048-4C12-A37A-BA13CBC7588E}" srcOrd="0" destOrd="0" presId="urn:microsoft.com/office/officeart/2018/2/layout/IconVerticalSolidList"/>
    <dgm:cxn modelId="{9F9FDC7F-E1BE-473E-A1A0-0FE21F40110D}" type="presParOf" srcId="{681D2275-6A93-4AF5-871C-66E1C01DAA8C}" destId="{D14F0E8A-2562-4D4D-976D-933FDE029B11}" srcOrd="1" destOrd="0" presId="urn:microsoft.com/office/officeart/2018/2/layout/IconVerticalSolidList"/>
    <dgm:cxn modelId="{9CB8E956-67CB-4B96-A66B-AB81B0C6914B}" type="presParOf" srcId="{681D2275-6A93-4AF5-871C-66E1C01DAA8C}" destId="{0DC575A1-0EB1-4C3B-A361-B40C324B5E55}" srcOrd="2" destOrd="0" presId="urn:microsoft.com/office/officeart/2018/2/layout/IconVerticalSolidList"/>
    <dgm:cxn modelId="{3F4FC525-20AD-4941-8A5F-F279E47362DC}" type="presParOf" srcId="{681D2275-6A93-4AF5-871C-66E1C01DAA8C}" destId="{D0865A78-F36C-4008-A8D6-6517125F7837}" srcOrd="3" destOrd="0" presId="urn:microsoft.com/office/officeart/2018/2/layout/IconVerticalSolidList"/>
    <dgm:cxn modelId="{26D7476F-4A7A-4A51-8E53-34A4A7451799}" type="presParOf" srcId="{094B6DAD-7420-4252-A121-86F0909D317F}" destId="{0369D08B-F53B-4FC9-8AE8-ADB30E02D5A3}" srcOrd="3" destOrd="0" presId="urn:microsoft.com/office/officeart/2018/2/layout/IconVerticalSolidList"/>
    <dgm:cxn modelId="{8089C2F5-F244-445D-817A-F53BC98F4717}" type="presParOf" srcId="{094B6DAD-7420-4252-A121-86F0909D317F}" destId="{1895BBBC-B987-4055-BFDD-8D26566F5011}" srcOrd="4" destOrd="0" presId="urn:microsoft.com/office/officeart/2018/2/layout/IconVerticalSolidList"/>
    <dgm:cxn modelId="{0F8D54CC-991B-4725-B7AD-DF27B39050D1}" type="presParOf" srcId="{1895BBBC-B987-4055-BFDD-8D26566F5011}" destId="{CE30A21F-90CE-4792-AC9A-0AE2F647B884}" srcOrd="0" destOrd="0" presId="urn:microsoft.com/office/officeart/2018/2/layout/IconVerticalSolidList"/>
    <dgm:cxn modelId="{F566CC95-317B-4EC4-85AA-A5A2A972BE82}" type="presParOf" srcId="{1895BBBC-B987-4055-BFDD-8D26566F5011}" destId="{BD1E8FAD-B75B-44D6-9BC5-4BF55B06EEE3}" srcOrd="1" destOrd="0" presId="urn:microsoft.com/office/officeart/2018/2/layout/IconVerticalSolidList"/>
    <dgm:cxn modelId="{2EAD1077-1203-48B3-8732-6AE9694C5840}" type="presParOf" srcId="{1895BBBC-B987-4055-BFDD-8D26566F5011}" destId="{171BE040-E4F9-442E-9AD7-CA7C0BDEA95F}" srcOrd="2" destOrd="0" presId="urn:microsoft.com/office/officeart/2018/2/layout/IconVerticalSolidList"/>
    <dgm:cxn modelId="{5106AF5D-2490-43CE-800B-AFE008B976E1}" type="presParOf" srcId="{1895BBBC-B987-4055-BFDD-8D26566F5011}" destId="{859F3084-50FC-495C-8728-186CD9091218}" srcOrd="3" destOrd="0" presId="urn:microsoft.com/office/officeart/2018/2/layout/IconVerticalSolidList"/>
    <dgm:cxn modelId="{3DE1B64D-45DD-4DBC-91A4-A7460AB13A82}" type="presParOf" srcId="{094B6DAD-7420-4252-A121-86F0909D317F}" destId="{C31863B5-54A5-4BAA-81F5-E157692537AB}" srcOrd="5" destOrd="0" presId="urn:microsoft.com/office/officeart/2018/2/layout/IconVerticalSolidList"/>
    <dgm:cxn modelId="{D347A313-7F57-4EB1-A5DD-98081168FA6C}" type="presParOf" srcId="{094B6DAD-7420-4252-A121-86F0909D317F}" destId="{B99D0BED-E654-4FA6-8229-BACA861232AD}" srcOrd="6" destOrd="0" presId="urn:microsoft.com/office/officeart/2018/2/layout/IconVerticalSolidList"/>
    <dgm:cxn modelId="{230F57D3-8479-4894-A442-ED731FEEE2DF}" type="presParOf" srcId="{B99D0BED-E654-4FA6-8229-BACA861232AD}" destId="{861AFBB5-F448-4F2A-9519-241F3B45B6A0}" srcOrd="0" destOrd="0" presId="urn:microsoft.com/office/officeart/2018/2/layout/IconVerticalSolidList"/>
    <dgm:cxn modelId="{56667D1E-7EFE-4B6E-9A4F-AF122F9053D1}" type="presParOf" srcId="{B99D0BED-E654-4FA6-8229-BACA861232AD}" destId="{31EF650E-6FCE-4385-A4EE-A8744565FDEB}" srcOrd="1" destOrd="0" presId="urn:microsoft.com/office/officeart/2018/2/layout/IconVerticalSolidList"/>
    <dgm:cxn modelId="{63D82E7B-34CF-4B0B-8305-7BF3E28D438F}" type="presParOf" srcId="{B99D0BED-E654-4FA6-8229-BACA861232AD}" destId="{41C2BDC5-FD2F-4DD8-BF8C-8C237B94D16C}" srcOrd="2" destOrd="0" presId="urn:microsoft.com/office/officeart/2018/2/layout/IconVerticalSolidList"/>
    <dgm:cxn modelId="{A8700A77-10C8-4374-A1DE-6A094560DF79}" type="presParOf" srcId="{B99D0BED-E654-4FA6-8229-BACA861232AD}" destId="{B217ED54-F8A5-41F1-8665-B45B3BED342D}" srcOrd="3" destOrd="0" presId="urn:microsoft.com/office/officeart/2018/2/layout/IconVerticalSolidList"/>
    <dgm:cxn modelId="{98388E99-330D-4818-A141-01AB792C3037}" type="presParOf" srcId="{094B6DAD-7420-4252-A121-86F0909D317F}" destId="{653828AE-4986-4140-8DCC-05D6323C534B}" srcOrd="7" destOrd="0" presId="urn:microsoft.com/office/officeart/2018/2/layout/IconVerticalSolidList"/>
    <dgm:cxn modelId="{207CCAB7-7806-4B85-826B-039C9807D669}" type="presParOf" srcId="{094B6DAD-7420-4252-A121-86F0909D317F}" destId="{615BDC16-0CAD-409A-B16A-6B5FD771B09C}" srcOrd="8" destOrd="0" presId="urn:microsoft.com/office/officeart/2018/2/layout/IconVerticalSolidList"/>
    <dgm:cxn modelId="{1493FB43-AD38-4AF0-BFF9-4E3A0C372E2A}" type="presParOf" srcId="{615BDC16-0CAD-409A-B16A-6B5FD771B09C}" destId="{1C447EB5-2938-47BC-B1E8-6151D7EC80C7}" srcOrd="0" destOrd="0" presId="urn:microsoft.com/office/officeart/2018/2/layout/IconVerticalSolidList"/>
    <dgm:cxn modelId="{023EDC02-7779-4041-AA76-2C21555C5F0C}" type="presParOf" srcId="{615BDC16-0CAD-409A-B16A-6B5FD771B09C}" destId="{C095265A-20BF-4639-9E77-AAE25A69AF0D}" srcOrd="1" destOrd="0" presId="urn:microsoft.com/office/officeart/2018/2/layout/IconVerticalSolidList"/>
    <dgm:cxn modelId="{E0AF117F-6F5F-4710-9254-60C53FA78D39}" type="presParOf" srcId="{615BDC16-0CAD-409A-B16A-6B5FD771B09C}" destId="{2B4FE1C7-492A-4FB6-8A25-584A205DFB4F}" srcOrd="2" destOrd="0" presId="urn:microsoft.com/office/officeart/2018/2/layout/IconVerticalSolidList"/>
    <dgm:cxn modelId="{205C7E82-F955-4F5C-89ED-05F8BF241970}" type="presParOf" srcId="{615BDC16-0CAD-409A-B16A-6B5FD771B09C}" destId="{97142825-35B9-468B-AB28-1283398F6708}" srcOrd="3" destOrd="0" presId="urn:microsoft.com/office/officeart/2018/2/layout/IconVerticalSolidList"/>
    <dgm:cxn modelId="{2911DAE9-C727-4D53-8DCB-B2E8DCF85313}" type="presParOf" srcId="{094B6DAD-7420-4252-A121-86F0909D317F}" destId="{7E828CD2-7FE6-4413-8A1B-DFEAAE8E845F}" srcOrd="9" destOrd="0" presId="urn:microsoft.com/office/officeart/2018/2/layout/IconVerticalSolidList"/>
    <dgm:cxn modelId="{BC58A22F-A52E-4B18-9791-40AE53CD0D55}" type="presParOf" srcId="{094B6DAD-7420-4252-A121-86F0909D317F}" destId="{1389C285-07CE-46E1-867B-76435B14AFBB}" srcOrd="10" destOrd="0" presId="urn:microsoft.com/office/officeart/2018/2/layout/IconVerticalSolidList"/>
    <dgm:cxn modelId="{5FA16F6E-345A-4C27-B342-66BA28B6962E}" type="presParOf" srcId="{1389C285-07CE-46E1-867B-76435B14AFBB}" destId="{402448BE-8B7D-4B41-8444-130A81D25AD1}" srcOrd="0" destOrd="0" presId="urn:microsoft.com/office/officeart/2018/2/layout/IconVerticalSolidList"/>
    <dgm:cxn modelId="{69D15A20-110B-4EFE-A5D9-A9664E39D819}" type="presParOf" srcId="{1389C285-07CE-46E1-867B-76435B14AFBB}" destId="{24D986B4-634D-4DAD-A0D6-7FEB105D28DD}" srcOrd="1" destOrd="0" presId="urn:microsoft.com/office/officeart/2018/2/layout/IconVerticalSolidList"/>
    <dgm:cxn modelId="{74F65E4C-85F4-4F62-8D74-D80529346FAA}" type="presParOf" srcId="{1389C285-07CE-46E1-867B-76435B14AFBB}" destId="{EC24B67B-0820-4AEB-83D9-A19D6FFE1A0C}" srcOrd="2" destOrd="0" presId="urn:microsoft.com/office/officeart/2018/2/layout/IconVerticalSolidList"/>
    <dgm:cxn modelId="{23DC454C-380A-41B1-80F5-ABD52F189C3E}" type="presParOf" srcId="{1389C285-07CE-46E1-867B-76435B14AFBB}" destId="{35EA9745-D863-4E09-BECF-6096B9BC42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377E6-CBB3-4FDF-A5BC-E412300849EE}">
      <dsp:nvSpPr>
        <dsp:cNvPr id="0" name=""/>
        <dsp:cNvSpPr/>
      </dsp:nvSpPr>
      <dsp:spPr>
        <a:xfrm>
          <a:off x="0" y="115001"/>
          <a:ext cx="6472721" cy="739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3924BF-38F3-4AFE-B3DF-44BA54ECACA9}">
      <dsp:nvSpPr>
        <dsp:cNvPr id="0" name=""/>
        <dsp:cNvSpPr/>
      </dsp:nvSpPr>
      <dsp:spPr>
        <a:xfrm>
          <a:off x="113672" y="313672"/>
          <a:ext cx="342023" cy="3416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5338A3-F6A9-43CE-A33B-949E74443A83}">
      <dsp:nvSpPr>
        <dsp:cNvPr id="0" name=""/>
        <dsp:cNvSpPr/>
      </dsp:nvSpPr>
      <dsp:spPr>
        <a:xfrm>
          <a:off x="643624" y="173890"/>
          <a:ext cx="6188939" cy="660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9" tIns="69859" rIns="69859" bIns="6985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Attempt questions and make the right choice according to your interests. </a:t>
          </a:r>
        </a:p>
      </dsp:txBody>
      <dsp:txXfrm>
        <a:off x="643624" y="173890"/>
        <a:ext cx="6188939" cy="660081"/>
      </dsp:txXfrm>
    </dsp:sp>
    <dsp:sp modelId="{D6E83F7A-C048-4C12-A37A-BA13CBC7588E}">
      <dsp:nvSpPr>
        <dsp:cNvPr id="0" name=""/>
        <dsp:cNvSpPr/>
      </dsp:nvSpPr>
      <dsp:spPr>
        <a:xfrm>
          <a:off x="0" y="1019052"/>
          <a:ext cx="6928565" cy="6707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14F0E8A-2562-4D4D-976D-933FDE029B11}">
      <dsp:nvSpPr>
        <dsp:cNvPr id="0" name=""/>
        <dsp:cNvSpPr/>
      </dsp:nvSpPr>
      <dsp:spPr>
        <a:xfrm>
          <a:off x="187929" y="1183588"/>
          <a:ext cx="342023" cy="3416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865A78-F36C-4008-A8D6-6517125F7837}">
      <dsp:nvSpPr>
        <dsp:cNvPr id="0" name=""/>
        <dsp:cNvSpPr/>
      </dsp:nvSpPr>
      <dsp:spPr>
        <a:xfrm>
          <a:off x="717881" y="1043806"/>
          <a:ext cx="6188939" cy="660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9" tIns="69859" rIns="69859" bIns="6985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 or more choices of Engineering Branches will be provided basing on the response.</a:t>
          </a:r>
        </a:p>
      </dsp:txBody>
      <dsp:txXfrm>
        <a:off x="717881" y="1043806"/>
        <a:ext cx="6188939" cy="660081"/>
      </dsp:txXfrm>
    </dsp:sp>
    <dsp:sp modelId="{CE30A21F-90CE-4792-AC9A-0AE2F647B884}">
      <dsp:nvSpPr>
        <dsp:cNvPr id="0" name=""/>
        <dsp:cNvSpPr/>
      </dsp:nvSpPr>
      <dsp:spPr>
        <a:xfrm>
          <a:off x="0" y="1868909"/>
          <a:ext cx="6928565" cy="9289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1E8FAD-B75B-44D6-9BC5-4BF55B06EEE3}">
      <dsp:nvSpPr>
        <dsp:cNvPr id="0" name=""/>
        <dsp:cNvSpPr/>
      </dsp:nvSpPr>
      <dsp:spPr>
        <a:xfrm>
          <a:off x="187929" y="2162554"/>
          <a:ext cx="342023" cy="3416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9F3084-50FC-495C-8728-186CD9091218}">
      <dsp:nvSpPr>
        <dsp:cNvPr id="0" name=""/>
        <dsp:cNvSpPr/>
      </dsp:nvSpPr>
      <dsp:spPr>
        <a:xfrm>
          <a:off x="645966" y="2019280"/>
          <a:ext cx="6188939" cy="660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9" tIns="69859" rIns="69859" bIns="6985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Add-on feature </a:t>
          </a:r>
          <a:r>
            <a:rPr lang="en-US" sz="1800" kern="1200" dirty="0"/>
            <a:t>- List of Colleges with reviews can be accessed using the search bar.</a:t>
          </a:r>
        </a:p>
      </dsp:txBody>
      <dsp:txXfrm>
        <a:off x="645966" y="2019280"/>
        <a:ext cx="6188939" cy="660081"/>
      </dsp:txXfrm>
    </dsp:sp>
    <dsp:sp modelId="{861AFBB5-F448-4F2A-9519-241F3B45B6A0}">
      <dsp:nvSpPr>
        <dsp:cNvPr id="0" name=""/>
        <dsp:cNvSpPr/>
      </dsp:nvSpPr>
      <dsp:spPr>
        <a:xfrm>
          <a:off x="0" y="2962908"/>
          <a:ext cx="6928565" cy="8403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EF650E-6FCE-4385-A4EE-A8744565FDEB}">
      <dsp:nvSpPr>
        <dsp:cNvPr id="0" name=""/>
        <dsp:cNvSpPr/>
      </dsp:nvSpPr>
      <dsp:spPr>
        <a:xfrm>
          <a:off x="187929" y="3212217"/>
          <a:ext cx="342023" cy="3416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17ED54-F8A5-41F1-8665-B45B3BED342D}">
      <dsp:nvSpPr>
        <dsp:cNvPr id="0" name=""/>
        <dsp:cNvSpPr/>
      </dsp:nvSpPr>
      <dsp:spPr>
        <a:xfrm>
          <a:off x="645966" y="3037444"/>
          <a:ext cx="6188939" cy="660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9" tIns="69859" rIns="69859" bIns="6985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 Branches that are shown can be selected to analyze all the information relating to that particular branch. </a:t>
          </a:r>
        </a:p>
      </dsp:txBody>
      <dsp:txXfrm>
        <a:off x="645966" y="3037444"/>
        <a:ext cx="6188939" cy="660081"/>
      </dsp:txXfrm>
    </dsp:sp>
    <dsp:sp modelId="{1C447EB5-2938-47BC-B1E8-6151D7EC80C7}">
      <dsp:nvSpPr>
        <dsp:cNvPr id="0" name=""/>
        <dsp:cNvSpPr/>
      </dsp:nvSpPr>
      <dsp:spPr>
        <a:xfrm>
          <a:off x="0" y="4004443"/>
          <a:ext cx="6814028" cy="69077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95265A-20BF-4639-9E77-AAE25A69AF0D}">
      <dsp:nvSpPr>
        <dsp:cNvPr id="0" name=""/>
        <dsp:cNvSpPr/>
      </dsp:nvSpPr>
      <dsp:spPr>
        <a:xfrm>
          <a:off x="159414" y="4142781"/>
          <a:ext cx="342023" cy="3416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142825-35B9-468B-AB28-1283398F6708}">
      <dsp:nvSpPr>
        <dsp:cNvPr id="0" name=""/>
        <dsp:cNvSpPr/>
      </dsp:nvSpPr>
      <dsp:spPr>
        <a:xfrm>
          <a:off x="721673" y="3936297"/>
          <a:ext cx="6188939" cy="660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9" tIns="69859" rIns="69859" bIns="6985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Determine your career Accurately</a:t>
          </a:r>
        </a:p>
      </dsp:txBody>
      <dsp:txXfrm>
        <a:off x="721673" y="3936297"/>
        <a:ext cx="6188939" cy="660081"/>
      </dsp:txXfrm>
    </dsp:sp>
    <dsp:sp modelId="{402448BE-8B7D-4B41-8444-130A81D25AD1}">
      <dsp:nvSpPr>
        <dsp:cNvPr id="0" name=""/>
        <dsp:cNvSpPr/>
      </dsp:nvSpPr>
      <dsp:spPr>
        <a:xfrm>
          <a:off x="0" y="4828101"/>
          <a:ext cx="6928565" cy="6212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D986B4-634D-4DAD-A0D6-7FEB105D28DD}">
      <dsp:nvSpPr>
        <dsp:cNvPr id="0" name=""/>
        <dsp:cNvSpPr/>
      </dsp:nvSpPr>
      <dsp:spPr>
        <a:xfrm>
          <a:off x="187929" y="4967883"/>
          <a:ext cx="342023" cy="34168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EA9745-D863-4E09-BECF-6096B9BC4253}">
      <dsp:nvSpPr>
        <dsp:cNvPr id="0" name=""/>
        <dsp:cNvSpPr/>
      </dsp:nvSpPr>
      <dsp:spPr>
        <a:xfrm>
          <a:off x="739625" y="4800859"/>
          <a:ext cx="6188939" cy="660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9" tIns="69859" rIns="69859" bIns="6985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Chat Bot</a:t>
          </a:r>
        </a:p>
      </dsp:txBody>
      <dsp:txXfrm>
        <a:off x="739625" y="4800859"/>
        <a:ext cx="6188939" cy="660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1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3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196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14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479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37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69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7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6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7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8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5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3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6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5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03D46-EC7C-410D-9AAC-7762BB80A917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1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11DB0F-CA85-41D7-ADF1-363F2A2479BA}"/>
              </a:ext>
            </a:extLst>
          </p:cNvPr>
          <p:cNvSpPr txBox="1"/>
          <p:nvPr/>
        </p:nvSpPr>
        <p:spPr>
          <a:xfrm>
            <a:off x="8806375" y="4257774"/>
            <a:ext cx="3709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Team Members :</a:t>
            </a:r>
            <a:endParaRPr lang="en-US" sz="2000" dirty="0"/>
          </a:p>
          <a:p>
            <a:r>
              <a:rPr lang="en-US" sz="2000" dirty="0" err="1"/>
              <a:t>J.Deekshitha</a:t>
            </a:r>
            <a:endParaRPr lang="en-US" sz="2000" dirty="0"/>
          </a:p>
          <a:p>
            <a:r>
              <a:rPr lang="en-US" sz="2000" dirty="0" err="1"/>
              <a:t>M.Divija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 descr="Image result for career goals">
            <a:extLst>
              <a:ext uri="{FF2B5EF4-FFF2-40B4-BE49-F238E27FC236}">
                <a16:creationId xmlns:a16="http://schemas.microsoft.com/office/drawing/2014/main" id="{BCC6CE70-B863-4679-8E4F-2217BF82D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28228"/>
            <a:ext cx="6893169" cy="43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435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5C05633-CA0F-42CB-9108-056E04DB1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FEATURES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760DCC0-C4EC-4614-866D-224203812FA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14359873"/>
              </p:ext>
            </p:extLst>
          </p:nvPr>
        </p:nvGraphicFramePr>
        <p:xfrm>
          <a:off x="4741884" y="641551"/>
          <a:ext cx="6928565" cy="5603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9432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BADB-B4A0-413C-975D-F34B6B01D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283" y="2420941"/>
            <a:ext cx="9551120" cy="256309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YOU! </a:t>
            </a:r>
            <a:r>
              <a:rPr lang="en-US" sz="6000" dirty="0">
                <a:sym typeface="Wingdings" panose="05000000000000000000" pitchFamily="2" charset="2"/>
              </a:rPr>
              <a:t>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7978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EF35A6-0840-4DDF-8B69-5C05495AB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474508"/>
            <a:ext cx="8915400" cy="4211631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Problem statement</a:t>
            </a:r>
          </a:p>
          <a:p>
            <a:pPr lvl="1"/>
            <a:r>
              <a:rPr lang="en-IN" dirty="0"/>
              <a:t>User profile</a:t>
            </a:r>
          </a:p>
          <a:p>
            <a:pPr lvl="1"/>
            <a:r>
              <a:rPr lang="en-IN" dirty="0"/>
              <a:t>Solution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b="1" dirty="0"/>
              <a:t>Objectives </a:t>
            </a:r>
          </a:p>
          <a:p>
            <a:pPr lvl="1"/>
            <a:r>
              <a:rPr lang="en-IN" dirty="0"/>
              <a:t>Use Cases</a:t>
            </a:r>
          </a:p>
          <a:p>
            <a:pPr marL="457200" lvl="1" indent="0">
              <a:buNone/>
            </a:pPr>
            <a:endParaRPr lang="en-IN" b="1" dirty="0"/>
          </a:p>
          <a:p>
            <a:r>
              <a:rPr lang="en-IN" b="1" dirty="0"/>
              <a:t>Technology Stack</a:t>
            </a:r>
          </a:p>
          <a:p>
            <a:endParaRPr lang="en-IN" b="1" dirty="0"/>
          </a:p>
          <a:p>
            <a:r>
              <a:rPr lang="en-IN" b="1" dirty="0"/>
              <a:t>Market Research</a:t>
            </a:r>
          </a:p>
          <a:p>
            <a:endParaRPr lang="en-IN" b="1" dirty="0"/>
          </a:p>
          <a:p>
            <a:r>
              <a:rPr lang="en-IN" b="1" dirty="0"/>
              <a:t>Features</a:t>
            </a: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85570-3605-4075-9D10-E36D537DEA04}"/>
              </a:ext>
            </a:extLst>
          </p:cNvPr>
          <p:cNvSpPr txBox="1"/>
          <p:nvPr/>
        </p:nvSpPr>
        <p:spPr>
          <a:xfrm>
            <a:off x="1828800" y="510130"/>
            <a:ext cx="557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Contents : </a:t>
            </a:r>
          </a:p>
        </p:txBody>
      </p:sp>
    </p:spTree>
    <p:extLst>
      <p:ext uri="{BB962C8B-B14F-4D97-AF65-F5344CB8AC3E}">
        <p14:creationId xmlns:p14="http://schemas.microsoft.com/office/powerpoint/2010/main" val="14181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46E-C73D-4F36-A609-B32E8922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56681-27A8-4A6B-80D2-A73350073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407" y="1905000"/>
            <a:ext cx="4623364" cy="4606567"/>
          </a:xfrm>
        </p:spPr>
        <p:txBody>
          <a:bodyPr/>
          <a:lstStyle/>
          <a:p>
            <a:r>
              <a:rPr lang="en-US" dirty="0"/>
              <a:t>Do you know how much time and effort it takes to make the right choice? You’re not sure, because that’s something that you can’t guarantee on. </a:t>
            </a:r>
          </a:p>
          <a:p>
            <a:r>
              <a:rPr lang="en-US" dirty="0"/>
              <a:t>Students after high School depend upon the society for Career options and decisions. Well, this app helps you make choice for the right career. </a:t>
            </a:r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82E6843A-E138-415E-B6B0-FF6190DF8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8651" y="1252931"/>
            <a:ext cx="5191933" cy="4768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F62991-BDA9-4CAB-BF0C-CC365D46AA9E}"/>
              </a:ext>
            </a:extLst>
          </p:cNvPr>
          <p:cNvSpPr txBox="1"/>
          <p:nvPr/>
        </p:nvSpPr>
        <p:spPr>
          <a:xfrm>
            <a:off x="2939512" y="2533821"/>
            <a:ext cx="26502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What’s Next after 12</a:t>
            </a:r>
            <a:r>
              <a:rPr lang="en-US" sz="3200" baseline="30000" dirty="0">
                <a:solidFill>
                  <a:schemeClr val="bg1"/>
                </a:solidFill>
              </a:rPr>
              <a:t>th</a:t>
            </a:r>
            <a:r>
              <a:rPr lang="en-US" sz="32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244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A9922-92C5-4A37-9087-C1D063BF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365370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PROBLEM STATEMENT – User Profile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A5065-9A3E-4B88-94A4-2D749AFF6BDE}"/>
              </a:ext>
            </a:extLst>
          </p:cNvPr>
          <p:cNvSpPr txBox="1"/>
          <p:nvPr/>
        </p:nvSpPr>
        <p:spPr>
          <a:xfrm>
            <a:off x="585131" y="2633275"/>
            <a:ext cx="3650278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School Students (Opting MPC)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Image result for high school students cartoon images">
            <a:extLst>
              <a:ext uri="{FF2B5EF4-FFF2-40B4-BE49-F238E27FC236}">
                <a16:creationId xmlns:a16="http://schemas.microsoft.com/office/drawing/2014/main" id="{5C7940DB-6622-4AD5-9CA0-E5EB1EB33F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4" r="15634" b="-1"/>
          <a:stretch/>
        </p:blipFill>
        <p:spPr bwMode="auto">
          <a:xfrm>
            <a:off x="4619543" y="10"/>
            <a:ext cx="757245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084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A332E-5D2B-4D9F-8F1E-6ACC57496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42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BACD74-8CA9-454E-A0AB-2F9A3383385E}"/>
              </a:ext>
            </a:extLst>
          </p:cNvPr>
          <p:cNvSpPr txBox="1"/>
          <p:nvPr/>
        </p:nvSpPr>
        <p:spPr>
          <a:xfrm>
            <a:off x="9574459" y="4742365"/>
            <a:ext cx="2218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Choosing Career options could be dealt with in a smart way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46A542-9F0E-4A3F-A96F-F86D5878F360}"/>
              </a:ext>
            </a:extLst>
          </p:cNvPr>
          <p:cNvSpPr txBox="1"/>
          <p:nvPr/>
        </p:nvSpPr>
        <p:spPr>
          <a:xfrm>
            <a:off x="6650743" y="4779943"/>
            <a:ext cx="2551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amount of information to judge and decide properly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C2087-9B4C-4077-B843-63441AEE9557}"/>
              </a:ext>
            </a:extLst>
          </p:cNvPr>
          <p:cNvSpPr txBox="1"/>
          <p:nvPr/>
        </p:nvSpPr>
        <p:spPr>
          <a:xfrm>
            <a:off x="705487" y="4779943"/>
            <a:ext cx="2733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Easy-Peasy way for students to choose the right course!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859897-7ECE-4D50-A238-971E5674D5D4}"/>
              </a:ext>
            </a:extLst>
          </p:cNvPr>
          <p:cNvSpPr txBox="1"/>
          <p:nvPr/>
        </p:nvSpPr>
        <p:spPr>
          <a:xfrm>
            <a:off x="3678115" y="4742365"/>
            <a:ext cx="2801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Appropriate questions for students to analyze and Showcase their inner talents!</a:t>
            </a:r>
          </a:p>
        </p:txBody>
      </p:sp>
      <p:pic>
        <p:nvPicPr>
          <p:cNvPr id="3" name="Picture 2" descr="Image result for right">
            <a:extLst>
              <a:ext uri="{FF2B5EF4-FFF2-40B4-BE49-F238E27FC236}">
                <a16:creationId xmlns:a16="http://schemas.microsoft.com/office/drawing/2014/main" id="{0515598F-85A5-4172-8D1E-1E8829753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56" y="1511078"/>
            <a:ext cx="158115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inner talents">
            <a:extLst>
              <a:ext uri="{FF2B5EF4-FFF2-40B4-BE49-F238E27FC236}">
                <a16:creationId xmlns:a16="http://schemas.microsoft.com/office/drawing/2014/main" id="{CE796AE8-102B-49D0-96CE-E1F773428E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12" t="9061" b="2680"/>
          <a:stretch/>
        </p:blipFill>
        <p:spPr bwMode="auto">
          <a:xfrm>
            <a:off x="3678115" y="1744261"/>
            <a:ext cx="2552816" cy="255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Image result for decide properly">
            <a:extLst>
              <a:ext uri="{FF2B5EF4-FFF2-40B4-BE49-F238E27FC236}">
                <a16:creationId xmlns:a16="http://schemas.microsoft.com/office/drawing/2014/main" id="{CA21ACB2-4BC7-4B16-8DDD-DA48BD0E7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743" y="2181366"/>
            <a:ext cx="2393995" cy="173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Career options">
            <a:extLst>
              <a:ext uri="{FF2B5EF4-FFF2-40B4-BE49-F238E27FC236}">
                <a16:creationId xmlns:a16="http://schemas.microsoft.com/office/drawing/2014/main" id="{A4068D43-A4C6-4813-9ACD-96A80A8AE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130" y="2181366"/>
            <a:ext cx="2645083" cy="192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3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A4AB-D66D-4FE2-A6FC-AC90AE168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 : Use-Cases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E7035-CD59-43F9-9E57-1DF09D351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905000"/>
            <a:ext cx="8915400" cy="3777622"/>
          </a:xfrm>
        </p:spPr>
        <p:txBody>
          <a:bodyPr/>
          <a:lstStyle/>
          <a:p>
            <a:r>
              <a:rPr lang="en-US" dirty="0"/>
              <a:t>Student Login</a:t>
            </a:r>
          </a:p>
          <a:p>
            <a:r>
              <a:rPr lang="en-US" dirty="0"/>
              <a:t>List of Questions </a:t>
            </a:r>
          </a:p>
          <a:p>
            <a:r>
              <a:rPr lang="en-US" dirty="0"/>
              <a:t>Multiple options to choose from</a:t>
            </a:r>
          </a:p>
          <a:p>
            <a:r>
              <a:rPr lang="en-US" dirty="0"/>
              <a:t>Analysis of responses</a:t>
            </a:r>
          </a:p>
          <a:p>
            <a:r>
              <a:rPr lang="en-US" dirty="0"/>
              <a:t>Showcase 3 branches </a:t>
            </a:r>
          </a:p>
          <a:p>
            <a:r>
              <a:rPr lang="en-US" dirty="0"/>
              <a:t>Information about branches depending on response</a:t>
            </a:r>
          </a:p>
          <a:p>
            <a:r>
              <a:rPr lang="en-US" dirty="0"/>
              <a:t>Information about Colleges &amp; reviews</a:t>
            </a:r>
          </a:p>
          <a:p>
            <a:r>
              <a:rPr lang="en-US" dirty="0"/>
              <a:t>Chat Bot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0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A11D2CF-E7D3-493A-B888-D7650552AAAD}"/>
              </a:ext>
            </a:extLst>
          </p:cNvPr>
          <p:cNvSpPr/>
          <p:nvPr/>
        </p:nvSpPr>
        <p:spPr>
          <a:xfrm>
            <a:off x="4754404" y="137641"/>
            <a:ext cx="2218235" cy="586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login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D97C95-587E-4A43-8DC9-1DD7487EC052}"/>
              </a:ext>
            </a:extLst>
          </p:cNvPr>
          <p:cNvSpPr/>
          <p:nvPr/>
        </p:nvSpPr>
        <p:spPr>
          <a:xfrm>
            <a:off x="4754404" y="993124"/>
            <a:ext cx="2218235" cy="586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List of questions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584CAC3-6694-4128-9B91-22690C924DE7}"/>
              </a:ext>
            </a:extLst>
          </p:cNvPr>
          <p:cNvSpPr/>
          <p:nvPr/>
        </p:nvSpPr>
        <p:spPr>
          <a:xfrm>
            <a:off x="4715893" y="1842941"/>
            <a:ext cx="2295255" cy="751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Selection of options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AC58A65-76A1-492D-B4B0-D5D246F8B423}"/>
              </a:ext>
            </a:extLst>
          </p:cNvPr>
          <p:cNvSpPr/>
          <p:nvPr/>
        </p:nvSpPr>
        <p:spPr>
          <a:xfrm>
            <a:off x="4715892" y="2836130"/>
            <a:ext cx="2295256" cy="727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Analysis</a:t>
            </a:r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317817F8-1C7C-425A-8FD8-0A40819CC4FE}"/>
              </a:ext>
            </a:extLst>
          </p:cNvPr>
          <p:cNvSpPr/>
          <p:nvPr/>
        </p:nvSpPr>
        <p:spPr>
          <a:xfrm>
            <a:off x="5752568" y="2564015"/>
            <a:ext cx="161295" cy="2688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9367E38A-8C4C-466B-8517-07B1BBD79FC9}"/>
              </a:ext>
            </a:extLst>
          </p:cNvPr>
          <p:cNvSpPr/>
          <p:nvPr/>
        </p:nvSpPr>
        <p:spPr>
          <a:xfrm>
            <a:off x="5792845" y="740062"/>
            <a:ext cx="161295" cy="2819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579F6CA0-0378-4A72-B3A1-3CAE30DB545D}"/>
              </a:ext>
            </a:extLst>
          </p:cNvPr>
          <p:cNvSpPr/>
          <p:nvPr/>
        </p:nvSpPr>
        <p:spPr>
          <a:xfrm>
            <a:off x="5737840" y="1604773"/>
            <a:ext cx="190753" cy="249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03F9D7FA-58AB-4656-A8E8-5DC93B0CF17D}"/>
              </a:ext>
            </a:extLst>
          </p:cNvPr>
          <p:cNvSpPr/>
          <p:nvPr/>
        </p:nvSpPr>
        <p:spPr>
          <a:xfrm>
            <a:off x="5776916" y="3572728"/>
            <a:ext cx="177224" cy="327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AB9B9BF-95A0-4905-914B-D528A182D3FE}"/>
              </a:ext>
            </a:extLst>
          </p:cNvPr>
          <p:cNvSpPr/>
          <p:nvPr/>
        </p:nvSpPr>
        <p:spPr>
          <a:xfrm>
            <a:off x="5512181" y="3858209"/>
            <a:ext cx="642067" cy="233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B2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7C6275E-023A-4CA3-85A5-59C20262E50A}"/>
              </a:ext>
            </a:extLst>
          </p:cNvPr>
          <p:cNvSpPr/>
          <p:nvPr/>
        </p:nvSpPr>
        <p:spPr>
          <a:xfrm>
            <a:off x="6447453" y="3858209"/>
            <a:ext cx="709127" cy="233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B3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3D1061-D1C6-4037-A545-A6A899AB33A4}"/>
              </a:ext>
            </a:extLst>
          </p:cNvPr>
          <p:cNvSpPr/>
          <p:nvPr/>
        </p:nvSpPr>
        <p:spPr>
          <a:xfrm>
            <a:off x="4637314" y="3858209"/>
            <a:ext cx="642067" cy="233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B1</a:t>
            </a:r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F5DE0C4A-E9C7-47F8-9D41-314FBF9A4A4E}"/>
              </a:ext>
            </a:extLst>
          </p:cNvPr>
          <p:cNvSpPr/>
          <p:nvPr/>
        </p:nvSpPr>
        <p:spPr>
          <a:xfrm>
            <a:off x="5752568" y="4091474"/>
            <a:ext cx="207014" cy="2985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9C47EA4-1883-49E9-AD78-AB2DBC1B6388}"/>
              </a:ext>
            </a:extLst>
          </p:cNvPr>
          <p:cNvSpPr/>
          <p:nvPr/>
        </p:nvSpPr>
        <p:spPr>
          <a:xfrm>
            <a:off x="4713125" y="4376955"/>
            <a:ext cx="2259514" cy="471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Branch Info</a:t>
            </a:r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57F3DC45-7F95-4189-ACBD-27BE13AA0DAC}"/>
              </a:ext>
            </a:extLst>
          </p:cNvPr>
          <p:cNvSpPr/>
          <p:nvPr/>
        </p:nvSpPr>
        <p:spPr>
          <a:xfrm>
            <a:off x="5754711" y="4848737"/>
            <a:ext cx="207014" cy="4283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AF0E39D-7EB8-4F5B-ADE3-CE0F96F69B99}"/>
              </a:ext>
            </a:extLst>
          </p:cNvPr>
          <p:cNvSpPr/>
          <p:nvPr/>
        </p:nvSpPr>
        <p:spPr>
          <a:xfrm>
            <a:off x="4776942" y="5293934"/>
            <a:ext cx="2244177" cy="471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College Info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6C3AC91-BD57-4F1F-9B77-1CE5F7EA8BFE}"/>
              </a:ext>
            </a:extLst>
          </p:cNvPr>
          <p:cNvSpPr txBox="1"/>
          <p:nvPr/>
        </p:nvSpPr>
        <p:spPr>
          <a:xfrm>
            <a:off x="1567542" y="639181"/>
            <a:ext cx="2379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UML:</a:t>
            </a:r>
          </a:p>
        </p:txBody>
      </p:sp>
    </p:spTree>
    <p:extLst>
      <p:ext uri="{BB962C8B-B14F-4D97-AF65-F5344CB8AC3E}">
        <p14:creationId xmlns:p14="http://schemas.microsoft.com/office/powerpoint/2010/main" val="3826927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93C5-9DE0-4ED2-AFA7-F3192BA24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782147"/>
            <a:ext cx="8915399" cy="830424"/>
          </a:xfrm>
        </p:spPr>
        <p:txBody>
          <a:bodyPr>
            <a:normAutofit/>
          </a:bodyPr>
          <a:lstStyle/>
          <a:p>
            <a:r>
              <a:rPr lang="en-IN" sz="2800" dirty="0"/>
              <a:t>Technology stack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2578C87-D2BF-4911-A70D-469E6DC4B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4568" y="2704265"/>
            <a:ext cx="8915399" cy="26865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HTML,CSS,Javascript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Django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Mysql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3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048591"/>
          <p:cNvSpPr>
            <a:spLocks noGrp="1"/>
          </p:cNvSpPr>
          <p:nvPr>
            <p:ph type="title"/>
          </p:nvPr>
        </p:nvSpPr>
        <p:spPr>
          <a:xfrm>
            <a:off x="3280313" y="525637"/>
            <a:ext cx="8911687" cy="1280890"/>
          </a:xfrm>
        </p:spPr>
        <p:txBody>
          <a:bodyPr/>
          <a:lstStyle/>
          <a:p>
            <a:r>
              <a:rPr lang="en-US" b="1" dirty="0"/>
              <a:t>       </a:t>
            </a:r>
            <a:r>
              <a:rPr lang="en-US" sz="4400" b="1" dirty="0"/>
              <a:t>MARKET RESEARCH</a:t>
            </a:r>
            <a:endParaRPr lang="en-IN" sz="4400" b="1" dirty="0"/>
          </a:p>
        </p:txBody>
      </p:sp>
      <p:sp>
        <p:nvSpPr>
          <p:cNvPr id="1048593" name="TextBox 1048592"/>
          <p:cNvSpPr txBox="1"/>
          <p:nvPr/>
        </p:nvSpPr>
        <p:spPr>
          <a:xfrm>
            <a:off x="1645460" y="1481063"/>
            <a:ext cx="8467127" cy="501675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Shiksha </a:t>
            </a:r>
            <a:r>
              <a:rPr lang="en-US" sz="2000" dirty="0">
                <a:solidFill>
                  <a:srgbClr val="000000"/>
                </a:solidFill>
              </a:rPr>
              <a:t>(Website) – Students are not judged based on the choices they make instead It is only relating to the streams the website provides.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Fair &amp; Lovely </a:t>
            </a:r>
            <a:r>
              <a:rPr lang="en-US" sz="2000" dirty="0">
                <a:solidFill>
                  <a:srgbClr val="000000"/>
                </a:solidFill>
              </a:rPr>
              <a:t>(Career Foundation) – Only specific names are provided depending upon the responses, without any additional information and reviews.</a:t>
            </a:r>
          </a:p>
          <a:p>
            <a:pPr marL="457200" indent="-457200">
              <a:buFont typeface="Arial"/>
              <a:buChar char="•"/>
            </a:pPr>
            <a:endParaRPr lang="en-US" sz="2000" dirty="0"/>
          </a:p>
          <a:p>
            <a:pPr marL="457200" indent="-457200">
              <a:buFont typeface="Arial"/>
              <a:buChar char="•"/>
            </a:pPr>
            <a:r>
              <a:rPr lang="en-US" sz="2000" dirty="0"/>
              <a:t>An estimated </a:t>
            </a:r>
            <a:r>
              <a:rPr lang="en-US" sz="2000" b="1" dirty="0"/>
              <a:t>26.5 million students</a:t>
            </a:r>
            <a:r>
              <a:rPr lang="en-US" sz="2000" dirty="0"/>
              <a:t> enroll in Indian higher education and 9 million people graduate every year.</a:t>
            </a:r>
            <a:endParaRPr lang="en-IN" sz="3200" dirty="0">
              <a:solidFill>
                <a:srgbClr val="000000"/>
              </a:solidFill>
            </a:endParaRPr>
          </a:p>
          <a:p>
            <a:endParaRPr lang="en-IN" sz="2400" dirty="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</a:rPr>
              <a:t>Nearly, </a:t>
            </a:r>
            <a:r>
              <a:rPr lang="en-US" sz="2000" b="1" dirty="0"/>
              <a:t>one out of six students </a:t>
            </a:r>
            <a:r>
              <a:rPr lang="en-US" sz="2000" dirty="0"/>
              <a:t>enroll in bachelor’s degree programs (four-year engineering) and rest are in three-year degrees.</a:t>
            </a:r>
            <a:endParaRPr lang="en-US" sz="1600" dirty="0"/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15061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PROBLEM STATEMENT : </vt:lpstr>
      <vt:lpstr>PROBLEM STATEMENT – User Profile</vt:lpstr>
      <vt:lpstr>SOLUTION</vt:lpstr>
      <vt:lpstr>Objectives : Use-Cases</vt:lpstr>
      <vt:lpstr>PowerPoint Presentation</vt:lpstr>
      <vt:lpstr>Technology stack</vt:lpstr>
      <vt:lpstr>       MARKET RESEARCH</vt:lpstr>
      <vt:lpstr>FEATURES </vt:lpstr>
      <vt:lpstr>THANK YOU!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Shivani Komandury</dc:creator>
  <cp:lastModifiedBy>Divija Morishetty</cp:lastModifiedBy>
  <cp:revision>28</cp:revision>
  <dcterms:created xsi:type="dcterms:W3CDTF">2019-02-24T17:19:00Z</dcterms:created>
  <dcterms:modified xsi:type="dcterms:W3CDTF">2019-02-25T16:58:25Z</dcterms:modified>
</cp:coreProperties>
</file>