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EF431-4548-4C72-81A9-9327984879E6}" v="42" dt="2020-08-24T04:06:36.488"/>
    <p1510:client id="{7350D142-A4D9-40AD-8938-19022A116313}" v="2109" dt="2020-08-24T06:57:33.062"/>
    <p1510:client id="{7F401C16-3F7E-4527-BE98-3A594CF35ACD}" v="288" dt="2020-08-24T10:54:00.622"/>
    <p1510:client id="{F0C5A456-E3A1-4382-A655-7877A5258BF1}" v="536" dt="2020-08-24T07:24:21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86CAC-6C1C-5E47-8D2C-B0A32D75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44807-EAFF-4F1F-8047-629C2D92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29" y="927055"/>
            <a:ext cx="2982206" cy="4480726"/>
          </a:xfrm>
        </p:spPr>
        <p:txBody>
          <a:bodyPr>
            <a:normAutofit/>
          </a:bodyPr>
          <a:lstStyle/>
          <a:p>
            <a:r>
              <a:rPr lang="en-US" sz="5500" b="1" dirty="0">
                <a:cs typeface="Calibri Light"/>
              </a:rPr>
              <a:t>Problems Faced in Current Situation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7C65-38BD-40FD-B941-7DACB36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04" y="1350103"/>
            <a:ext cx="5000300" cy="4510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cs typeface="Calibri"/>
              </a:rPr>
              <a:t>Currently 2020 is </a:t>
            </a:r>
            <a:r>
              <a:rPr lang="en-US" sz="1500" dirty="0">
                <a:ea typeface="+mn-lt"/>
                <a:cs typeface="+mn-lt"/>
              </a:rPr>
              <a:t>Covid-19 pandemic era</a:t>
            </a:r>
          </a:p>
          <a:p>
            <a:r>
              <a:rPr lang="en-US" sz="1500" dirty="0">
                <a:ea typeface="+mn-lt"/>
                <a:cs typeface="+mn-lt"/>
              </a:rPr>
              <a:t>Almost everything is online now like online school classes, working from home, competitions and meetups like MUN, Hackathons, </a:t>
            </a:r>
            <a:r>
              <a:rPr lang="en-US" sz="1500" err="1">
                <a:ea typeface="+mn-lt"/>
                <a:cs typeface="+mn-lt"/>
              </a:rPr>
              <a:t>TIECon</a:t>
            </a:r>
            <a:r>
              <a:rPr lang="en-US" sz="1500" dirty="0">
                <a:ea typeface="+mn-lt"/>
                <a:cs typeface="+mn-lt"/>
              </a:rPr>
              <a:t> , TEDx etc.</a:t>
            </a:r>
          </a:p>
          <a:p>
            <a:r>
              <a:rPr lang="en-US" sz="1500" dirty="0">
                <a:ea typeface="+mn-lt"/>
                <a:cs typeface="+mn-lt"/>
              </a:rPr>
              <a:t> It is difficult to keep track of time while working online.</a:t>
            </a:r>
          </a:p>
          <a:p>
            <a:r>
              <a:rPr lang="en-US" sz="1500" dirty="0">
                <a:cs typeface="Calibri"/>
              </a:rPr>
              <a:t>Sitting for long on gadgets I.e. Laptops &amp; mobile phones results in :</a:t>
            </a:r>
            <a:endParaRPr lang="en-US" sz="15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 Strain on our eyesight, dry eyes , increase in number of Spectacles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 Headaches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/>
              <a:t> Poor Posture Syndrome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>
                <a:ea typeface="+mn-lt"/>
                <a:cs typeface="+mn-lt"/>
              </a:rPr>
              <a:t>Inactivity can lead to obesity and other diseases</a:t>
            </a:r>
            <a:endParaRPr lang="en-US" sz="1500">
              <a:cs typeface="Calibri"/>
            </a:endParaRPr>
          </a:p>
          <a:p>
            <a:pPr marL="914400" lvl="2" indent="0">
              <a:buNone/>
            </a:pPr>
            <a:endParaRPr lang="en-US" sz="1500" dirty="0">
              <a:cs typeface="Calibri"/>
            </a:endParaRPr>
          </a:p>
          <a:p>
            <a:endParaRPr lang="en-US" sz="1500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D3E89-29BF-44B7-A789-86B46090FE57}"/>
              </a:ext>
            </a:extLst>
          </p:cNvPr>
          <p:cNvSpPr txBox="1"/>
          <p:nvPr/>
        </p:nvSpPr>
        <p:spPr>
          <a:xfrm>
            <a:off x="1011783" y="5526917"/>
            <a:ext cx="83387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* Need of an Hour is an App which manages our health along with our work.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9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1D6C7-0C9E-48B8-B8B0-FC4D9F57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Solution to this Problem effecting our health and lifestyle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F158-0A0A-401F-8E91-4C6B2A17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400" b="1" i="1">
                <a:solidFill>
                  <a:schemeClr val="bg1"/>
                </a:solidFill>
              </a:rPr>
              <a:t>Healthify Work</a:t>
            </a:r>
            <a:endParaRPr lang="en-US" b="1" i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510869F0-1701-41B2-B5BC-3CD0C7D7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7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F2345-4ABF-1041-8F74-F1C5B222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>
                <a:cs typeface="Calibri Light"/>
              </a:rPr>
              <a:t>About App</a:t>
            </a:r>
            <a:endParaRPr lang="en-US" sz="6600" b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9EB84-B49A-A24D-9FD1-21E912F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68580" tIns="34290" rIns="68580" bIns="34290" rtlCol="0" anchor="ctr">
            <a:normAutofit fontScale="70000" lnSpcReduction="20000"/>
          </a:bodyPr>
          <a:lstStyle/>
          <a:p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err="1">
                <a:ea typeface="+mn-lt"/>
                <a:cs typeface="+mn-lt"/>
              </a:rPr>
              <a:t>Healthify</a:t>
            </a:r>
            <a:r>
              <a:rPr lang="en-US" sz="2400" dirty="0">
                <a:ea typeface="+mn-lt"/>
                <a:cs typeface="+mn-lt"/>
              </a:rPr>
              <a:t>  Work App is an unique health care </a:t>
            </a:r>
            <a:r>
              <a:rPr lang="en-US" sz="2400">
                <a:ea typeface="+mn-lt"/>
                <a:cs typeface="+mn-lt"/>
              </a:rPr>
              <a:t>wellbeing app for both Adults and Kids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 solves universal problem of working long hours online and its side effects on health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helps in taking regular breaks from online work.</a:t>
            </a:r>
          </a:p>
          <a:p>
            <a:r>
              <a:rPr lang="en-US" sz="2400" dirty="0">
                <a:ea typeface="+mn-lt"/>
                <a:cs typeface="+mn-lt"/>
              </a:rPr>
              <a:t>gives an alert when you need to take a break from screen time and when you need to go back to work.</a:t>
            </a:r>
          </a:p>
          <a:p>
            <a:r>
              <a:rPr lang="en-US" sz="2400" dirty="0">
                <a:cs typeface="Calibri" panose="020F0502020204030204"/>
              </a:rPr>
              <a:t>Guides about the healthy lifestyle options</a:t>
            </a:r>
          </a:p>
          <a:p>
            <a:r>
              <a:rPr lang="en-US" sz="2400">
                <a:ea typeface="+mn-lt"/>
                <a:cs typeface="+mn-lt"/>
              </a:rPr>
              <a:t>Gives options to improve your wellbeing and lifestyle by Yoga exercises, eyes exercises, healthy recipes and soulful meditation</a:t>
            </a:r>
            <a:endParaRPr lang="en-US" sz="2400" dirty="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Helps</a:t>
            </a:r>
            <a:r>
              <a:rPr lang="en-US" sz="2400" dirty="0">
                <a:cs typeface="Calibri" panose="020F0502020204030204"/>
              </a:rPr>
              <a:t> in improving both physical and mental health</a:t>
            </a:r>
          </a:p>
          <a:p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22ED1-6F59-4D27-9DCA-7BE9FA236349}"/>
              </a:ext>
            </a:extLst>
          </p:cNvPr>
          <p:cNvSpPr txBox="1"/>
          <p:nvPr/>
        </p:nvSpPr>
        <p:spPr>
          <a:xfrm>
            <a:off x="1114141" y="727453"/>
            <a:ext cx="100106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* Precaution is better than cure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44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EF8-1EAB-4B15-A688-0AA41249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Sneak Peek of Healthify Work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565488-561F-4106-8324-645FF504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36" y="1454944"/>
            <a:ext cx="2357022" cy="43172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273D6E-0ED7-4B59-88D5-1F6E7255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2" y="1502568"/>
            <a:ext cx="2138082" cy="4114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4FE2995-EC9E-4149-B969-BA747AEB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22" y="1514475"/>
            <a:ext cx="2153374" cy="42576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46FD7D8-35D0-4209-8227-19A4D6E5B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865" y="1550194"/>
            <a:ext cx="21709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15503-B916-4CEE-BE17-B0CD76B3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>
                <a:cs typeface="Calibri Light"/>
              </a:rPr>
              <a:t>Thank You!</a:t>
            </a:r>
            <a:endParaRPr lang="en-US" sz="48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48E8-45CE-40D0-BC32-F1B1D28B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2874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i="1" dirty="0">
                <a:cs typeface="Calibri"/>
              </a:rPr>
              <a:t>Application : </a:t>
            </a:r>
            <a:r>
              <a:rPr lang="en-US" sz="2400" i="1" dirty="0" err="1">
                <a:cs typeface="Calibri"/>
              </a:rPr>
              <a:t>Healthify</a:t>
            </a:r>
            <a:r>
              <a:rPr lang="en-US" sz="2400" i="1" dirty="0">
                <a:cs typeface="Calibri"/>
              </a:rPr>
              <a:t> Work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Developed by: Divij Chaudhry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 algn="r">
              <a:buNone/>
            </a:pPr>
            <a:r>
              <a:rPr lang="en-US" sz="2400" b="1" dirty="0">
                <a:cs typeface="Calibri"/>
              </a:rPr>
              <a:t>Presentation by : Divij Chaudhry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Problems Faced in Current Situation*</vt:lpstr>
      <vt:lpstr>Solution to this Problem effecting our health and lifestyle </vt:lpstr>
      <vt:lpstr>About App</vt:lpstr>
      <vt:lpstr>Sneak Peek of Healthify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614</cp:revision>
  <dcterms:created xsi:type="dcterms:W3CDTF">2020-08-23T09:24:24Z</dcterms:created>
  <dcterms:modified xsi:type="dcterms:W3CDTF">2020-08-24T10:54:24Z</dcterms:modified>
</cp:coreProperties>
</file>