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9" r:id="rId3"/>
    <p:sldId id="258" r:id="rId4"/>
    <p:sldId id="257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3" r:id="rId22"/>
    <p:sldId id="275" r:id="rId23"/>
    <p:sldId id="276" r:id="rId24"/>
    <p:sldId id="277" r:id="rId25"/>
    <p:sldId id="278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" pitchFamily="34" charset="0"/>
                <a:cs typeface="Arial" pitchFamily="34" charset="0"/>
              </a:rPr>
              <a:t>Apache Pulsar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14813"/>
            <a:ext cx="8382000" cy="393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752600"/>
            <a:ext cx="8324850" cy="396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13561"/>
            <a:ext cx="8305800" cy="44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57175"/>
            <a:ext cx="8305800" cy="4081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534400" cy="490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371600"/>
            <a:ext cx="8324850" cy="449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50" y="1752600"/>
            <a:ext cx="8477250" cy="384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8800" y="1371600"/>
            <a:ext cx="8585200" cy="465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50" y="1828800"/>
            <a:ext cx="8477250" cy="394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Geo-replication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7913" y="1752600"/>
            <a:ext cx="8066087" cy="398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Apache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Pulsar is a cloud-native, distributed messaging and streaming platform originally created at Yahoo! and now a top-level Apache Software Foundation project.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735834"/>
            <a:ext cx="8305800" cy="402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2932" y="1066800"/>
            <a:ext cx="8131068" cy="493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86460"/>
            <a:ext cx="8458200" cy="377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6436"/>
            <a:ext cx="8458200" cy="415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458200" cy="448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5013" y="1524000"/>
            <a:ext cx="8408987" cy="432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5013" y="1447800"/>
            <a:ext cx="8408987" cy="452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Advantages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Easy to deploy, lightweight compute process, developer-friendly APIs, no need to run your own stream processing engine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Low publish latency (&lt; 5ms) at scale with strong durability guarantees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Persistent message storage based on Apache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BookKeeper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IO-level isolation between write and read operations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Configurable replication between data centers across multiple geographic regions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REST Admin API for provisioning, administration, tools and monitoring. Can be deployed on bare metal,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Kubernetes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Amazon Web Services(AWS), and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DataCenter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Operating System(DC/OS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Expand capacity seamlessly to hundreds of nodes.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62200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Messaging and streaming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1104" y="1981200"/>
            <a:ext cx="8402896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97561"/>
            <a:ext cx="8305800" cy="299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2175" y="1676400"/>
            <a:ext cx="8251825" cy="364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1" y="1569893"/>
            <a:ext cx="8229600" cy="448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 of pulsar storage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7678" y="1600200"/>
            <a:ext cx="833632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1500</TotalTime>
  <Words>136</Words>
  <Application>Microsoft Office PowerPoint</Application>
  <PresentationFormat>On-screen Show (4:3)</PresentationFormat>
  <Paragraphs>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Solstice</vt:lpstr>
      <vt:lpstr>Apex</vt:lpstr>
      <vt:lpstr>Apache Pulsar</vt:lpstr>
      <vt:lpstr>Slide 2</vt:lpstr>
      <vt:lpstr>Advantages</vt:lpstr>
      <vt:lpstr>Messaging and streaming</vt:lpstr>
      <vt:lpstr>Slide 5</vt:lpstr>
      <vt:lpstr>Slide 6</vt:lpstr>
      <vt:lpstr>Slide 7</vt:lpstr>
      <vt:lpstr>Slide 8</vt:lpstr>
      <vt:lpstr>Design choice of pulsar storage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Geo-replication 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Pulsar</dc:title>
  <dc:creator>Divij</dc:creator>
  <cp:lastModifiedBy>HP</cp:lastModifiedBy>
  <cp:revision>29</cp:revision>
  <dcterms:created xsi:type="dcterms:W3CDTF">2006-08-16T00:00:00Z</dcterms:created>
  <dcterms:modified xsi:type="dcterms:W3CDTF">2021-10-19T09:04:58Z</dcterms:modified>
</cp:coreProperties>
</file>