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Lesson: Classifying Triangles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 4, 20XX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</a:t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4th grade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curriculum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18 students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Item 1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Item 2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Item 3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Item 4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Item 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8" name="Google Shape;98;p18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99" name="Google Shape;99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0" name="Google Shape;100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8"/>
          <p:cNvSpPr txBox="1"/>
          <p:nvPr>
            <p:ph idx="4294967295" type="body"/>
          </p:nvPr>
        </p:nvSpPr>
        <p:spPr>
          <a:xfrm>
            <a:off x="318375" y="3747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id="102" name="Google Shape;102;p1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105" name="Google Shape;105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6" name="Google Shape;106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8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id="108" name="Google Shape;108;p1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0" name="Google Shape;110;p18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111" name="Google Shape;111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" name="Google Shape;112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8"/>
          <p:cNvSpPr txBox="1"/>
          <p:nvPr>
            <p:ph idx="4294967295" type="body"/>
          </p:nvPr>
        </p:nvSpPr>
        <p:spPr>
          <a:xfrm>
            <a:off x="3304094" y="3747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id="114" name="Google Shape;114;p1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6" name="Google Shape;116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17" name="Google Shape;117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8" name="Google Shape;118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8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id="120" name="Google Shape;120;p1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2" name="Google Shape;122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23" name="Google Shape;123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4" name="Google Shape;124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8"/>
          <p:cNvSpPr txBox="1"/>
          <p:nvPr>
            <p:ph idx="4294967295" type="body"/>
          </p:nvPr>
        </p:nvSpPr>
        <p:spPr>
          <a:xfrm>
            <a:off x="6685979" y="3747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Incididunt ut labore et dolore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Consectetur adipiscing elit, sed do eiusmod tempor incididunt ut labore et dolore magna aliqua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