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86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3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3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0CDDA7-26A0-4418-8E0F-51A6759D4A8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B50BE1-8C12-450C-820F-5C2884F3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Restaurant in Toronto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72192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Toronto’s high Indian population makes it a great place to open an Indian Restaurant</a:t>
            </a:r>
          </a:p>
          <a:p>
            <a:r>
              <a:rPr lang="en-US" dirty="0" smtClean="0"/>
              <a:t>Challenge is to find which Neighborhood in Toronto would be ideal for that</a:t>
            </a:r>
          </a:p>
          <a:p>
            <a:r>
              <a:rPr lang="en-US" dirty="0" smtClean="0"/>
              <a:t>Key considerations to choose the neighborhood – </a:t>
            </a:r>
          </a:p>
          <a:p>
            <a:pPr lvl="1"/>
            <a:r>
              <a:rPr lang="en-US" dirty="0" smtClean="0"/>
              <a:t>High Indian population</a:t>
            </a:r>
          </a:p>
          <a:p>
            <a:pPr lvl="1"/>
            <a:r>
              <a:rPr lang="en-US" dirty="0" smtClean="0"/>
              <a:t>Low number of restaurants currently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“</a:t>
            </a:r>
            <a:r>
              <a:rPr lang="en-US" dirty="0">
                <a:effectLst/>
              </a:rPr>
              <a:t>List of Postal code of Canada: M” (</a:t>
            </a:r>
            <a:r>
              <a:rPr lang="en-US" dirty="0">
                <a:effectLst/>
                <a:hlinkClick r:id="rId2"/>
              </a:rPr>
              <a:t>https://en.wikipedia.org/wiki/List_of_postal_codes_of_Canada:_M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>
                <a:effectLst/>
              </a:rPr>
              <a:t>“https://cocl.us/</a:t>
            </a:r>
            <a:r>
              <a:rPr lang="en-US" dirty="0" err="1">
                <a:effectLst/>
              </a:rPr>
              <a:t>Geospatial_data</a:t>
            </a:r>
            <a:r>
              <a:rPr lang="en-US" dirty="0">
                <a:effectLst/>
              </a:rPr>
              <a:t>” csv file to get all the geographical coordinates of the neighborhoods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“Demographics of Toronto” (https://en.m.wikipedia.org/wiki/Demographics_of_Toronto#Ethnic_diversity) wiki page to fetch data regarding Indian Population at various neighborhoods.</a:t>
            </a:r>
          </a:p>
          <a:p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Foursquare </a:t>
            </a:r>
            <a:r>
              <a:rPr lang="en-US" dirty="0">
                <a:effectLst/>
              </a:rPr>
              <a:t>API (which gives venues recommendations), to get the details like Venue names, categories, Latitude, Longitude details of existing places to visit.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Restaurants in Toronto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04" y="1731963"/>
            <a:ext cx="9417067" cy="4059237"/>
          </a:xfrm>
        </p:spPr>
      </p:pic>
      <p:sp>
        <p:nvSpPr>
          <p:cNvPr id="5" name="Oval 4"/>
          <p:cNvSpPr/>
          <p:nvPr/>
        </p:nvSpPr>
        <p:spPr>
          <a:xfrm>
            <a:off x="1648691" y="2646218"/>
            <a:ext cx="2937164" cy="288174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Huge area with no Indian Restaurant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Restaurants in Toronto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731963"/>
            <a:ext cx="10555109" cy="4391746"/>
          </a:xfrm>
        </p:spPr>
      </p:pic>
    </p:spTree>
    <p:extLst>
      <p:ext uri="{BB962C8B-B14F-4D97-AF65-F5344CB8AC3E}">
        <p14:creationId xmlns:p14="http://schemas.microsoft.com/office/powerpoint/2010/main" val="18574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Population in Toronto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1580050"/>
            <a:ext cx="7318327" cy="5108234"/>
          </a:xfrm>
        </p:spPr>
      </p:pic>
    </p:spTree>
    <p:extLst>
      <p:ext uri="{BB962C8B-B14F-4D97-AF65-F5344CB8AC3E}">
        <p14:creationId xmlns:p14="http://schemas.microsoft.com/office/powerpoint/2010/main" val="10204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Population in Toronto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91" y="2547017"/>
            <a:ext cx="7172970" cy="2842401"/>
          </a:xfrm>
        </p:spPr>
      </p:pic>
    </p:spTree>
    <p:extLst>
      <p:ext uri="{BB962C8B-B14F-4D97-AF65-F5344CB8AC3E}">
        <p14:creationId xmlns:p14="http://schemas.microsoft.com/office/powerpoint/2010/main" val="31552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 found 13 Indian Restaurants in Toronto. Majorly located in Scarborough, East York and Downtown Toronto.</a:t>
            </a:r>
          </a:p>
          <a:p>
            <a:r>
              <a:rPr lang="en-US" b="1" dirty="0" err="1">
                <a:effectLst/>
              </a:rPr>
              <a:t>Etobicoke</a:t>
            </a:r>
            <a:r>
              <a:rPr lang="en-US" b="1" dirty="0">
                <a:effectLst/>
              </a:rPr>
              <a:t> and Scarborough </a:t>
            </a:r>
            <a:r>
              <a:rPr lang="en-US" dirty="0">
                <a:effectLst/>
              </a:rPr>
              <a:t>are the Neighborhoods in Toronto with maximum Indian population </a:t>
            </a:r>
          </a:p>
          <a:p>
            <a:r>
              <a:rPr lang="en-US" b="1" dirty="0" err="1">
                <a:effectLst/>
              </a:rPr>
              <a:t>Etobicoke</a:t>
            </a:r>
            <a:r>
              <a:rPr lang="en-US" b="1" dirty="0">
                <a:effectLst/>
              </a:rPr>
              <a:t> location does not have any Indian Restaurant </a:t>
            </a:r>
            <a:r>
              <a:rPr lang="en-US" dirty="0">
                <a:effectLst/>
              </a:rPr>
              <a:t>hence it is a good location to open a new Indian </a:t>
            </a:r>
            <a:r>
              <a:rPr lang="en-US" dirty="0" smtClean="0">
                <a:effectLst/>
              </a:rPr>
              <a:t>Restaurant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4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Etobicoke</a:t>
            </a:r>
            <a:r>
              <a:rPr lang="en-US" dirty="0">
                <a:effectLst/>
              </a:rPr>
              <a:t> can be considered as a prime location for an Indian restaurant.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However</a:t>
            </a:r>
            <a:r>
              <a:rPr lang="en-US" dirty="0">
                <a:effectLst/>
              </a:rPr>
              <a:t>, the scope of this analysis is limited to the information gathered from Wikipedia and Foursquare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Scarborough can also be considered as an option since it also has a huge Indian population and also has a few Indian restaurants which indicate that there is actually demand for Indian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</TotalTime>
  <Words>252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Slate</vt:lpstr>
      <vt:lpstr>Indian Restaurant in Toronto</vt:lpstr>
      <vt:lpstr>Introduction</vt:lpstr>
      <vt:lpstr>Data Sources</vt:lpstr>
      <vt:lpstr>Indian Restaurants in Toronto</vt:lpstr>
      <vt:lpstr>Indian Restaurants in Toronto</vt:lpstr>
      <vt:lpstr>Indian Population in Toronto</vt:lpstr>
      <vt:lpstr>Indian Population in Toronto</vt:lpstr>
      <vt:lpstr>Results</vt:lpstr>
      <vt:lpstr>Discussion &amp; Conclusion</vt:lpstr>
      <vt:lpstr>Thank You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Restaurant in Toronto</dc:title>
  <dc:creator>Divyanshu Chandola</dc:creator>
  <cp:lastModifiedBy>Divyanshu Chandola</cp:lastModifiedBy>
  <cp:revision>3</cp:revision>
  <dcterms:created xsi:type="dcterms:W3CDTF">2020-01-05T04:31:35Z</dcterms:created>
  <dcterms:modified xsi:type="dcterms:W3CDTF">2020-01-05T04:49:32Z</dcterms:modified>
</cp:coreProperties>
</file>