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18288000" cy="10287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72139" y="300101"/>
            <a:ext cx="6268084" cy="1427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800" b="0" i="0">
                <a:solidFill>
                  <a:srgbClr val="00694B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00694B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800" b="0" i="0">
                <a:solidFill>
                  <a:srgbClr val="00694B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0694B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AF5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9454999" y="4142529"/>
            <a:ext cx="7428230" cy="4945380"/>
          </a:xfrm>
          <a:custGeom>
            <a:avLst/>
            <a:gdLst/>
            <a:ahLst/>
            <a:cxnLst/>
            <a:rect l="l" t="t" r="r" b="b"/>
            <a:pathLst>
              <a:path w="7428230" h="4945380">
                <a:moveTo>
                  <a:pt x="7351826" y="4944884"/>
                </a:moveTo>
                <a:lnTo>
                  <a:pt x="76199" y="4944884"/>
                </a:lnTo>
                <a:lnTo>
                  <a:pt x="61264" y="4943406"/>
                </a:lnTo>
                <a:lnTo>
                  <a:pt x="22318" y="4922566"/>
                </a:lnTo>
                <a:lnTo>
                  <a:pt x="1477" y="4883619"/>
                </a:lnTo>
                <a:lnTo>
                  <a:pt x="0" y="4868684"/>
                </a:lnTo>
                <a:lnTo>
                  <a:pt x="0" y="76199"/>
                </a:lnTo>
                <a:lnTo>
                  <a:pt x="12802" y="33924"/>
                </a:lnTo>
                <a:lnTo>
                  <a:pt x="47039" y="5800"/>
                </a:lnTo>
                <a:lnTo>
                  <a:pt x="76199" y="0"/>
                </a:lnTo>
                <a:lnTo>
                  <a:pt x="7351826" y="0"/>
                </a:lnTo>
                <a:lnTo>
                  <a:pt x="7394101" y="12802"/>
                </a:lnTo>
                <a:lnTo>
                  <a:pt x="7422225" y="47039"/>
                </a:lnTo>
                <a:lnTo>
                  <a:pt x="7428026" y="76199"/>
                </a:lnTo>
                <a:lnTo>
                  <a:pt x="7428026" y="4868684"/>
                </a:lnTo>
                <a:lnTo>
                  <a:pt x="7415223" y="4910960"/>
                </a:lnTo>
                <a:lnTo>
                  <a:pt x="7380985" y="4939084"/>
                </a:lnTo>
                <a:lnTo>
                  <a:pt x="7351826" y="4944884"/>
                </a:lnTo>
                <a:close/>
              </a:path>
            </a:pathLst>
          </a:custGeom>
          <a:solidFill>
            <a:srgbClr val="A8DE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800" b="0" i="0">
                <a:solidFill>
                  <a:srgbClr val="00694B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AF5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0"/>
            <a:ext cx="10929620" cy="10287000"/>
          </a:xfrm>
          <a:custGeom>
            <a:avLst/>
            <a:gdLst/>
            <a:ahLst/>
            <a:cxnLst/>
            <a:rect l="l" t="t" r="r" b="b"/>
            <a:pathLst>
              <a:path w="10929620" h="10287000">
                <a:moveTo>
                  <a:pt x="0" y="10286999"/>
                </a:moveTo>
                <a:lnTo>
                  <a:pt x="0" y="0"/>
                </a:lnTo>
                <a:lnTo>
                  <a:pt x="10929625" y="0"/>
                </a:lnTo>
                <a:lnTo>
                  <a:pt x="10929625" y="10286999"/>
                </a:lnTo>
                <a:lnTo>
                  <a:pt x="0" y="10286999"/>
                </a:lnTo>
                <a:close/>
              </a:path>
            </a:pathLst>
          </a:custGeom>
          <a:solidFill>
            <a:srgbClr val="28D0A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929625" cy="10286999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0" y="11"/>
            <a:ext cx="10929620" cy="10287000"/>
          </a:xfrm>
          <a:custGeom>
            <a:avLst/>
            <a:gdLst/>
            <a:ahLst/>
            <a:cxnLst/>
            <a:rect l="l" t="t" r="r" b="b"/>
            <a:pathLst>
              <a:path w="10929620" h="10287000">
                <a:moveTo>
                  <a:pt x="10929620" y="0"/>
                </a:moveTo>
                <a:lnTo>
                  <a:pt x="0" y="0"/>
                </a:lnTo>
                <a:lnTo>
                  <a:pt x="0" y="10287000"/>
                </a:lnTo>
                <a:lnTo>
                  <a:pt x="10929620" y="10287000"/>
                </a:lnTo>
                <a:lnTo>
                  <a:pt x="10929620" y="0"/>
                </a:lnTo>
                <a:close/>
              </a:path>
            </a:pathLst>
          </a:custGeom>
          <a:solidFill>
            <a:srgbClr val="FFFFFF">
              <a:alpha val="2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800" b="0" i="0">
                <a:solidFill>
                  <a:srgbClr val="00694B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AF5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41331" y="324103"/>
            <a:ext cx="12805336" cy="1555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800" b="0" i="0">
                <a:solidFill>
                  <a:srgbClr val="00694B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1650" y="2601189"/>
            <a:ext cx="17011015" cy="57689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00694B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sp>
          <p:nvSpPr>
            <p:cNvPr id="3" name="object 3" descr=""/>
            <p:cNvSpPr/>
            <p:nvPr/>
          </p:nvSpPr>
          <p:spPr>
            <a:xfrm>
              <a:off x="10929625" y="0"/>
              <a:ext cx="7358380" cy="10287000"/>
            </a:xfrm>
            <a:custGeom>
              <a:avLst/>
              <a:gdLst/>
              <a:ahLst/>
              <a:cxnLst/>
              <a:rect l="l" t="t" r="r" b="b"/>
              <a:pathLst>
                <a:path w="7358380" h="10287000">
                  <a:moveTo>
                    <a:pt x="0" y="10286999"/>
                  </a:moveTo>
                  <a:lnTo>
                    <a:pt x="7358372" y="10286999"/>
                  </a:lnTo>
                  <a:lnTo>
                    <a:pt x="7358372" y="0"/>
                  </a:lnTo>
                  <a:lnTo>
                    <a:pt x="0" y="0"/>
                  </a:lnTo>
                  <a:lnTo>
                    <a:pt x="0" y="10286999"/>
                  </a:lnTo>
                  <a:close/>
                </a:path>
              </a:pathLst>
            </a:custGeom>
            <a:solidFill>
              <a:srgbClr val="FAF5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0" y="0"/>
              <a:ext cx="10929620" cy="10287000"/>
            </a:xfrm>
            <a:custGeom>
              <a:avLst/>
              <a:gdLst/>
              <a:ahLst/>
              <a:cxnLst/>
              <a:rect l="l" t="t" r="r" b="b"/>
              <a:pathLst>
                <a:path w="10929620" h="10287000">
                  <a:moveTo>
                    <a:pt x="0" y="10286999"/>
                  </a:moveTo>
                  <a:lnTo>
                    <a:pt x="0" y="0"/>
                  </a:lnTo>
                  <a:lnTo>
                    <a:pt x="10929625" y="0"/>
                  </a:lnTo>
                  <a:lnTo>
                    <a:pt x="10929625" y="10286999"/>
                  </a:lnTo>
                  <a:lnTo>
                    <a:pt x="0" y="10286999"/>
                  </a:lnTo>
                  <a:close/>
                </a:path>
              </a:pathLst>
            </a:custGeom>
            <a:solidFill>
              <a:srgbClr val="28D0A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0929625" cy="10286999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0" y="11"/>
              <a:ext cx="10929620" cy="10287000"/>
            </a:xfrm>
            <a:custGeom>
              <a:avLst/>
              <a:gdLst/>
              <a:ahLst/>
              <a:cxnLst/>
              <a:rect l="l" t="t" r="r" b="b"/>
              <a:pathLst>
                <a:path w="10929620" h="10287000">
                  <a:moveTo>
                    <a:pt x="10929620" y="0"/>
                  </a:moveTo>
                  <a:lnTo>
                    <a:pt x="0" y="0"/>
                  </a:lnTo>
                  <a:lnTo>
                    <a:pt x="0" y="10287000"/>
                  </a:lnTo>
                  <a:lnTo>
                    <a:pt x="10929620" y="10287000"/>
                  </a:lnTo>
                  <a:lnTo>
                    <a:pt x="10929620" y="0"/>
                  </a:lnTo>
                  <a:close/>
                </a:path>
              </a:pathLst>
            </a:custGeom>
            <a:solidFill>
              <a:srgbClr val="FFFFFF">
                <a:alpha val="2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709192" y="2018294"/>
              <a:ext cx="5709805" cy="6248399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2497322" y="2952831"/>
              <a:ext cx="2411095" cy="2411095"/>
            </a:xfrm>
            <a:custGeom>
              <a:avLst/>
              <a:gdLst/>
              <a:ahLst/>
              <a:cxnLst/>
              <a:rect l="l" t="t" r="r" b="b"/>
              <a:pathLst>
                <a:path w="2411095" h="2411095">
                  <a:moveTo>
                    <a:pt x="1205466" y="2410614"/>
                  </a:moveTo>
                  <a:lnTo>
                    <a:pt x="1146319" y="2409170"/>
                  </a:lnTo>
                  <a:lnTo>
                    <a:pt x="1087314" y="2404825"/>
                  </a:lnTo>
                  <a:lnTo>
                    <a:pt x="1028594" y="2397590"/>
                  </a:lnTo>
                  <a:lnTo>
                    <a:pt x="970300" y="2387482"/>
                  </a:lnTo>
                  <a:lnTo>
                    <a:pt x="912571" y="2374526"/>
                  </a:lnTo>
                  <a:lnTo>
                    <a:pt x="855548" y="2358752"/>
                  </a:lnTo>
                  <a:lnTo>
                    <a:pt x="799368" y="2340199"/>
                  </a:lnTo>
                  <a:lnTo>
                    <a:pt x="744166" y="2318912"/>
                  </a:lnTo>
                  <a:lnTo>
                    <a:pt x="690075" y="2294941"/>
                  </a:lnTo>
                  <a:lnTo>
                    <a:pt x="637225" y="2268345"/>
                  </a:lnTo>
                  <a:lnTo>
                    <a:pt x="585745" y="2239187"/>
                  </a:lnTo>
                  <a:lnTo>
                    <a:pt x="535757" y="2207539"/>
                  </a:lnTo>
                  <a:lnTo>
                    <a:pt x="487382" y="2173475"/>
                  </a:lnTo>
                  <a:lnTo>
                    <a:pt x="440737" y="2137079"/>
                  </a:lnTo>
                  <a:lnTo>
                    <a:pt x="395935" y="2098438"/>
                  </a:lnTo>
                  <a:lnTo>
                    <a:pt x="353082" y="2057644"/>
                  </a:lnTo>
                  <a:lnTo>
                    <a:pt x="312283" y="2014797"/>
                  </a:lnTo>
                  <a:lnTo>
                    <a:pt x="273636" y="1969999"/>
                  </a:lnTo>
                  <a:lnTo>
                    <a:pt x="237234" y="1923359"/>
                  </a:lnTo>
                  <a:lnTo>
                    <a:pt x="203164" y="1874990"/>
                  </a:lnTo>
                  <a:lnTo>
                    <a:pt x="171509" y="1825006"/>
                  </a:lnTo>
                  <a:lnTo>
                    <a:pt x="142344" y="1773529"/>
                  </a:lnTo>
                  <a:lnTo>
                    <a:pt x="115741" y="1720683"/>
                  </a:lnTo>
                  <a:lnTo>
                    <a:pt x="91763" y="1666595"/>
                  </a:lnTo>
                  <a:lnTo>
                    <a:pt x="70469" y="1611396"/>
                  </a:lnTo>
                  <a:lnTo>
                    <a:pt x="51908" y="1555218"/>
                  </a:lnTo>
                  <a:lnTo>
                    <a:pt x="36127" y="1498197"/>
                  </a:lnTo>
                  <a:lnTo>
                    <a:pt x="23163" y="1440470"/>
                  </a:lnTo>
                  <a:lnTo>
                    <a:pt x="13048" y="1382177"/>
                  </a:lnTo>
                  <a:lnTo>
                    <a:pt x="5805" y="1323458"/>
                  </a:lnTo>
                  <a:lnTo>
                    <a:pt x="1452" y="1264454"/>
                  </a:lnTo>
                  <a:lnTo>
                    <a:pt x="0" y="1205307"/>
                  </a:lnTo>
                  <a:lnTo>
                    <a:pt x="359" y="1175734"/>
                  </a:lnTo>
                  <a:lnTo>
                    <a:pt x="3255" y="1116659"/>
                  </a:lnTo>
                  <a:lnTo>
                    <a:pt x="9046" y="1057796"/>
                  </a:lnTo>
                  <a:lnTo>
                    <a:pt x="17718" y="999289"/>
                  </a:lnTo>
                  <a:lnTo>
                    <a:pt x="29250" y="941278"/>
                  </a:lnTo>
                  <a:lnTo>
                    <a:pt x="43614" y="883903"/>
                  </a:lnTo>
                  <a:lnTo>
                    <a:pt x="60775" y="827301"/>
                  </a:lnTo>
                  <a:lnTo>
                    <a:pt x="80693" y="771609"/>
                  </a:lnTo>
                  <a:lnTo>
                    <a:pt x="103319" y="716962"/>
                  </a:lnTo>
                  <a:lnTo>
                    <a:pt x="128599" y="663490"/>
                  </a:lnTo>
                  <a:lnTo>
                    <a:pt x="156472" y="611324"/>
                  </a:lnTo>
                  <a:lnTo>
                    <a:pt x="186871" y="560587"/>
                  </a:lnTo>
                  <a:lnTo>
                    <a:pt x="219722" y="511403"/>
                  </a:lnTo>
                  <a:lnTo>
                    <a:pt x="254947" y="463890"/>
                  </a:lnTo>
                  <a:lnTo>
                    <a:pt x="292461" y="418163"/>
                  </a:lnTo>
                  <a:lnTo>
                    <a:pt x="332173" y="374331"/>
                  </a:lnTo>
                  <a:lnTo>
                    <a:pt x="373987" y="332500"/>
                  </a:lnTo>
                  <a:lnTo>
                    <a:pt x="417803" y="292770"/>
                  </a:lnTo>
                  <a:lnTo>
                    <a:pt x="463516" y="255239"/>
                  </a:lnTo>
                  <a:lnTo>
                    <a:pt x="511015" y="219995"/>
                  </a:lnTo>
                  <a:lnTo>
                    <a:pt x="560186" y="187124"/>
                  </a:lnTo>
                  <a:lnTo>
                    <a:pt x="610911" y="156706"/>
                  </a:lnTo>
                  <a:lnTo>
                    <a:pt x="663067" y="128812"/>
                  </a:lnTo>
                  <a:lnTo>
                    <a:pt x="716528" y="103511"/>
                  </a:lnTo>
                  <a:lnTo>
                    <a:pt x="771167" y="80863"/>
                  </a:lnTo>
                  <a:lnTo>
                    <a:pt x="826850" y="60923"/>
                  </a:lnTo>
                  <a:lnTo>
                    <a:pt x="883445" y="43740"/>
                  </a:lnTo>
                  <a:lnTo>
                    <a:pt x="940815" y="29353"/>
                  </a:lnTo>
                  <a:lnTo>
                    <a:pt x="998822" y="17799"/>
                  </a:lnTo>
                  <a:lnTo>
                    <a:pt x="1057326" y="9104"/>
                  </a:lnTo>
                  <a:lnTo>
                    <a:pt x="1116186" y="3290"/>
                  </a:lnTo>
                  <a:lnTo>
                    <a:pt x="1175259" y="371"/>
                  </a:lnTo>
                  <a:lnTo>
                    <a:pt x="1204832" y="0"/>
                  </a:lnTo>
                  <a:lnTo>
                    <a:pt x="1234415" y="351"/>
                  </a:lnTo>
                  <a:lnTo>
                    <a:pt x="1293509" y="3231"/>
                  </a:lnTo>
                  <a:lnTo>
                    <a:pt x="1352391" y="9007"/>
                  </a:lnTo>
                  <a:lnTo>
                    <a:pt x="1410918" y="17666"/>
                  </a:lnTo>
                  <a:lnTo>
                    <a:pt x="1468951" y="29187"/>
                  </a:lnTo>
                  <a:lnTo>
                    <a:pt x="1526348" y="43541"/>
                  </a:lnTo>
                  <a:lnTo>
                    <a:pt x="1582971" y="60695"/>
                  </a:lnTo>
                  <a:lnTo>
                    <a:pt x="1638684" y="80607"/>
                  </a:lnTo>
                  <a:lnTo>
                    <a:pt x="1693353" y="103228"/>
                  </a:lnTo>
                  <a:lnTo>
                    <a:pt x="1746846" y="128505"/>
                  </a:lnTo>
                  <a:lnTo>
                    <a:pt x="1799034" y="156377"/>
                  </a:lnTo>
                  <a:lnTo>
                    <a:pt x="1849791" y="186776"/>
                  </a:lnTo>
                  <a:lnTo>
                    <a:pt x="1898996" y="219629"/>
                  </a:lnTo>
                  <a:lnTo>
                    <a:pt x="1946529" y="254856"/>
                  </a:lnTo>
                  <a:lnTo>
                    <a:pt x="1992277" y="292374"/>
                  </a:lnTo>
                  <a:lnTo>
                    <a:pt x="2036128" y="332092"/>
                  </a:lnTo>
                  <a:lnTo>
                    <a:pt x="2077977" y="373914"/>
                  </a:lnTo>
                  <a:lnTo>
                    <a:pt x="2117723" y="417739"/>
                  </a:lnTo>
                  <a:lnTo>
                    <a:pt x="2155272" y="463462"/>
                  </a:lnTo>
                  <a:lnTo>
                    <a:pt x="2190530" y="510972"/>
                  </a:lnTo>
                  <a:lnTo>
                    <a:pt x="2223416" y="560155"/>
                  </a:lnTo>
                  <a:lnTo>
                    <a:pt x="2253848" y="610893"/>
                  </a:lnTo>
                  <a:lnTo>
                    <a:pt x="2281754" y="663063"/>
                  </a:lnTo>
                  <a:lnTo>
                    <a:pt x="2307066" y="716539"/>
                  </a:lnTo>
                  <a:lnTo>
                    <a:pt x="2329723" y="771193"/>
                  </a:lnTo>
                  <a:lnTo>
                    <a:pt x="2349671" y="826893"/>
                  </a:lnTo>
                  <a:lnTo>
                    <a:pt x="2366863" y="883505"/>
                  </a:lnTo>
                  <a:lnTo>
                    <a:pt x="2381255" y="940892"/>
                  </a:lnTo>
                  <a:lnTo>
                    <a:pt x="2392813" y="998916"/>
                  </a:lnTo>
                  <a:lnTo>
                    <a:pt x="2401510" y="1057438"/>
                  </a:lnTo>
                  <a:lnTo>
                    <a:pt x="2407325" y="1116316"/>
                  </a:lnTo>
                  <a:lnTo>
                    <a:pt x="2410244" y="1175408"/>
                  </a:lnTo>
                  <a:lnTo>
                    <a:pt x="2410615" y="1204991"/>
                  </a:lnTo>
                  <a:lnTo>
                    <a:pt x="2410260" y="1234573"/>
                  </a:lnTo>
                  <a:lnTo>
                    <a:pt x="2407372" y="1293667"/>
                  </a:lnTo>
                  <a:lnTo>
                    <a:pt x="2401588" y="1352548"/>
                  </a:lnTo>
                  <a:lnTo>
                    <a:pt x="2392921" y="1411074"/>
                  </a:lnTo>
                  <a:lnTo>
                    <a:pt x="2381393" y="1469105"/>
                  </a:lnTo>
                  <a:lnTo>
                    <a:pt x="2367031" y="1526499"/>
                  </a:lnTo>
                  <a:lnTo>
                    <a:pt x="2349870" y="1583120"/>
                  </a:lnTo>
                  <a:lnTo>
                    <a:pt x="2329952" y="1638831"/>
                  </a:lnTo>
                  <a:lnTo>
                    <a:pt x="2307323" y="1693497"/>
                  </a:lnTo>
                  <a:lnTo>
                    <a:pt x="2282039" y="1746987"/>
                  </a:lnTo>
                  <a:lnTo>
                    <a:pt x="2254160" y="1799171"/>
                  </a:lnTo>
                  <a:lnTo>
                    <a:pt x="2223755" y="1849925"/>
                  </a:lnTo>
                  <a:lnTo>
                    <a:pt x="2190895" y="1899125"/>
                  </a:lnTo>
                  <a:lnTo>
                    <a:pt x="2155661" y="1946654"/>
                  </a:lnTo>
                  <a:lnTo>
                    <a:pt x="2118137" y="1992396"/>
                  </a:lnTo>
                  <a:lnTo>
                    <a:pt x="2078413" y="2036242"/>
                  </a:lnTo>
                  <a:lnTo>
                    <a:pt x="2036586" y="2078086"/>
                  </a:lnTo>
                  <a:lnTo>
                    <a:pt x="1992756" y="2117827"/>
                  </a:lnTo>
                  <a:lnTo>
                    <a:pt x="1947028" y="2155369"/>
                  </a:lnTo>
                  <a:lnTo>
                    <a:pt x="1899514" y="2190622"/>
                  </a:lnTo>
                  <a:lnTo>
                    <a:pt x="1850326" y="2223501"/>
                  </a:lnTo>
                  <a:lnTo>
                    <a:pt x="1799584" y="2253926"/>
                  </a:lnTo>
                  <a:lnTo>
                    <a:pt x="1747411" y="2281825"/>
                  </a:lnTo>
                  <a:lnTo>
                    <a:pt x="1693931" y="2307130"/>
                  </a:lnTo>
                  <a:lnTo>
                    <a:pt x="1639274" y="2329780"/>
                  </a:lnTo>
                  <a:lnTo>
                    <a:pt x="1583571" y="2349721"/>
                  </a:lnTo>
                  <a:lnTo>
                    <a:pt x="1526957" y="2366904"/>
                  </a:lnTo>
                  <a:lnTo>
                    <a:pt x="1469568" y="2381289"/>
                  </a:lnTo>
                  <a:lnTo>
                    <a:pt x="1411542" y="2392840"/>
                  </a:lnTo>
                  <a:lnTo>
                    <a:pt x="1353019" y="2401529"/>
                  </a:lnTo>
                  <a:lnTo>
                    <a:pt x="1294141" y="2407337"/>
                  </a:lnTo>
                  <a:lnTo>
                    <a:pt x="1235048" y="2410248"/>
                  </a:lnTo>
                  <a:lnTo>
                    <a:pt x="1205466" y="2410614"/>
                  </a:lnTo>
                  <a:close/>
                </a:path>
              </a:pathLst>
            </a:custGeom>
            <a:solidFill>
              <a:srgbClr val="088E3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2977926" y="3431180"/>
              <a:ext cx="1921510" cy="1923414"/>
            </a:xfrm>
            <a:custGeom>
              <a:avLst/>
              <a:gdLst/>
              <a:ahLst/>
              <a:cxnLst/>
              <a:rect l="l" t="t" r="r" b="b"/>
              <a:pathLst>
                <a:path w="1921510" h="1923414">
                  <a:moveTo>
                    <a:pt x="868172" y="1923365"/>
                  </a:moveTo>
                  <a:lnTo>
                    <a:pt x="311502" y="1411433"/>
                  </a:lnTo>
                  <a:lnTo>
                    <a:pt x="280671" y="1373138"/>
                  </a:lnTo>
                  <a:lnTo>
                    <a:pt x="263038" y="1327045"/>
                  </a:lnTo>
                  <a:lnTo>
                    <a:pt x="259644" y="1294308"/>
                  </a:lnTo>
                  <a:lnTo>
                    <a:pt x="259644" y="842659"/>
                  </a:lnTo>
                  <a:lnTo>
                    <a:pt x="14121" y="617190"/>
                  </a:lnTo>
                  <a:lnTo>
                    <a:pt x="7903" y="610263"/>
                  </a:lnTo>
                  <a:lnTo>
                    <a:pt x="3477" y="602554"/>
                  </a:lnTo>
                  <a:lnTo>
                    <a:pt x="842" y="594064"/>
                  </a:lnTo>
                  <a:lnTo>
                    <a:pt x="0" y="584794"/>
                  </a:lnTo>
                  <a:lnTo>
                    <a:pt x="15" y="231312"/>
                  </a:lnTo>
                  <a:lnTo>
                    <a:pt x="21633" y="199005"/>
                  </a:lnTo>
                  <a:lnTo>
                    <a:pt x="259644" y="193428"/>
                  </a:lnTo>
                  <a:lnTo>
                    <a:pt x="259644" y="159133"/>
                  </a:lnTo>
                  <a:lnTo>
                    <a:pt x="264531" y="120511"/>
                  </a:lnTo>
                  <a:lnTo>
                    <a:pt x="278607" y="84234"/>
                  </a:lnTo>
                  <a:lnTo>
                    <a:pt x="301038" y="52438"/>
                  </a:lnTo>
                  <a:lnTo>
                    <a:pt x="330507" y="26999"/>
                  </a:lnTo>
                  <a:lnTo>
                    <a:pt x="365254" y="9444"/>
                  </a:lnTo>
                  <a:lnTo>
                    <a:pt x="403198" y="817"/>
                  </a:lnTo>
                  <a:lnTo>
                    <a:pt x="418778" y="0"/>
                  </a:lnTo>
                  <a:lnTo>
                    <a:pt x="977228" y="0"/>
                  </a:lnTo>
                  <a:lnTo>
                    <a:pt x="1921348" y="867223"/>
                  </a:lnTo>
                  <a:lnTo>
                    <a:pt x="1918143" y="892147"/>
                  </a:lnTo>
                  <a:lnTo>
                    <a:pt x="1910182" y="941746"/>
                  </a:lnTo>
                  <a:lnTo>
                    <a:pt x="1900158" y="990991"/>
                  </a:lnTo>
                  <a:lnTo>
                    <a:pt x="1888097" y="1039756"/>
                  </a:lnTo>
                  <a:lnTo>
                    <a:pt x="1874011" y="1087997"/>
                  </a:lnTo>
                  <a:lnTo>
                    <a:pt x="1857934" y="1135589"/>
                  </a:lnTo>
                  <a:lnTo>
                    <a:pt x="1839881" y="1182490"/>
                  </a:lnTo>
                  <a:lnTo>
                    <a:pt x="1819900" y="1228579"/>
                  </a:lnTo>
                  <a:lnTo>
                    <a:pt x="1798007" y="1273815"/>
                  </a:lnTo>
                  <a:lnTo>
                    <a:pt x="1774259" y="1318081"/>
                  </a:lnTo>
                  <a:lnTo>
                    <a:pt x="1748678" y="1361339"/>
                  </a:lnTo>
                  <a:lnTo>
                    <a:pt x="1721329" y="1403475"/>
                  </a:lnTo>
                  <a:lnTo>
                    <a:pt x="1692237" y="1444454"/>
                  </a:lnTo>
                  <a:lnTo>
                    <a:pt x="1661476" y="1484168"/>
                  </a:lnTo>
                  <a:lnTo>
                    <a:pt x="1629074" y="1522583"/>
                  </a:lnTo>
                  <a:lnTo>
                    <a:pt x="1595116" y="1559600"/>
                  </a:lnTo>
                  <a:lnTo>
                    <a:pt x="1559630" y="1595186"/>
                  </a:lnTo>
                  <a:lnTo>
                    <a:pt x="1522709" y="1629249"/>
                  </a:lnTo>
                  <a:lnTo>
                    <a:pt x="1484384" y="1661759"/>
                  </a:lnTo>
                  <a:lnTo>
                    <a:pt x="1444757" y="1692631"/>
                  </a:lnTo>
                  <a:lnTo>
                    <a:pt x="1403860" y="1721838"/>
                  </a:lnTo>
                  <a:lnTo>
                    <a:pt x="1361801" y="1749306"/>
                  </a:lnTo>
                  <a:lnTo>
                    <a:pt x="1318615" y="1775009"/>
                  </a:lnTo>
                  <a:lnTo>
                    <a:pt x="1274416" y="1798881"/>
                  </a:lnTo>
                  <a:lnTo>
                    <a:pt x="1229241" y="1820901"/>
                  </a:lnTo>
                  <a:lnTo>
                    <a:pt x="1183209" y="1841012"/>
                  </a:lnTo>
                  <a:lnTo>
                    <a:pt x="1136358" y="1859197"/>
                  </a:lnTo>
                  <a:lnTo>
                    <a:pt x="1088812" y="1875407"/>
                  </a:lnTo>
                  <a:lnTo>
                    <a:pt x="1040611" y="1889630"/>
                  </a:lnTo>
                  <a:lnTo>
                    <a:pt x="991881" y="1901827"/>
                  </a:lnTo>
                  <a:lnTo>
                    <a:pt x="942663" y="1911990"/>
                  </a:lnTo>
                  <a:lnTo>
                    <a:pt x="893087" y="1920090"/>
                  </a:lnTo>
                  <a:lnTo>
                    <a:pt x="868172" y="1923365"/>
                  </a:lnTo>
                  <a:close/>
                </a:path>
              </a:pathLst>
            </a:custGeom>
            <a:solidFill>
              <a:srgbClr val="0473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3237571" y="3431180"/>
              <a:ext cx="1189355" cy="1454150"/>
            </a:xfrm>
            <a:custGeom>
              <a:avLst/>
              <a:gdLst/>
              <a:ahLst/>
              <a:cxnLst/>
              <a:rect l="l" t="t" r="r" b="b"/>
              <a:pathLst>
                <a:path w="1189354" h="1454150">
                  <a:moveTo>
                    <a:pt x="1029679" y="1453797"/>
                  </a:moveTo>
                  <a:lnTo>
                    <a:pt x="159133" y="1453797"/>
                  </a:lnTo>
                  <a:lnTo>
                    <a:pt x="151324" y="1453578"/>
                  </a:lnTo>
                  <a:lnTo>
                    <a:pt x="113004" y="1446814"/>
                  </a:lnTo>
                  <a:lnTo>
                    <a:pt x="77458" y="1430985"/>
                  </a:lnTo>
                  <a:lnTo>
                    <a:pt x="46781" y="1407016"/>
                  </a:lnTo>
                  <a:lnTo>
                    <a:pt x="22812" y="1376339"/>
                  </a:lnTo>
                  <a:lnTo>
                    <a:pt x="6982" y="1340792"/>
                  </a:lnTo>
                  <a:lnTo>
                    <a:pt x="219" y="1302473"/>
                  </a:lnTo>
                  <a:lnTo>
                    <a:pt x="0" y="1294664"/>
                  </a:lnTo>
                  <a:lnTo>
                    <a:pt x="0" y="159133"/>
                  </a:lnTo>
                  <a:lnTo>
                    <a:pt x="4886" y="120511"/>
                  </a:lnTo>
                  <a:lnTo>
                    <a:pt x="18962" y="84234"/>
                  </a:lnTo>
                  <a:lnTo>
                    <a:pt x="41393" y="52438"/>
                  </a:lnTo>
                  <a:lnTo>
                    <a:pt x="70862" y="27000"/>
                  </a:lnTo>
                  <a:lnTo>
                    <a:pt x="105610" y="9444"/>
                  </a:lnTo>
                  <a:lnTo>
                    <a:pt x="143553" y="817"/>
                  </a:lnTo>
                  <a:lnTo>
                    <a:pt x="159133" y="0"/>
                  </a:lnTo>
                  <a:lnTo>
                    <a:pt x="717583" y="0"/>
                  </a:lnTo>
                  <a:lnTo>
                    <a:pt x="1188812" y="471229"/>
                  </a:lnTo>
                  <a:lnTo>
                    <a:pt x="1188812" y="800175"/>
                  </a:lnTo>
                  <a:lnTo>
                    <a:pt x="483689" y="800175"/>
                  </a:lnTo>
                  <a:lnTo>
                    <a:pt x="483689" y="889058"/>
                  </a:lnTo>
                  <a:lnTo>
                    <a:pt x="1188812" y="889058"/>
                  </a:lnTo>
                  <a:lnTo>
                    <a:pt x="1188812" y="906977"/>
                  </a:lnTo>
                  <a:lnTo>
                    <a:pt x="384127" y="906977"/>
                  </a:lnTo>
                  <a:lnTo>
                    <a:pt x="384127" y="1134463"/>
                  </a:lnTo>
                  <a:lnTo>
                    <a:pt x="1188812" y="1134463"/>
                  </a:lnTo>
                  <a:lnTo>
                    <a:pt x="1188812" y="1151788"/>
                  </a:lnTo>
                  <a:lnTo>
                    <a:pt x="483689" y="1151788"/>
                  </a:lnTo>
                  <a:lnTo>
                    <a:pt x="483689" y="1240195"/>
                  </a:lnTo>
                  <a:lnTo>
                    <a:pt x="1188812" y="1240195"/>
                  </a:lnTo>
                  <a:lnTo>
                    <a:pt x="1188812" y="1294664"/>
                  </a:lnTo>
                  <a:lnTo>
                    <a:pt x="1183977" y="1333286"/>
                  </a:lnTo>
                  <a:lnTo>
                    <a:pt x="1169943" y="1369563"/>
                  </a:lnTo>
                  <a:lnTo>
                    <a:pt x="1147547" y="1401359"/>
                  </a:lnTo>
                  <a:lnTo>
                    <a:pt x="1118107" y="1426798"/>
                  </a:lnTo>
                  <a:lnTo>
                    <a:pt x="1083384" y="1444353"/>
                  </a:lnTo>
                  <a:lnTo>
                    <a:pt x="1045437" y="1452979"/>
                  </a:lnTo>
                  <a:lnTo>
                    <a:pt x="1037639" y="1453578"/>
                  </a:lnTo>
                  <a:lnTo>
                    <a:pt x="1037912" y="1453578"/>
                  </a:lnTo>
                  <a:lnTo>
                    <a:pt x="1029679" y="1453797"/>
                  </a:lnTo>
                  <a:close/>
                </a:path>
                <a:path w="1189354" h="1454150">
                  <a:moveTo>
                    <a:pt x="658605" y="889058"/>
                  </a:moveTo>
                  <a:lnTo>
                    <a:pt x="630125" y="889058"/>
                  </a:lnTo>
                  <a:lnTo>
                    <a:pt x="630125" y="800175"/>
                  </a:lnTo>
                  <a:lnTo>
                    <a:pt x="658605" y="800175"/>
                  </a:lnTo>
                  <a:lnTo>
                    <a:pt x="658605" y="889058"/>
                  </a:lnTo>
                  <a:close/>
                </a:path>
                <a:path w="1189354" h="1454150">
                  <a:moveTo>
                    <a:pt x="1188812" y="889058"/>
                  </a:moveTo>
                  <a:lnTo>
                    <a:pt x="805041" y="889058"/>
                  </a:lnTo>
                  <a:lnTo>
                    <a:pt x="805041" y="800175"/>
                  </a:lnTo>
                  <a:lnTo>
                    <a:pt x="1188812" y="800175"/>
                  </a:lnTo>
                  <a:lnTo>
                    <a:pt x="1188812" y="889058"/>
                  </a:lnTo>
                  <a:close/>
                </a:path>
                <a:path w="1189354" h="1454150">
                  <a:moveTo>
                    <a:pt x="1188812" y="1134463"/>
                  </a:moveTo>
                  <a:lnTo>
                    <a:pt x="611850" y="1134463"/>
                  </a:lnTo>
                  <a:lnTo>
                    <a:pt x="611850" y="1123664"/>
                  </a:lnTo>
                  <a:lnTo>
                    <a:pt x="630125" y="1123664"/>
                  </a:lnTo>
                  <a:lnTo>
                    <a:pt x="630125" y="1035138"/>
                  </a:lnTo>
                  <a:lnTo>
                    <a:pt x="611850" y="1035138"/>
                  </a:lnTo>
                  <a:lnTo>
                    <a:pt x="611850" y="1006539"/>
                  </a:lnTo>
                  <a:lnTo>
                    <a:pt x="630125" y="1006539"/>
                  </a:lnTo>
                  <a:lnTo>
                    <a:pt x="630125" y="917775"/>
                  </a:lnTo>
                  <a:lnTo>
                    <a:pt x="611850" y="917775"/>
                  </a:lnTo>
                  <a:lnTo>
                    <a:pt x="611850" y="906977"/>
                  </a:lnTo>
                  <a:lnTo>
                    <a:pt x="1188812" y="906977"/>
                  </a:lnTo>
                  <a:lnTo>
                    <a:pt x="1188812" y="917301"/>
                  </a:lnTo>
                  <a:lnTo>
                    <a:pt x="658605" y="917301"/>
                  </a:lnTo>
                  <a:lnTo>
                    <a:pt x="658605" y="1006064"/>
                  </a:lnTo>
                  <a:lnTo>
                    <a:pt x="1188812" y="1006064"/>
                  </a:lnTo>
                  <a:lnTo>
                    <a:pt x="1188812" y="1034663"/>
                  </a:lnTo>
                  <a:lnTo>
                    <a:pt x="658605" y="1034663"/>
                  </a:lnTo>
                  <a:lnTo>
                    <a:pt x="658605" y="1123189"/>
                  </a:lnTo>
                  <a:lnTo>
                    <a:pt x="1188812" y="1123189"/>
                  </a:lnTo>
                  <a:lnTo>
                    <a:pt x="1188812" y="1134463"/>
                  </a:lnTo>
                  <a:close/>
                </a:path>
                <a:path w="1189354" h="1454150">
                  <a:moveTo>
                    <a:pt x="1188812" y="1006064"/>
                  </a:moveTo>
                  <a:lnTo>
                    <a:pt x="805041" y="1006064"/>
                  </a:lnTo>
                  <a:lnTo>
                    <a:pt x="805041" y="917301"/>
                  </a:lnTo>
                  <a:lnTo>
                    <a:pt x="1188812" y="917301"/>
                  </a:lnTo>
                  <a:lnTo>
                    <a:pt x="1188812" y="1006064"/>
                  </a:lnTo>
                  <a:close/>
                </a:path>
                <a:path w="1189354" h="1454150">
                  <a:moveTo>
                    <a:pt x="1188812" y="1123189"/>
                  </a:moveTo>
                  <a:lnTo>
                    <a:pt x="805041" y="1123189"/>
                  </a:lnTo>
                  <a:lnTo>
                    <a:pt x="805041" y="1034663"/>
                  </a:lnTo>
                  <a:lnTo>
                    <a:pt x="1188812" y="1034663"/>
                  </a:lnTo>
                  <a:lnTo>
                    <a:pt x="1188812" y="1123189"/>
                  </a:lnTo>
                  <a:close/>
                </a:path>
                <a:path w="1189354" h="1454150">
                  <a:moveTo>
                    <a:pt x="658605" y="1240195"/>
                  </a:moveTo>
                  <a:lnTo>
                    <a:pt x="630125" y="1240195"/>
                  </a:lnTo>
                  <a:lnTo>
                    <a:pt x="630125" y="1151788"/>
                  </a:lnTo>
                  <a:lnTo>
                    <a:pt x="658605" y="1151788"/>
                  </a:lnTo>
                  <a:lnTo>
                    <a:pt x="658605" y="1240195"/>
                  </a:lnTo>
                  <a:close/>
                </a:path>
                <a:path w="1189354" h="1454150">
                  <a:moveTo>
                    <a:pt x="1188812" y="1240195"/>
                  </a:moveTo>
                  <a:lnTo>
                    <a:pt x="805041" y="1240195"/>
                  </a:lnTo>
                  <a:lnTo>
                    <a:pt x="805041" y="1151788"/>
                  </a:lnTo>
                  <a:lnTo>
                    <a:pt x="1188812" y="1151788"/>
                  </a:lnTo>
                  <a:lnTo>
                    <a:pt x="1188812" y="12401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3955747" y="3431180"/>
              <a:ext cx="471170" cy="471805"/>
            </a:xfrm>
            <a:custGeom>
              <a:avLst/>
              <a:gdLst/>
              <a:ahLst/>
              <a:cxnLst/>
              <a:rect l="l" t="t" r="r" b="b"/>
              <a:pathLst>
                <a:path w="471170" h="471804">
                  <a:moveTo>
                    <a:pt x="470636" y="471229"/>
                  </a:moveTo>
                  <a:lnTo>
                    <a:pt x="138366" y="471229"/>
                  </a:lnTo>
                  <a:lnTo>
                    <a:pt x="131595" y="471052"/>
                  </a:lnTo>
                  <a:lnTo>
                    <a:pt x="91951" y="463113"/>
                  </a:lnTo>
                  <a:lnTo>
                    <a:pt x="56277" y="444015"/>
                  </a:lnTo>
                  <a:lnTo>
                    <a:pt x="27688" y="415426"/>
                  </a:lnTo>
                  <a:lnTo>
                    <a:pt x="8590" y="379752"/>
                  </a:lnTo>
                  <a:lnTo>
                    <a:pt x="651" y="340108"/>
                  </a:lnTo>
                  <a:lnTo>
                    <a:pt x="0" y="0"/>
                  </a:lnTo>
                  <a:lnTo>
                    <a:pt x="470636" y="471229"/>
                  </a:lnTo>
                  <a:close/>
                </a:path>
              </a:pathLst>
            </a:custGeom>
            <a:solidFill>
              <a:srgbClr val="167D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2977926" y="3624609"/>
              <a:ext cx="809625" cy="434975"/>
            </a:xfrm>
            <a:custGeom>
              <a:avLst/>
              <a:gdLst/>
              <a:ahLst/>
              <a:cxnLst/>
              <a:rect l="l" t="t" r="r" b="b"/>
              <a:pathLst>
                <a:path w="809625" h="434975">
                  <a:moveTo>
                    <a:pt x="771202" y="434901"/>
                  </a:moveTo>
                  <a:lnTo>
                    <a:pt x="37873" y="434901"/>
                  </a:lnTo>
                  <a:lnTo>
                    <a:pt x="32299" y="433778"/>
                  </a:lnTo>
                  <a:lnTo>
                    <a:pt x="1107" y="402501"/>
                  </a:lnTo>
                  <a:lnTo>
                    <a:pt x="0" y="396924"/>
                  </a:lnTo>
                  <a:lnTo>
                    <a:pt x="15" y="37883"/>
                  </a:lnTo>
                  <a:lnTo>
                    <a:pt x="21633" y="5577"/>
                  </a:lnTo>
                  <a:lnTo>
                    <a:pt x="43669" y="0"/>
                  </a:lnTo>
                  <a:lnTo>
                    <a:pt x="771192" y="15"/>
                  </a:lnTo>
                  <a:lnTo>
                    <a:pt x="803499" y="21633"/>
                  </a:lnTo>
                  <a:lnTo>
                    <a:pt x="809075" y="396924"/>
                  </a:lnTo>
                  <a:lnTo>
                    <a:pt x="807968" y="402501"/>
                  </a:lnTo>
                  <a:lnTo>
                    <a:pt x="776776" y="433778"/>
                  </a:lnTo>
                  <a:lnTo>
                    <a:pt x="771202" y="434901"/>
                  </a:lnTo>
                  <a:close/>
                </a:path>
              </a:pathLst>
            </a:custGeom>
            <a:solidFill>
              <a:srgbClr val="4AB35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3131007" y="3740830"/>
              <a:ext cx="486409" cy="203200"/>
            </a:xfrm>
            <a:custGeom>
              <a:avLst/>
              <a:gdLst/>
              <a:ahLst/>
              <a:cxnLst/>
              <a:rect l="l" t="t" r="r" b="b"/>
              <a:pathLst>
                <a:path w="486410" h="203200">
                  <a:moveTo>
                    <a:pt x="130724" y="65340"/>
                  </a:moveTo>
                  <a:lnTo>
                    <a:pt x="87102" y="65340"/>
                  </a:lnTo>
                  <a:lnTo>
                    <a:pt x="123888" y="3514"/>
                  </a:lnTo>
                  <a:lnTo>
                    <a:pt x="168982" y="3514"/>
                  </a:lnTo>
                  <a:lnTo>
                    <a:pt x="130724" y="65340"/>
                  </a:lnTo>
                  <a:close/>
                </a:path>
                <a:path w="486410" h="203200">
                  <a:moveTo>
                    <a:pt x="45687" y="199197"/>
                  </a:moveTo>
                  <a:lnTo>
                    <a:pt x="0" y="199197"/>
                  </a:lnTo>
                  <a:lnTo>
                    <a:pt x="64911" y="99635"/>
                  </a:lnTo>
                  <a:lnTo>
                    <a:pt x="3678" y="3751"/>
                  </a:lnTo>
                  <a:lnTo>
                    <a:pt x="49365" y="3751"/>
                  </a:lnTo>
                  <a:lnTo>
                    <a:pt x="87102" y="65340"/>
                  </a:lnTo>
                  <a:lnTo>
                    <a:pt x="130724" y="65340"/>
                  </a:lnTo>
                  <a:lnTo>
                    <a:pt x="109648" y="99397"/>
                  </a:lnTo>
                  <a:lnTo>
                    <a:pt x="132145" y="134286"/>
                  </a:lnTo>
                  <a:lnTo>
                    <a:pt x="87102" y="134286"/>
                  </a:lnTo>
                  <a:lnTo>
                    <a:pt x="45687" y="199197"/>
                  </a:lnTo>
                  <a:close/>
                </a:path>
                <a:path w="486410" h="203200">
                  <a:moveTo>
                    <a:pt x="128398" y="199197"/>
                  </a:moveTo>
                  <a:lnTo>
                    <a:pt x="87102" y="134286"/>
                  </a:lnTo>
                  <a:lnTo>
                    <a:pt x="132145" y="134286"/>
                  </a:lnTo>
                  <a:lnTo>
                    <a:pt x="173848" y="198959"/>
                  </a:lnTo>
                  <a:lnTo>
                    <a:pt x="128398" y="199197"/>
                  </a:lnTo>
                  <a:close/>
                </a:path>
                <a:path w="486410" h="203200">
                  <a:moveTo>
                    <a:pt x="325861" y="198959"/>
                  </a:moveTo>
                  <a:lnTo>
                    <a:pt x="200429" y="198959"/>
                  </a:lnTo>
                  <a:lnTo>
                    <a:pt x="200429" y="3514"/>
                  </a:lnTo>
                  <a:lnTo>
                    <a:pt x="240420" y="3514"/>
                  </a:lnTo>
                  <a:lnTo>
                    <a:pt x="240420" y="163359"/>
                  </a:lnTo>
                  <a:lnTo>
                    <a:pt x="325861" y="163359"/>
                  </a:lnTo>
                  <a:lnTo>
                    <a:pt x="325861" y="198959"/>
                  </a:lnTo>
                  <a:close/>
                </a:path>
                <a:path w="486410" h="203200">
                  <a:moveTo>
                    <a:pt x="480983" y="167394"/>
                  </a:moveTo>
                  <a:lnTo>
                    <a:pt x="417472" y="167394"/>
                  </a:lnTo>
                  <a:lnTo>
                    <a:pt x="429257" y="165672"/>
                  </a:lnTo>
                  <a:lnTo>
                    <a:pt x="438061" y="161001"/>
                  </a:lnTo>
                  <a:lnTo>
                    <a:pt x="443572" y="154127"/>
                  </a:lnTo>
                  <a:lnTo>
                    <a:pt x="445478" y="145796"/>
                  </a:lnTo>
                  <a:lnTo>
                    <a:pt x="444329" y="138795"/>
                  </a:lnTo>
                  <a:lnTo>
                    <a:pt x="444237" y="138237"/>
                  </a:lnTo>
                  <a:lnTo>
                    <a:pt x="440093" y="132402"/>
                  </a:lnTo>
                  <a:lnTo>
                    <a:pt x="432411" y="127123"/>
                  </a:lnTo>
                  <a:lnTo>
                    <a:pt x="420558" y="121232"/>
                  </a:lnTo>
                  <a:lnTo>
                    <a:pt x="399672" y="111858"/>
                  </a:lnTo>
                  <a:lnTo>
                    <a:pt x="379589" y="101166"/>
                  </a:lnTo>
                  <a:lnTo>
                    <a:pt x="364680" y="88539"/>
                  </a:lnTo>
                  <a:lnTo>
                    <a:pt x="355400" y="73509"/>
                  </a:lnTo>
                  <a:lnTo>
                    <a:pt x="352205" y="55609"/>
                  </a:lnTo>
                  <a:lnTo>
                    <a:pt x="357141" y="32782"/>
                  </a:lnTo>
                  <a:lnTo>
                    <a:pt x="370777" y="15307"/>
                  </a:lnTo>
                  <a:lnTo>
                    <a:pt x="391354" y="4128"/>
                  </a:lnTo>
                  <a:lnTo>
                    <a:pt x="417116" y="191"/>
                  </a:lnTo>
                  <a:lnTo>
                    <a:pt x="423680" y="0"/>
                  </a:lnTo>
                  <a:lnTo>
                    <a:pt x="430147" y="703"/>
                  </a:lnTo>
                  <a:lnTo>
                    <a:pt x="465458" y="16844"/>
                  </a:lnTo>
                  <a:lnTo>
                    <a:pt x="480893" y="35792"/>
                  </a:lnTo>
                  <a:lnTo>
                    <a:pt x="417116" y="35792"/>
                  </a:lnTo>
                  <a:lnTo>
                    <a:pt x="407472" y="37215"/>
                  </a:lnTo>
                  <a:lnTo>
                    <a:pt x="405609" y="38114"/>
                  </a:lnTo>
                  <a:lnTo>
                    <a:pt x="399539" y="41221"/>
                  </a:lnTo>
                  <a:lnTo>
                    <a:pt x="394404" y="47206"/>
                  </a:lnTo>
                  <a:lnTo>
                    <a:pt x="392552" y="54660"/>
                  </a:lnTo>
                  <a:lnTo>
                    <a:pt x="393809" y="61637"/>
                  </a:lnTo>
                  <a:lnTo>
                    <a:pt x="397803" y="67135"/>
                  </a:lnTo>
                  <a:lnTo>
                    <a:pt x="404867" y="72031"/>
                  </a:lnTo>
                  <a:lnTo>
                    <a:pt x="415336" y="77206"/>
                  </a:lnTo>
                  <a:lnTo>
                    <a:pt x="437646" y="86106"/>
                  </a:lnTo>
                  <a:lnTo>
                    <a:pt x="459078" y="97463"/>
                  </a:lnTo>
                  <a:lnTo>
                    <a:pt x="474181" y="110300"/>
                  </a:lnTo>
                  <a:lnTo>
                    <a:pt x="483120" y="125339"/>
                  </a:lnTo>
                  <a:lnTo>
                    <a:pt x="486062" y="143304"/>
                  </a:lnTo>
                  <a:lnTo>
                    <a:pt x="480983" y="167394"/>
                  </a:lnTo>
                  <a:close/>
                </a:path>
                <a:path w="486410" h="203200">
                  <a:moveTo>
                    <a:pt x="454378" y="58338"/>
                  </a:moveTo>
                  <a:lnTo>
                    <a:pt x="417116" y="35792"/>
                  </a:lnTo>
                  <a:lnTo>
                    <a:pt x="480893" y="35792"/>
                  </a:lnTo>
                  <a:lnTo>
                    <a:pt x="481672" y="37215"/>
                  </a:lnTo>
                  <a:lnTo>
                    <a:pt x="454378" y="58338"/>
                  </a:lnTo>
                  <a:close/>
                </a:path>
                <a:path w="486410" h="203200">
                  <a:moveTo>
                    <a:pt x="417354" y="202638"/>
                  </a:moveTo>
                  <a:lnTo>
                    <a:pt x="409176" y="202638"/>
                  </a:lnTo>
                  <a:lnTo>
                    <a:pt x="402188" y="201766"/>
                  </a:lnTo>
                  <a:lnTo>
                    <a:pt x="361134" y="182739"/>
                  </a:lnTo>
                  <a:lnTo>
                    <a:pt x="342000" y="159206"/>
                  </a:lnTo>
                  <a:lnTo>
                    <a:pt x="370005" y="138795"/>
                  </a:lnTo>
                  <a:lnTo>
                    <a:pt x="379758" y="150623"/>
                  </a:lnTo>
                  <a:lnTo>
                    <a:pt x="390535" y="159636"/>
                  </a:lnTo>
                  <a:lnTo>
                    <a:pt x="402913" y="165379"/>
                  </a:lnTo>
                  <a:lnTo>
                    <a:pt x="417472" y="167394"/>
                  </a:lnTo>
                  <a:lnTo>
                    <a:pt x="480983" y="167394"/>
                  </a:lnTo>
                  <a:lnTo>
                    <a:pt x="480867" y="167945"/>
                  </a:lnTo>
                  <a:lnTo>
                    <a:pt x="466482" y="186633"/>
                  </a:lnTo>
                  <a:lnTo>
                    <a:pt x="444710" y="198490"/>
                  </a:lnTo>
                  <a:lnTo>
                    <a:pt x="417354" y="20263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64419" y="4376725"/>
              <a:ext cx="142282" cy="149640"/>
            </a:xfrm>
            <a:prstGeom prst="rect">
              <a:avLst/>
            </a:prstGeom>
          </p:spPr>
        </p:pic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1605946" y="500822"/>
            <a:ext cx="7429500" cy="1858010"/>
          </a:xfrm>
          <a:prstGeom prst="rect"/>
        </p:spPr>
        <p:txBody>
          <a:bodyPr wrap="square" lIns="0" tIns="282575" rIns="0" bIns="0" rtlCol="0" vert="horz">
            <a:spAutoFit/>
          </a:bodyPr>
          <a:lstStyle/>
          <a:p>
            <a:pPr marL="12700" marR="5080">
              <a:lnSpc>
                <a:spcPct val="74300"/>
              </a:lnSpc>
              <a:spcBef>
                <a:spcPts val="2225"/>
              </a:spcBef>
            </a:pPr>
            <a:r>
              <a:rPr dirty="0" sz="6900" spc="65"/>
              <a:t>Employee</a:t>
            </a:r>
            <a:r>
              <a:rPr dirty="0" sz="6900" spc="-969"/>
              <a:t> </a:t>
            </a:r>
            <a:r>
              <a:rPr dirty="0" sz="6900" spc="-20"/>
              <a:t>data </a:t>
            </a:r>
            <a:r>
              <a:rPr dirty="0" sz="6900" spc="-85"/>
              <a:t>analysis</a:t>
            </a:r>
            <a:r>
              <a:rPr dirty="0" sz="6900" spc="-940"/>
              <a:t> </a:t>
            </a:r>
            <a:r>
              <a:rPr dirty="0" sz="6900" spc="60"/>
              <a:t>using</a:t>
            </a:r>
            <a:r>
              <a:rPr dirty="0" sz="6900" spc="-935"/>
              <a:t> </a:t>
            </a:r>
            <a:r>
              <a:rPr dirty="0" sz="6900" spc="-10"/>
              <a:t>Excel</a:t>
            </a:r>
            <a:endParaRPr sz="6900"/>
          </a:p>
        </p:txBody>
      </p:sp>
      <p:sp>
        <p:nvSpPr>
          <p:cNvPr id="16" name="object 16" descr=""/>
          <p:cNvSpPr txBox="1"/>
          <p:nvPr/>
        </p:nvSpPr>
        <p:spPr>
          <a:xfrm>
            <a:off x="400513" y="5858637"/>
            <a:ext cx="8995410" cy="3683000"/>
          </a:xfrm>
          <a:prstGeom prst="rect">
            <a:avLst/>
          </a:prstGeom>
        </p:spPr>
        <p:txBody>
          <a:bodyPr wrap="square" lIns="0" tIns="241300" rIns="0" bIns="0" rtlCol="0" vert="horz">
            <a:spAutoFit/>
          </a:bodyPr>
          <a:lstStyle/>
          <a:p>
            <a:pPr marL="12700" marR="5080">
              <a:lnSpc>
                <a:spcPct val="75000"/>
              </a:lnSpc>
              <a:spcBef>
                <a:spcPts val="1900"/>
              </a:spcBef>
            </a:pPr>
            <a:r>
              <a:rPr dirty="0" sz="6000" spc="-30">
                <a:solidFill>
                  <a:srgbClr val="00694B"/>
                </a:solidFill>
                <a:latin typeface="Times New Roman"/>
                <a:cs typeface="Times New Roman"/>
              </a:rPr>
              <a:t>Student</a:t>
            </a:r>
            <a:r>
              <a:rPr dirty="0" sz="6000" spc="-440">
                <a:solidFill>
                  <a:srgbClr val="00694B"/>
                </a:solidFill>
                <a:latin typeface="Times New Roman"/>
                <a:cs typeface="Times New Roman"/>
              </a:rPr>
              <a:t> </a:t>
            </a:r>
            <a:r>
              <a:rPr dirty="0" sz="6000" spc="-30">
                <a:solidFill>
                  <a:srgbClr val="00694B"/>
                </a:solidFill>
                <a:latin typeface="Times New Roman"/>
                <a:cs typeface="Times New Roman"/>
              </a:rPr>
              <a:t>Name:</a:t>
            </a:r>
            <a:r>
              <a:rPr dirty="0" sz="6000" spc="-440">
                <a:solidFill>
                  <a:srgbClr val="00694B"/>
                </a:solidFill>
                <a:latin typeface="Times New Roman"/>
                <a:cs typeface="Times New Roman"/>
              </a:rPr>
              <a:t> </a:t>
            </a:r>
            <a:r>
              <a:rPr dirty="0" sz="6000" spc="-10">
                <a:solidFill>
                  <a:srgbClr val="00694B"/>
                </a:solidFill>
                <a:latin typeface="Times New Roman"/>
                <a:cs typeface="Times New Roman"/>
              </a:rPr>
              <a:t>Divisha </a:t>
            </a:r>
            <a:r>
              <a:rPr dirty="0" sz="6000" spc="-95">
                <a:solidFill>
                  <a:srgbClr val="00694B"/>
                </a:solidFill>
                <a:latin typeface="Times New Roman"/>
                <a:cs typeface="Times New Roman"/>
              </a:rPr>
              <a:t>Register</a:t>
            </a:r>
            <a:r>
              <a:rPr dirty="0" sz="6000" spc="-434">
                <a:solidFill>
                  <a:srgbClr val="00694B"/>
                </a:solidFill>
                <a:latin typeface="Times New Roman"/>
                <a:cs typeface="Times New Roman"/>
              </a:rPr>
              <a:t> </a:t>
            </a:r>
            <a:r>
              <a:rPr dirty="0" sz="6000" spc="-35">
                <a:solidFill>
                  <a:srgbClr val="00694B"/>
                </a:solidFill>
                <a:latin typeface="Times New Roman"/>
                <a:cs typeface="Times New Roman"/>
              </a:rPr>
              <a:t>no:312215908 Department:b.com</a:t>
            </a:r>
            <a:r>
              <a:rPr dirty="0" sz="6000" spc="-345">
                <a:solidFill>
                  <a:srgbClr val="00694B"/>
                </a:solidFill>
                <a:latin typeface="Times New Roman"/>
                <a:cs typeface="Times New Roman"/>
              </a:rPr>
              <a:t> </a:t>
            </a:r>
            <a:r>
              <a:rPr dirty="0" sz="6000" spc="390">
                <a:solidFill>
                  <a:srgbClr val="00694B"/>
                </a:solidFill>
                <a:latin typeface="Times New Roman"/>
                <a:cs typeface="Times New Roman"/>
              </a:rPr>
              <a:t>A/F </a:t>
            </a:r>
            <a:r>
              <a:rPr dirty="0" sz="6000" spc="-165">
                <a:solidFill>
                  <a:srgbClr val="00694B"/>
                </a:solidFill>
                <a:latin typeface="Times New Roman"/>
                <a:cs typeface="Times New Roman"/>
              </a:rPr>
              <a:t>College:</a:t>
            </a:r>
            <a:r>
              <a:rPr dirty="0" sz="6000" spc="-445">
                <a:solidFill>
                  <a:srgbClr val="00694B"/>
                </a:solidFill>
                <a:latin typeface="Times New Roman"/>
                <a:cs typeface="Times New Roman"/>
              </a:rPr>
              <a:t> </a:t>
            </a:r>
            <a:r>
              <a:rPr dirty="0" sz="6000" spc="-70">
                <a:solidFill>
                  <a:srgbClr val="00694B"/>
                </a:solidFill>
                <a:latin typeface="Times New Roman"/>
                <a:cs typeface="Times New Roman"/>
              </a:rPr>
              <a:t>Shri</a:t>
            </a:r>
            <a:r>
              <a:rPr dirty="0" sz="6000" spc="-440">
                <a:solidFill>
                  <a:srgbClr val="00694B"/>
                </a:solidFill>
                <a:latin typeface="Times New Roman"/>
                <a:cs typeface="Times New Roman"/>
              </a:rPr>
              <a:t> </a:t>
            </a:r>
            <a:r>
              <a:rPr dirty="0" sz="6000" spc="-30">
                <a:solidFill>
                  <a:srgbClr val="00694B"/>
                </a:solidFill>
                <a:latin typeface="Times New Roman"/>
                <a:cs typeface="Times New Roman"/>
              </a:rPr>
              <a:t>Shankar</a:t>
            </a:r>
            <a:r>
              <a:rPr dirty="0" sz="6000" spc="-440">
                <a:solidFill>
                  <a:srgbClr val="00694B"/>
                </a:solidFill>
                <a:latin typeface="Times New Roman"/>
                <a:cs typeface="Times New Roman"/>
              </a:rPr>
              <a:t> </a:t>
            </a:r>
            <a:r>
              <a:rPr dirty="0" sz="6000" spc="-25">
                <a:solidFill>
                  <a:srgbClr val="00694B"/>
                </a:solidFill>
                <a:latin typeface="Times New Roman"/>
                <a:cs typeface="Times New Roman"/>
              </a:rPr>
              <a:t>lal </a:t>
            </a:r>
            <a:r>
              <a:rPr dirty="0" sz="6000">
                <a:solidFill>
                  <a:srgbClr val="00694B"/>
                </a:solidFill>
                <a:latin typeface="Times New Roman"/>
                <a:cs typeface="Times New Roman"/>
              </a:rPr>
              <a:t>sundar</a:t>
            </a:r>
            <a:r>
              <a:rPr dirty="0" sz="6000" spc="-465">
                <a:solidFill>
                  <a:srgbClr val="00694B"/>
                </a:solidFill>
                <a:latin typeface="Times New Roman"/>
                <a:cs typeface="Times New Roman"/>
              </a:rPr>
              <a:t> </a:t>
            </a:r>
            <a:r>
              <a:rPr dirty="0" sz="6000" spc="-85">
                <a:solidFill>
                  <a:srgbClr val="00694B"/>
                </a:solidFill>
                <a:latin typeface="Times New Roman"/>
                <a:cs typeface="Times New Roman"/>
              </a:rPr>
              <a:t>Bai</a:t>
            </a:r>
            <a:r>
              <a:rPr dirty="0" sz="6000" spc="-459">
                <a:solidFill>
                  <a:srgbClr val="00694B"/>
                </a:solidFill>
                <a:latin typeface="Times New Roman"/>
                <a:cs typeface="Times New Roman"/>
              </a:rPr>
              <a:t> </a:t>
            </a:r>
            <a:r>
              <a:rPr dirty="0" sz="6000" spc="-35">
                <a:solidFill>
                  <a:srgbClr val="00694B"/>
                </a:solidFill>
                <a:latin typeface="Times New Roman"/>
                <a:cs typeface="Times New Roman"/>
              </a:rPr>
              <a:t>Shasun</a:t>
            </a:r>
            <a:r>
              <a:rPr dirty="0" sz="6000" spc="-459">
                <a:solidFill>
                  <a:srgbClr val="00694B"/>
                </a:solidFill>
                <a:latin typeface="Times New Roman"/>
                <a:cs typeface="Times New Roman"/>
              </a:rPr>
              <a:t> </a:t>
            </a:r>
            <a:r>
              <a:rPr dirty="0" sz="6000" spc="-85">
                <a:solidFill>
                  <a:srgbClr val="00694B"/>
                </a:solidFill>
                <a:latin typeface="Times New Roman"/>
                <a:cs typeface="Times New Roman"/>
              </a:rPr>
              <a:t>jain</a:t>
            </a:r>
            <a:r>
              <a:rPr dirty="0" sz="6000" spc="-465">
                <a:solidFill>
                  <a:srgbClr val="00694B"/>
                </a:solidFill>
                <a:latin typeface="Times New Roman"/>
                <a:cs typeface="Times New Roman"/>
              </a:rPr>
              <a:t> </a:t>
            </a:r>
            <a:r>
              <a:rPr dirty="0" sz="6000" spc="-110">
                <a:solidFill>
                  <a:srgbClr val="00694B"/>
                </a:solidFill>
                <a:latin typeface="Times New Roman"/>
                <a:cs typeface="Times New Roman"/>
              </a:rPr>
              <a:t>college</a:t>
            </a:r>
            <a:endParaRPr sz="6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AF5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12572" rIns="0" bIns="0" rtlCol="0" vert="horz">
            <a:spAutoFit/>
          </a:bodyPr>
          <a:lstStyle/>
          <a:p>
            <a:pPr marL="3025775">
              <a:lnSpc>
                <a:spcPct val="100000"/>
              </a:lnSpc>
              <a:spcBef>
                <a:spcPts val="100"/>
              </a:spcBef>
            </a:pPr>
            <a:r>
              <a:rPr dirty="0" spc="-160"/>
              <a:t>result</a:t>
            </a:r>
            <a:r>
              <a:rPr dirty="0" spc="-940"/>
              <a:t> </a:t>
            </a:r>
            <a:r>
              <a:rPr dirty="0" spc="100"/>
              <a:t>and</a:t>
            </a:r>
            <a:r>
              <a:rPr dirty="0" spc="-940"/>
              <a:t> </a:t>
            </a:r>
            <a:r>
              <a:rPr dirty="0" spc="-10"/>
              <a:t>discussion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022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dirty="0" spc="-10"/>
              <a:t>Result:</a:t>
            </a:r>
          </a:p>
          <a:p>
            <a:pPr marL="12700" marR="1052195">
              <a:lnSpc>
                <a:spcPct val="116300"/>
              </a:lnSpc>
            </a:pPr>
            <a:r>
              <a:rPr dirty="0" spc="50"/>
              <a:t>Descriptive</a:t>
            </a:r>
            <a:r>
              <a:rPr dirty="0" spc="-155"/>
              <a:t> </a:t>
            </a:r>
            <a:r>
              <a:rPr dirty="0" spc="-55"/>
              <a:t>Statistics:</a:t>
            </a:r>
            <a:r>
              <a:rPr dirty="0" spc="-150"/>
              <a:t> </a:t>
            </a:r>
            <a:r>
              <a:rPr dirty="0" spc="75"/>
              <a:t>Provide</a:t>
            </a:r>
            <a:r>
              <a:rPr dirty="0" spc="-150"/>
              <a:t> </a:t>
            </a:r>
            <a:r>
              <a:rPr dirty="0"/>
              <a:t>mean,</a:t>
            </a:r>
            <a:r>
              <a:rPr dirty="0" spc="-150"/>
              <a:t> </a:t>
            </a:r>
            <a:r>
              <a:rPr dirty="0"/>
              <a:t>median,</a:t>
            </a:r>
            <a:r>
              <a:rPr dirty="0" spc="-150"/>
              <a:t> </a:t>
            </a:r>
            <a:r>
              <a:rPr dirty="0" spc="65"/>
              <a:t>mode,</a:t>
            </a:r>
            <a:r>
              <a:rPr dirty="0" spc="-150"/>
              <a:t> </a:t>
            </a:r>
            <a:r>
              <a:rPr dirty="0" spc="70"/>
              <a:t>standard</a:t>
            </a:r>
            <a:r>
              <a:rPr dirty="0" spc="-150"/>
              <a:t> </a:t>
            </a:r>
            <a:r>
              <a:rPr dirty="0" spc="-35"/>
              <a:t>deviation,</a:t>
            </a:r>
            <a:r>
              <a:rPr dirty="0" spc="-150"/>
              <a:t> </a:t>
            </a:r>
            <a:r>
              <a:rPr dirty="0" spc="105"/>
              <a:t>and </a:t>
            </a:r>
            <a:r>
              <a:rPr dirty="0"/>
              <a:t>variance</a:t>
            </a:r>
            <a:r>
              <a:rPr dirty="0" spc="-90"/>
              <a:t> </a:t>
            </a:r>
            <a:r>
              <a:rPr dirty="0"/>
              <a:t>for</a:t>
            </a:r>
            <a:r>
              <a:rPr dirty="0" spc="-90"/>
              <a:t> </a:t>
            </a:r>
            <a:r>
              <a:rPr dirty="0" spc="80"/>
              <a:t>performance</a:t>
            </a:r>
            <a:r>
              <a:rPr dirty="0" spc="-90"/>
              <a:t> </a:t>
            </a:r>
            <a:r>
              <a:rPr dirty="0" spc="-10"/>
              <a:t>metrics.</a:t>
            </a:r>
          </a:p>
          <a:p>
            <a:pPr marL="12700" marR="5080">
              <a:lnSpc>
                <a:spcPct val="116300"/>
              </a:lnSpc>
            </a:pPr>
            <a:r>
              <a:rPr dirty="0" spc="130"/>
              <a:t>Frequency</a:t>
            </a:r>
            <a:r>
              <a:rPr dirty="0" spc="-120"/>
              <a:t> </a:t>
            </a:r>
            <a:r>
              <a:rPr dirty="0" spc="-30"/>
              <a:t>Distributions:</a:t>
            </a:r>
            <a:r>
              <a:rPr dirty="0" spc="-120"/>
              <a:t> </a:t>
            </a:r>
            <a:r>
              <a:rPr dirty="0" spc="254"/>
              <a:t>Use</a:t>
            </a:r>
            <a:r>
              <a:rPr dirty="0" spc="-120"/>
              <a:t> </a:t>
            </a:r>
            <a:r>
              <a:rPr dirty="0" spc="95"/>
              <a:t>histograms</a:t>
            </a:r>
            <a:r>
              <a:rPr dirty="0" spc="-120"/>
              <a:t> </a:t>
            </a:r>
            <a:r>
              <a:rPr dirty="0"/>
              <a:t>or</a:t>
            </a:r>
            <a:r>
              <a:rPr dirty="0" spc="-120"/>
              <a:t> </a:t>
            </a:r>
            <a:r>
              <a:rPr dirty="0"/>
              <a:t>bar</a:t>
            </a:r>
            <a:r>
              <a:rPr dirty="0" spc="-120"/>
              <a:t> </a:t>
            </a:r>
            <a:r>
              <a:rPr dirty="0"/>
              <a:t>charts</a:t>
            </a:r>
            <a:r>
              <a:rPr dirty="0" spc="-120"/>
              <a:t> </a:t>
            </a:r>
            <a:r>
              <a:rPr dirty="0"/>
              <a:t>to</a:t>
            </a:r>
            <a:r>
              <a:rPr dirty="0" spc="-120"/>
              <a:t> </a:t>
            </a:r>
            <a:r>
              <a:rPr dirty="0" spc="200"/>
              <a:t>show</a:t>
            </a:r>
            <a:r>
              <a:rPr dirty="0" spc="-120"/>
              <a:t> </a:t>
            </a:r>
            <a:r>
              <a:rPr dirty="0" spc="180"/>
              <a:t>how</a:t>
            </a:r>
            <a:r>
              <a:rPr dirty="0" spc="-120"/>
              <a:t> </a:t>
            </a:r>
            <a:r>
              <a:rPr dirty="0" spc="70"/>
              <a:t>performance </a:t>
            </a:r>
            <a:r>
              <a:rPr dirty="0" spc="145"/>
              <a:t>scores</a:t>
            </a:r>
            <a:r>
              <a:rPr dirty="0" spc="-114"/>
              <a:t> </a:t>
            </a:r>
            <a:r>
              <a:rPr dirty="0"/>
              <a:t>are</a:t>
            </a:r>
            <a:r>
              <a:rPr dirty="0" spc="-114"/>
              <a:t> </a:t>
            </a:r>
            <a:r>
              <a:rPr dirty="0"/>
              <a:t>distributed</a:t>
            </a:r>
            <a:r>
              <a:rPr dirty="0" spc="-114"/>
              <a:t> </a:t>
            </a:r>
            <a:r>
              <a:rPr dirty="0" spc="210"/>
              <a:t>among</a:t>
            </a:r>
            <a:r>
              <a:rPr dirty="0" spc="-110"/>
              <a:t> </a:t>
            </a:r>
            <a:r>
              <a:rPr dirty="0" spc="70"/>
              <a:t>employees.</a:t>
            </a:r>
          </a:p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dirty="0" spc="45"/>
              <a:t>Discussion:</a:t>
            </a:r>
          </a:p>
          <a:p>
            <a:pPr marL="12700" marR="291465">
              <a:lnSpc>
                <a:spcPct val="116300"/>
              </a:lnSpc>
            </a:pPr>
            <a:r>
              <a:rPr dirty="0" spc="125"/>
              <a:t>key</a:t>
            </a:r>
            <a:r>
              <a:rPr dirty="0" spc="-150"/>
              <a:t> </a:t>
            </a:r>
            <a:r>
              <a:rPr dirty="0"/>
              <a:t>Insights:</a:t>
            </a:r>
            <a:r>
              <a:rPr dirty="0" spc="-155"/>
              <a:t> </a:t>
            </a:r>
            <a:r>
              <a:rPr dirty="0" spc="175"/>
              <a:t>Discuss</a:t>
            </a:r>
            <a:r>
              <a:rPr dirty="0" spc="-150"/>
              <a:t> </a:t>
            </a:r>
            <a:r>
              <a:rPr dirty="0"/>
              <a:t>the</a:t>
            </a:r>
            <a:r>
              <a:rPr dirty="0" spc="-150"/>
              <a:t> </a:t>
            </a:r>
            <a:r>
              <a:rPr dirty="0" spc="55"/>
              <a:t>main</a:t>
            </a:r>
            <a:r>
              <a:rPr dirty="0" spc="-150"/>
              <a:t> </a:t>
            </a:r>
            <a:r>
              <a:rPr dirty="0" spc="90"/>
              <a:t>takeaways</a:t>
            </a:r>
            <a:r>
              <a:rPr dirty="0" spc="-150"/>
              <a:t> </a:t>
            </a:r>
            <a:r>
              <a:rPr dirty="0" spc="50"/>
              <a:t>from</a:t>
            </a:r>
            <a:r>
              <a:rPr dirty="0" spc="-150"/>
              <a:t> </a:t>
            </a:r>
            <a:r>
              <a:rPr dirty="0" spc="90"/>
              <a:t>your</a:t>
            </a:r>
            <a:r>
              <a:rPr dirty="0" spc="-150"/>
              <a:t> </a:t>
            </a:r>
            <a:r>
              <a:rPr dirty="0"/>
              <a:t>analysis.</a:t>
            </a:r>
            <a:r>
              <a:rPr dirty="0" spc="-150"/>
              <a:t> </a:t>
            </a:r>
            <a:r>
              <a:rPr dirty="0" spc="90"/>
              <a:t>For</a:t>
            </a:r>
            <a:r>
              <a:rPr dirty="0" spc="-150"/>
              <a:t> </a:t>
            </a:r>
            <a:r>
              <a:rPr dirty="0"/>
              <a:t>example,</a:t>
            </a:r>
            <a:r>
              <a:rPr dirty="0" spc="-150"/>
              <a:t> </a:t>
            </a:r>
            <a:r>
              <a:rPr dirty="0" spc="145"/>
              <a:t>you </a:t>
            </a:r>
            <a:r>
              <a:rPr dirty="0" spc="65"/>
              <a:t>might</a:t>
            </a:r>
            <a:r>
              <a:rPr dirty="0" spc="-160"/>
              <a:t> </a:t>
            </a:r>
            <a:r>
              <a:rPr dirty="0" spc="55"/>
              <a:t>note</a:t>
            </a:r>
            <a:r>
              <a:rPr dirty="0" spc="-160"/>
              <a:t> </a:t>
            </a:r>
            <a:r>
              <a:rPr dirty="0" spc="-60"/>
              <a:t>that</a:t>
            </a:r>
            <a:r>
              <a:rPr dirty="0" spc="-160"/>
              <a:t> </a:t>
            </a:r>
            <a:r>
              <a:rPr dirty="0" spc="55"/>
              <a:t>a</a:t>
            </a:r>
            <a:r>
              <a:rPr dirty="0" spc="-160"/>
              <a:t> </a:t>
            </a:r>
            <a:r>
              <a:rPr dirty="0" spc="-10"/>
              <a:t>particular</a:t>
            </a:r>
            <a:r>
              <a:rPr dirty="0" spc="-160"/>
              <a:t> </a:t>
            </a:r>
            <a:r>
              <a:rPr dirty="0" spc="55"/>
              <a:t>department</a:t>
            </a:r>
            <a:r>
              <a:rPr dirty="0" spc="-160"/>
              <a:t> </a:t>
            </a:r>
            <a:r>
              <a:rPr dirty="0" spc="50"/>
              <a:t>consistently</a:t>
            </a:r>
            <a:r>
              <a:rPr dirty="0" spc="-160"/>
              <a:t> </a:t>
            </a:r>
            <a:r>
              <a:rPr dirty="0" spc="70"/>
              <a:t>outperforms</a:t>
            </a:r>
            <a:r>
              <a:rPr dirty="0" spc="-160"/>
              <a:t> </a:t>
            </a:r>
            <a:r>
              <a:rPr dirty="0" spc="55"/>
              <a:t>others</a:t>
            </a:r>
            <a:r>
              <a:rPr dirty="0" spc="-160"/>
              <a:t> </a:t>
            </a:r>
            <a:r>
              <a:rPr dirty="0"/>
              <a:t>or</a:t>
            </a:r>
            <a:r>
              <a:rPr dirty="0" spc="-160"/>
              <a:t> </a:t>
            </a:r>
            <a:r>
              <a:rPr dirty="0" spc="-20"/>
              <a:t>that </a:t>
            </a:r>
            <a:r>
              <a:rPr dirty="0"/>
              <a:t>there</a:t>
            </a:r>
            <a:r>
              <a:rPr dirty="0" spc="-155"/>
              <a:t> </a:t>
            </a:r>
            <a:r>
              <a:rPr dirty="0"/>
              <a:t>is</a:t>
            </a:r>
            <a:r>
              <a:rPr dirty="0" spc="-155"/>
              <a:t> </a:t>
            </a:r>
            <a:r>
              <a:rPr dirty="0" spc="55"/>
              <a:t>a</a:t>
            </a:r>
            <a:r>
              <a:rPr dirty="0" spc="-155"/>
              <a:t> </a:t>
            </a:r>
            <a:r>
              <a:rPr dirty="0" spc="100"/>
              <a:t>strong</a:t>
            </a:r>
            <a:r>
              <a:rPr dirty="0" spc="-155"/>
              <a:t> </a:t>
            </a:r>
            <a:r>
              <a:rPr dirty="0"/>
              <a:t>correlation</a:t>
            </a:r>
            <a:r>
              <a:rPr dirty="0" spc="-155"/>
              <a:t> </a:t>
            </a:r>
            <a:r>
              <a:rPr dirty="0" spc="105"/>
              <a:t>between</a:t>
            </a:r>
            <a:r>
              <a:rPr dirty="0" spc="-155"/>
              <a:t> </a:t>
            </a:r>
            <a:r>
              <a:rPr dirty="0" spc="-10"/>
              <a:t>training</a:t>
            </a:r>
            <a:r>
              <a:rPr dirty="0" spc="-155"/>
              <a:t> </a:t>
            </a:r>
            <a:r>
              <a:rPr dirty="0" spc="114"/>
              <a:t>hours</a:t>
            </a:r>
            <a:r>
              <a:rPr dirty="0" spc="-155"/>
              <a:t> </a:t>
            </a:r>
            <a:r>
              <a:rPr dirty="0" spc="130"/>
              <a:t>and</a:t>
            </a:r>
            <a:r>
              <a:rPr dirty="0" spc="-155"/>
              <a:t> </a:t>
            </a:r>
            <a:r>
              <a:rPr dirty="0" spc="80"/>
              <a:t>performance</a:t>
            </a:r>
            <a:r>
              <a:rPr dirty="0" spc="-155"/>
              <a:t> </a:t>
            </a:r>
            <a:r>
              <a:rPr dirty="0" spc="-10"/>
              <a:t>scores.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AF5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200" spc="-600">
                <a:solidFill>
                  <a:srgbClr val="00C791"/>
                </a:solidFill>
                <a:latin typeface="Arial Black"/>
                <a:cs typeface="Arial Black"/>
              </a:rPr>
              <a:t>conclusion</a:t>
            </a:r>
            <a:endParaRPr sz="9200">
              <a:latin typeface="Arial Black"/>
              <a:cs typeface="Arial Black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63971" y="3672912"/>
            <a:ext cx="17760315" cy="18256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15799"/>
              </a:lnSpc>
              <a:spcBef>
                <a:spcPts val="100"/>
              </a:spcBef>
            </a:pPr>
            <a:r>
              <a:rPr dirty="0" sz="3400">
                <a:solidFill>
                  <a:srgbClr val="28D0A2"/>
                </a:solidFill>
                <a:latin typeface="Lucida Sans Unicode"/>
                <a:cs typeface="Lucida Sans Unicode"/>
              </a:rPr>
              <a:t>the</a:t>
            </a:r>
            <a:r>
              <a:rPr dirty="0" sz="3400" spc="-140">
                <a:solidFill>
                  <a:srgbClr val="28D0A2"/>
                </a:solidFill>
                <a:latin typeface="Lucida Sans Unicode"/>
                <a:cs typeface="Lucida Sans Unicode"/>
              </a:rPr>
              <a:t> </a:t>
            </a:r>
            <a:r>
              <a:rPr dirty="0" sz="3400">
                <a:solidFill>
                  <a:srgbClr val="28D0A2"/>
                </a:solidFill>
                <a:latin typeface="Lucida Sans Unicode"/>
                <a:cs typeface="Lucida Sans Unicode"/>
              </a:rPr>
              <a:t>employee</a:t>
            </a:r>
            <a:r>
              <a:rPr dirty="0" sz="3400" spc="-135">
                <a:solidFill>
                  <a:srgbClr val="28D0A2"/>
                </a:solidFill>
                <a:latin typeface="Lucida Sans Unicode"/>
                <a:cs typeface="Lucida Sans Unicode"/>
              </a:rPr>
              <a:t> </a:t>
            </a:r>
            <a:r>
              <a:rPr dirty="0" sz="3400">
                <a:solidFill>
                  <a:srgbClr val="28D0A2"/>
                </a:solidFill>
                <a:latin typeface="Lucida Sans Unicode"/>
                <a:cs typeface="Lucida Sans Unicode"/>
              </a:rPr>
              <a:t>performance</a:t>
            </a:r>
            <a:r>
              <a:rPr dirty="0" sz="3400" spc="-135">
                <a:solidFill>
                  <a:srgbClr val="28D0A2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-10">
                <a:solidFill>
                  <a:srgbClr val="28D0A2"/>
                </a:solidFill>
                <a:latin typeface="Lucida Sans Unicode"/>
                <a:cs typeface="Lucida Sans Unicode"/>
              </a:rPr>
              <a:t>analysis</a:t>
            </a:r>
            <a:r>
              <a:rPr dirty="0" sz="3400" spc="-135">
                <a:solidFill>
                  <a:srgbClr val="28D0A2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45">
                <a:solidFill>
                  <a:srgbClr val="28D0A2"/>
                </a:solidFill>
                <a:latin typeface="Lucida Sans Unicode"/>
                <a:cs typeface="Lucida Sans Unicode"/>
              </a:rPr>
              <a:t>conducted</a:t>
            </a:r>
            <a:r>
              <a:rPr dirty="0" sz="3400" spc="-135">
                <a:solidFill>
                  <a:srgbClr val="28D0A2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-100">
                <a:solidFill>
                  <a:srgbClr val="28D0A2"/>
                </a:solidFill>
                <a:latin typeface="Lucida Sans Unicode"/>
                <a:cs typeface="Lucida Sans Unicode"/>
              </a:rPr>
              <a:t>using</a:t>
            </a:r>
            <a:r>
              <a:rPr dirty="0" sz="3400" spc="-135">
                <a:solidFill>
                  <a:srgbClr val="28D0A2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-10">
                <a:solidFill>
                  <a:srgbClr val="28D0A2"/>
                </a:solidFill>
                <a:latin typeface="Lucida Sans Unicode"/>
                <a:cs typeface="Lucida Sans Unicode"/>
              </a:rPr>
              <a:t>Excel</a:t>
            </a:r>
            <a:r>
              <a:rPr dirty="0" sz="3400" spc="-140">
                <a:solidFill>
                  <a:srgbClr val="28D0A2"/>
                </a:solidFill>
                <a:latin typeface="Lucida Sans Unicode"/>
                <a:cs typeface="Lucida Sans Unicode"/>
              </a:rPr>
              <a:t> </a:t>
            </a:r>
            <a:r>
              <a:rPr dirty="0" sz="3400">
                <a:solidFill>
                  <a:srgbClr val="28D0A2"/>
                </a:solidFill>
                <a:latin typeface="Lucida Sans Unicode"/>
                <a:cs typeface="Lucida Sans Unicode"/>
              </a:rPr>
              <a:t>provides</a:t>
            </a:r>
            <a:r>
              <a:rPr dirty="0" sz="3400" spc="-135">
                <a:solidFill>
                  <a:srgbClr val="28D0A2"/>
                </a:solidFill>
                <a:latin typeface="Lucida Sans Unicode"/>
                <a:cs typeface="Lucida Sans Unicode"/>
              </a:rPr>
              <a:t> </a:t>
            </a:r>
            <a:r>
              <a:rPr dirty="0" sz="3400">
                <a:solidFill>
                  <a:srgbClr val="28D0A2"/>
                </a:solidFill>
                <a:latin typeface="Lucida Sans Unicode"/>
                <a:cs typeface="Lucida Sans Unicode"/>
              </a:rPr>
              <a:t>valuable</a:t>
            </a:r>
            <a:r>
              <a:rPr dirty="0" sz="3400" spc="-135">
                <a:solidFill>
                  <a:srgbClr val="28D0A2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-10">
                <a:solidFill>
                  <a:srgbClr val="28D0A2"/>
                </a:solidFill>
                <a:latin typeface="Lucida Sans Unicode"/>
                <a:cs typeface="Lucida Sans Unicode"/>
              </a:rPr>
              <a:t>insights </a:t>
            </a:r>
            <a:r>
              <a:rPr dirty="0" sz="3400">
                <a:solidFill>
                  <a:srgbClr val="28D0A2"/>
                </a:solidFill>
                <a:latin typeface="Lucida Sans Unicode"/>
                <a:cs typeface="Lucida Sans Unicode"/>
              </a:rPr>
              <a:t>into</a:t>
            </a:r>
            <a:r>
              <a:rPr dirty="0" sz="3400" spc="-125">
                <a:solidFill>
                  <a:srgbClr val="28D0A2"/>
                </a:solidFill>
                <a:latin typeface="Lucida Sans Unicode"/>
                <a:cs typeface="Lucida Sans Unicode"/>
              </a:rPr>
              <a:t> </a:t>
            </a:r>
            <a:r>
              <a:rPr dirty="0" sz="3400">
                <a:solidFill>
                  <a:srgbClr val="28D0A2"/>
                </a:solidFill>
                <a:latin typeface="Lucida Sans Unicode"/>
                <a:cs typeface="Lucida Sans Unicode"/>
              </a:rPr>
              <a:t>the</a:t>
            </a:r>
            <a:r>
              <a:rPr dirty="0" sz="3400" spc="-125">
                <a:solidFill>
                  <a:srgbClr val="28D0A2"/>
                </a:solidFill>
                <a:latin typeface="Lucida Sans Unicode"/>
                <a:cs typeface="Lucida Sans Unicode"/>
              </a:rPr>
              <a:t> </a:t>
            </a:r>
            <a:r>
              <a:rPr dirty="0" sz="3400">
                <a:solidFill>
                  <a:srgbClr val="28D0A2"/>
                </a:solidFill>
                <a:latin typeface="Lucida Sans Unicode"/>
                <a:cs typeface="Lucida Sans Unicode"/>
              </a:rPr>
              <a:t>overall</a:t>
            </a:r>
            <a:r>
              <a:rPr dirty="0" sz="3400" spc="-125">
                <a:solidFill>
                  <a:srgbClr val="28D0A2"/>
                </a:solidFill>
                <a:latin typeface="Lucida Sans Unicode"/>
                <a:cs typeface="Lucida Sans Unicode"/>
              </a:rPr>
              <a:t> </a:t>
            </a:r>
            <a:r>
              <a:rPr dirty="0" sz="3400">
                <a:solidFill>
                  <a:srgbClr val="28D0A2"/>
                </a:solidFill>
                <a:latin typeface="Lucida Sans Unicode"/>
                <a:cs typeface="Lucida Sans Unicode"/>
              </a:rPr>
              <a:t>effectiveness</a:t>
            </a:r>
            <a:r>
              <a:rPr dirty="0" sz="3400" spc="-125">
                <a:solidFill>
                  <a:srgbClr val="28D0A2"/>
                </a:solidFill>
                <a:latin typeface="Lucida Sans Unicode"/>
                <a:cs typeface="Lucida Sans Unicode"/>
              </a:rPr>
              <a:t> </a:t>
            </a:r>
            <a:r>
              <a:rPr dirty="0" sz="3400">
                <a:solidFill>
                  <a:srgbClr val="28D0A2"/>
                </a:solidFill>
                <a:latin typeface="Lucida Sans Unicode"/>
                <a:cs typeface="Lucida Sans Unicode"/>
              </a:rPr>
              <a:t>and</a:t>
            </a:r>
            <a:r>
              <a:rPr dirty="0" sz="3400" spc="-120">
                <a:solidFill>
                  <a:srgbClr val="28D0A2"/>
                </a:solidFill>
                <a:latin typeface="Lucida Sans Unicode"/>
                <a:cs typeface="Lucida Sans Unicode"/>
              </a:rPr>
              <a:t> </a:t>
            </a:r>
            <a:r>
              <a:rPr dirty="0" sz="3400">
                <a:solidFill>
                  <a:srgbClr val="28D0A2"/>
                </a:solidFill>
                <a:latin typeface="Lucida Sans Unicode"/>
                <a:cs typeface="Lucida Sans Unicode"/>
              </a:rPr>
              <a:t>efficiency</a:t>
            </a:r>
            <a:r>
              <a:rPr dirty="0" sz="3400" spc="-125">
                <a:solidFill>
                  <a:srgbClr val="28D0A2"/>
                </a:solidFill>
                <a:latin typeface="Lucida Sans Unicode"/>
                <a:cs typeface="Lucida Sans Unicode"/>
              </a:rPr>
              <a:t> </a:t>
            </a:r>
            <a:r>
              <a:rPr dirty="0" sz="3400">
                <a:solidFill>
                  <a:srgbClr val="28D0A2"/>
                </a:solidFill>
                <a:latin typeface="Lucida Sans Unicode"/>
                <a:cs typeface="Lucida Sans Unicode"/>
              </a:rPr>
              <a:t>of</a:t>
            </a:r>
            <a:r>
              <a:rPr dirty="0" sz="3400" spc="-125">
                <a:solidFill>
                  <a:srgbClr val="28D0A2"/>
                </a:solidFill>
                <a:latin typeface="Lucida Sans Unicode"/>
                <a:cs typeface="Lucida Sans Unicode"/>
              </a:rPr>
              <a:t> </a:t>
            </a:r>
            <a:r>
              <a:rPr dirty="0" sz="3400">
                <a:solidFill>
                  <a:srgbClr val="28D0A2"/>
                </a:solidFill>
                <a:latin typeface="Lucida Sans Unicode"/>
                <a:cs typeface="Lucida Sans Unicode"/>
              </a:rPr>
              <a:t>the</a:t>
            </a:r>
            <a:r>
              <a:rPr dirty="0" sz="3400" spc="-125">
                <a:solidFill>
                  <a:srgbClr val="28D0A2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-30">
                <a:solidFill>
                  <a:srgbClr val="28D0A2"/>
                </a:solidFill>
                <a:latin typeface="Lucida Sans Unicode"/>
                <a:cs typeface="Lucida Sans Unicode"/>
              </a:rPr>
              <a:t>workforce.</a:t>
            </a:r>
            <a:r>
              <a:rPr dirty="0" sz="3400" spc="-125">
                <a:solidFill>
                  <a:srgbClr val="28D0A2"/>
                </a:solidFill>
                <a:latin typeface="Lucida Sans Unicode"/>
                <a:cs typeface="Lucida Sans Unicode"/>
              </a:rPr>
              <a:t> </a:t>
            </a:r>
            <a:r>
              <a:rPr dirty="0" sz="3400">
                <a:solidFill>
                  <a:srgbClr val="28D0A2"/>
                </a:solidFill>
                <a:latin typeface="Lucida Sans Unicode"/>
                <a:cs typeface="Lucida Sans Unicode"/>
              </a:rPr>
              <a:t>Key</a:t>
            </a:r>
            <a:r>
              <a:rPr dirty="0" sz="3400" spc="-120">
                <a:solidFill>
                  <a:srgbClr val="28D0A2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-60">
                <a:solidFill>
                  <a:srgbClr val="28D0A2"/>
                </a:solidFill>
                <a:latin typeface="Lucida Sans Unicode"/>
                <a:cs typeface="Lucida Sans Unicode"/>
              </a:rPr>
              <a:t>findings</a:t>
            </a:r>
            <a:r>
              <a:rPr dirty="0" sz="3400" spc="-125">
                <a:solidFill>
                  <a:srgbClr val="28D0A2"/>
                </a:solidFill>
                <a:latin typeface="Lucida Sans Unicode"/>
                <a:cs typeface="Lucida Sans Unicode"/>
              </a:rPr>
              <a:t> </a:t>
            </a:r>
            <a:r>
              <a:rPr dirty="0" sz="3400">
                <a:solidFill>
                  <a:srgbClr val="28D0A2"/>
                </a:solidFill>
                <a:latin typeface="Lucida Sans Unicode"/>
                <a:cs typeface="Lucida Sans Unicode"/>
              </a:rPr>
              <a:t>from</a:t>
            </a:r>
            <a:r>
              <a:rPr dirty="0" sz="3400" spc="-125">
                <a:solidFill>
                  <a:srgbClr val="28D0A2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-25">
                <a:solidFill>
                  <a:srgbClr val="28D0A2"/>
                </a:solidFill>
                <a:latin typeface="Lucida Sans Unicode"/>
                <a:cs typeface="Lucida Sans Unicode"/>
              </a:rPr>
              <a:t>the </a:t>
            </a:r>
            <a:r>
              <a:rPr dirty="0" sz="3400" spc="-10">
                <a:solidFill>
                  <a:srgbClr val="28D0A2"/>
                </a:solidFill>
                <a:latin typeface="Lucida Sans Unicode"/>
                <a:cs typeface="Lucida Sans Unicode"/>
              </a:rPr>
              <a:t>analysis</a:t>
            </a:r>
            <a:endParaRPr sz="3400">
              <a:latin typeface="Lucida Sans Unicode"/>
              <a:cs typeface="Lucida Sans Unicode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471479" y="5143500"/>
            <a:ext cx="4787820" cy="478782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6499" y="4048188"/>
            <a:ext cx="6851650" cy="1838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900" spc="-145"/>
              <a:t>T</a:t>
            </a:r>
            <a:r>
              <a:rPr dirty="0" sz="11900" spc="-130"/>
              <a:t>h</a:t>
            </a:r>
            <a:r>
              <a:rPr dirty="0" sz="11900" spc="-145"/>
              <a:t>a</a:t>
            </a:r>
            <a:r>
              <a:rPr dirty="0" sz="11900" spc="-130"/>
              <a:t>n</a:t>
            </a:r>
            <a:r>
              <a:rPr dirty="0" sz="11900" spc="380"/>
              <a:t>k</a:t>
            </a:r>
            <a:r>
              <a:rPr dirty="0" sz="11900" spc="-1645"/>
              <a:t> </a:t>
            </a:r>
            <a:r>
              <a:rPr dirty="0" sz="11900" spc="90"/>
              <a:t>yo</a:t>
            </a:r>
            <a:r>
              <a:rPr dirty="0" sz="11900" spc="590"/>
              <a:t>u</a:t>
            </a:r>
            <a:endParaRPr sz="119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67657" y="1383673"/>
            <a:ext cx="5496399" cy="750864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A8DED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54144" y="1920196"/>
            <a:ext cx="6239935" cy="64388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608578" y="1727855"/>
            <a:ext cx="5723255" cy="1381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900" spc="165">
                <a:solidFill>
                  <a:srgbClr val="00694B"/>
                </a:solidFill>
                <a:latin typeface="Cambria"/>
                <a:cs typeface="Cambria"/>
              </a:rPr>
              <a:t>project</a:t>
            </a:r>
            <a:r>
              <a:rPr dirty="0" sz="8900" spc="-580">
                <a:solidFill>
                  <a:srgbClr val="00694B"/>
                </a:solidFill>
                <a:latin typeface="Cambria"/>
                <a:cs typeface="Cambria"/>
              </a:rPr>
              <a:t> </a:t>
            </a:r>
            <a:r>
              <a:rPr dirty="0" sz="8900" spc="-10">
                <a:solidFill>
                  <a:srgbClr val="00694B"/>
                </a:solidFill>
                <a:latin typeface="Cambria"/>
                <a:cs typeface="Cambria"/>
              </a:rPr>
              <a:t>title</a:t>
            </a:r>
            <a:endParaRPr sz="8900">
              <a:latin typeface="Cambria"/>
              <a:cs typeface="Cambri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496292" y="4408425"/>
            <a:ext cx="7656830" cy="33115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5900"/>
              </a:lnSpc>
              <a:spcBef>
                <a:spcPts val="100"/>
              </a:spcBef>
            </a:pPr>
            <a:r>
              <a:rPr dirty="0" sz="6200" spc="155" b="1">
                <a:solidFill>
                  <a:srgbClr val="00694B"/>
                </a:solidFill>
                <a:latin typeface="Trebuchet MS"/>
                <a:cs typeface="Trebuchet MS"/>
              </a:rPr>
              <a:t>Employee </a:t>
            </a:r>
            <a:r>
              <a:rPr dirty="0" sz="6200" spc="50" b="1">
                <a:solidFill>
                  <a:srgbClr val="00694B"/>
                </a:solidFill>
                <a:latin typeface="Trebuchet MS"/>
                <a:cs typeface="Trebuchet MS"/>
              </a:rPr>
              <a:t>Performance </a:t>
            </a:r>
            <a:r>
              <a:rPr dirty="0" sz="6200" spc="105" b="1">
                <a:solidFill>
                  <a:srgbClr val="00694B"/>
                </a:solidFill>
                <a:latin typeface="Trebuchet MS"/>
                <a:cs typeface="Trebuchet MS"/>
              </a:rPr>
              <a:t>Analysis</a:t>
            </a:r>
            <a:r>
              <a:rPr dirty="0" sz="6200" spc="-335" b="1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dirty="0" sz="6200" spc="250" b="1">
                <a:solidFill>
                  <a:srgbClr val="00694B"/>
                </a:solidFill>
                <a:latin typeface="Trebuchet MS"/>
                <a:cs typeface="Trebuchet MS"/>
              </a:rPr>
              <a:t>Using</a:t>
            </a:r>
            <a:r>
              <a:rPr dirty="0" sz="6200" spc="-335" b="1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dirty="0" sz="6200" spc="60" b="1">
                <a:solidFill>
                  <a:srgbClr val="00694B"/>
                </a:solidFill>
                <a:latin typeface="Trebuchet MS"/>
                <a:cs typeface="Trebuchet MS"/>
              </a:rPr>
              <a:t>Excel</a:t>
            </a:r>
            <a:endParaRPr sz="6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AF5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34218" y="941726"/>
            <a:ext cx="5035550" cy="155575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50" spc="420"/>
              <a:t>AGENDA</a:t>
            </a:r>
            <a:endParaRPr sz="10050"/>
          </a:p>
        </p:txBody>
      </p:sp>
      <p:sp>
        <p:nvSpPr>
          <p:cNvPr id="4" name="object 4" descr=""/>
          <p:cNvSpPr txBox="1"/>
          <p:nvPr/>
        </p:nvSpPr>
        <p:spPr>
          <a:xfrm>
            <a:off x="1016000" y="3597738"/>
            <a:ext cx="7322184" cy="5511800"/>
          </a:xfrm>
          <a:prstGeom prst="rect">
            <a:avLst/>
          </a:prstGeom>
        </p:spPr>
        <p:txBody>
          <a:bodyPr wrap="square" lIns="0" tIns="104139" rIns="0" bIns="0" rtlCol="0" vert="horz">
            <a:spAutoFit/>
          </a:bodyPr>
          <a:lstStyle/>
          <a:p>
            <a:pPr marL="473075" indent="-473075">
              <a:lnSpc>
                <a:spcPct val="100000"/>
              </a:lnSpc>
              <a:spcBef>
                <a:spcPts val="819"/>
              </a:spcBef>
              <a:buSzPct val="97435"/>
              <a:buAutoNum type="arabicPeriod"/>
              <a:tabLst>
                <a:tab pos="473075" algn="l"/>
              </a:tabLst>
            </a:pPr>
            <a:r>
              <a:rPr dirty="0" sz="3900" spc="75" b="1">
                <a:solidFill>
                  <a:srgbClr val="00694B"/>
                </a:solidFill>
                <a:latin typeface="Trebuchet MS"/>
                <a:cs typeface="Trebuchet MS"/>
              </a:rPr>
              <a:t>Problem</a:t>
            </a:r>
            <a:r>
              <a:rPr dirty="0" sz="3900" spc="-185" b="1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dirty="0" sz="3900" spc="-10" b="1">
                <a:solidFill>
                  <a:srgbClr val="00694B"/>
                </a:solidFill>
                <a:latin typeface="Trebuchet MS"/>
                <a:cs typeface="Trebuchet MS"/>
              </a:rPr>
              <a:t>statement</a:t>
            </a:r>
            <a:endParaRPr sz="3900">
              <a:latin typeface="Trebuchet MS"/>
              <a:cs typeface="Trebuchet MS"/>
            </a:endParaRPr>
          </a:p>
          <a:p>
            <a:pPr marL="511809" indent="-499109">
              <a:lnSpc>
                <a:spcPct val="100000"/>
              </a:lnSpc>
              <a:spcBef>
                <a:spcPts val="720"/>
              </a:spcBef>
              <a:buSzPct val="97435"/>
              <a:buAutoNum type="arabicPeriod"/>
              <a:tabLst>
                <a:tab pos="511809" algn="l"/>
                <a:tab pos="2427605" algn="l"/>
              </a:tabLst>
            </a:pPr>
            <a:r>
              <a:rPr dirty="0" sz="3900" spc="-10" b="1">
                <a:solidFill>
                  <a:srgbClr val="00694B"/>
                </a:solidFill>
                <a:latin typeface="Trebuchet MS"/>
                <a:cs typeface="Trebuchet MS"/>
              </a:rPr>
              <a:t>project</a:t>
            </a:r>
            <a:r>
              <a:rPr dirty="0" sz="3900" b="1">
                <a:solidFill>
                  <a:srgbClr val="00694B"/>
                </a:solidFill>
                <a:latin typeface="Trebuchet MS"/>
                <a:cs typeface="Trebuchet MS"/>
              </a:rPr>
              <a:t>	</a:t>
            </a:r>
            <a:r>
              <a:rPr dirty="0" sz="3900" spc="-10" b="1">
                <a:solidFill>
                  <a:srgbClr val="00694B"/>
                </a:solidFill>
                <a:latin typeface="Trebuchet MS"/>
                <a:cs typeface="Trebuchet MS"/>
              </a:rPr>
              <a:t>overview</a:t>
            </a:r>
            <a:endParaRPr sz="3900">
              <a:latin typeface="Trebuchet MS"/>
              <a:cs typeface="Trebuchet MS"/>
            </a:endParaRPr>
          </a:p>
          <a:p>
            <a:pPr marL="511809" indent="-499109">
              <a:lnSpc>
                <a:spcPct val="100000"/>
              </a:lnSpc>
              <a:spcBef>
                <a:spcPts val="720"/>
              </a:spcBef>
              <a:buSzPct val="97435"/>
              <a:buAutoNum type="arabicPeriod"/>
              <a:tabLst>
                <a:tab pos="511809" algn="l"/>
              </a:tabLst>
            </a:pPr>
            <a:r>
              <a:rPr dirty="0" sz="3900" spc="114" b="1">
                <a:solidFill>
                  <a:srgbClr val="00694B"/>
                </a:solidFill>
                <a:latin typeface="Trebuchet MS"/>
                <a:cs typeface="Trebuchet MS"/>
              </a:rPr>
              <a:t>End</a:t>
            </a:r>
            <a:r>
              <a:rPr dirty="0" sz="3900" spc="-204" b="1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dirty="0" sz="3900" spc="55" b="1">
                <a:solidFill>
                  <a:srgbClr val="00694B"/>
                </a:solidFill>
                <a:latin typeface="Trebuchet MS"/>
                <a:cs typeface="Trebuchet MS"/>
              </a:rPr>
              <a:t>users</a:t>
            </a:r>
            <a:endParaRPr sz="3900">
              <a:latin typeface="Trebuchet MS"/>
              <a:cs typeface="Trebuchet MS"/>
            </a:endParaRPr>
          </a:p>
          <a:p>
            <a:pPr marL="519430" indent="-506730">
              <a:lnSpc>
                <a:spcPct val="100000"/>
              </a:lnSpc>
              <a:spcBef>
                <a:spcPts val="720"/>
              </a:spcBef>
              <a:buSzPct val="97435"/>
              <a:buAutoNum type="arabicPeriod"/>
              <a:tabLst>
                <a:tab pos="519430" algn="l"/>
                <a:tab pos="3633470" algn="l"/>
              </a:tabLst>
            </a:pPr>
            <a:r>
              <a:rPr dirty="0" sz="3900" b="1">
                <a:solidFill>
                  <a:srgbClr val="00694B"/>
                </a:solidFill>
                <a:latin typeface="Trebuchet MS"/>
                <a:cs typeface="Trebuchet MS"/>
              </a:rPr>
              <a:t>Our</a:t>
            </a:r>
            <a:r>
              <a:rPr dirty="0" sz="3900" spc="-175" b="1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dirty="0" sz="3900" spc="-10" b="1">
                <a:solidFill>
                  <a:srgbClr val="00694B"/>
                </a:solidFill>
                <a:latin typeface="Trebuchet MS"/>
                <a:cs typeface="Trebuchet MS"/>
              </a:rPr>
              <a:t>solution</a:t>
            </a:r>
            <a:r>
              <a:rPr dirty="0" sz="3900" b="1">
                <a:solidFill>
                  <a:srgbClr val="00694B"/>
                </a:solidFill>
                <a:latin typeface="Trebuchet MS"/>
                <a:cs typeface="Trebuchet MS"/>
              </a:rPr>
              <a:t>	</a:t>
            </a:r>
            <a:r>
              <a:rPr dirty="0" sz="3900" spc="114" b="1">
                <a:solidFill>
                  <a:srgbClr val="00694B"/>
                </a:solidFill>
                <a:latin typeface="Trebuchet MS"/>
                <a:cs typeface="Trebuchet MS"/>
              </a:rPr>
              <a:t>and</a:t>
            </a:r>
            <a:r>
              <a:rPr dirty="0" sz="3900" spc="-210" b="1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dirty="0" sz="3900" spc="-10" b="1">
                <a:solidFill>
                  <a:srgbClr val="00694B"/>
                </a:solidFill>
                <a:latin typeface="Trebuchet MS"/>
                <a:cs typeface="Trebuchet MS"/>
              </a:rPr>
              <a:t>proposition</a:t>
            </a:r>
            <a:endParaRPr sz="3900">
              <a:latin typeface="Trebuchet MS"/>
              <a:cs typeface="Trebuchet MS"/>
            </a:endParaRPr>
          </a:p>
          <a:p>
            <a:pPr marL="512445" indent="-499745">
              <a:lnSpc>
                <a:spcPct val="100000"/>
              </a:lnSpc>
              <a:spcBef>
                <a:spcPts val="720"/>
              </a:spcBef>
              <a:buSzPct val="97435"/>
              <a:buAutoNum type="arabicPeriod"/>
              <a:tabLst>
                <a:tab pos="512445" algn="l"/>
              </a:tabLst>
            </a:pPr>
            <a:r>
              <a:rPr dirty="0" sz="3900" spc="100" b="1">
                <a:solidFill>
                  <a:srgbClr val="00694B"/>
                </a:solidFill>
                <a:latin typeface="Trebuchet MS"/>
                <a:cs typeface="Trebuchet MS"/>
              </a:rPr>
              <a:t>Data</a:t>
            </a:r>
            <a:r>
              <a:rPr dirty="0" sz="3900" spc="-210" b="1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dirty="0" sz="3900" spc="55" b="1">
                <a:solidFill>
                  <a:srgbClr val="00694B"/>
                </a:solidFill>
                <a:latin typeface="Trebuchet MS"/>
                <a:cs typeface="Trebuchet MS"/>
              </a:rPr>
              <a:t>set</a:t>
            </a:r>
            <a:r>
              <a:rPr dirty="0" sz="3900" spc="-210" b="1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dirty="0" sz="3900" spc="-10" b="1">
                <a:solidFill>
                  <a:srgbClr val="00694B"/>
                </a:solidFill>
                <a:latin typeface="Trebuchet MS"/>
                <a:cs typeface="Trebuchet MS"/>
              </a:rPr>
              <a:t>description</a:t>
            </a:r>
            <a:endParaRPr sz="3900">
              <a:latin typeface="Trebuchet MS"/>
              <a:cs typeface="Trebuchet MS"/>
            </a:endParaRPr>
          </a:p>
          <a:p>
            <a:pPr marL="540385" indent="-527685">
              <a:lnSpc>
                <a:spcPct val="100000"/>
              </a:lnSpc>
              <a:spcBef>
                <a:spcPts val="720"/>
              </a:spcBef>
              <a:buSzPct val="97435"/>
              <a:buAutoNum type="arabicPeriod"/>
              <a:tabLst>
                <a:tab pos="540385" algn="l"/>
              </a:tabLst>
            </a:pPr>
            <a:r>
              <a:rPr dirty="0" sz="3900" spc="135" b="1">
                <a:solidFill>
                  <a:srgbClr val="00694B"/>
                </a:solidFill>
                <a:latin typeface="Trebuchet MS"/>
                <a:cs typeface="Trebuchet MS"/>
              </a:rPr>
              <a:t>Modelling</a:t>
            </a:r>
            <a:r>
              <a:rPr dirty="0" sz="3900" spc="-215" b="1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dirty="0" sz="3900" spc="75" b="1">
                <a:solidFill>
                  <a:srgbClr val="00694B"/>
                </a:solidFill>
                <a:latin typeface="Trebuchet MS"/>
                <a:cs typeface="Trebuchet MS"/>
              </a:rPr>
              <a:t>Approach</a:t>
            </a:r>
            <a:endParaRPr sz="3900">
              <a:latin typeface="Trebuchet MS"/>
              <a:cs typeface="Trebuchet MS"/>
            </a:endParaRPr>
          </a:p>
          <a:p>
            <a:pPr marL="511175" indent="-498475">
              <a:lnSpc>
                <a:spcPct val="100000"/>
              </a:lnSpc>
              <a:spcBef>
                <a:spcPts val="720"/>
              </a:spcBef>
              <a:buSzPct val="97435"/>
              <a:buAutoNum type="arabicPeriod"/>
              <a:tabLst>
                <a:tab pos="511175" algn="l"/>
              </a:tabLst>
            </a:pPr>
            <a:r>
              <a:rPr dirty="0" sz="3900" spc="70" b="1">
                <a:solidFill>
                  <a:srgbClr val="00694B"/>
                </a:solidFill>
                <a:latin typeface="Trebuchet MS"/>
                <a:cs typeface="Trebuchet MS"/>
              </a:rPr>
              <a:t>Result</a:t>
            </a:r>
            <a:r>
              <a:rPr dirty="0" sz="3900" spc="-204" b="1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dirty="0" sz="3900" spc="114" b="1">
                <a:solidFill>
                  <a:srgbClr val="00694B"/>
                </a:solidFill>
                <a:latin typeface="Trebuchet MS"/>
                <a:cs typeface="Trebuchet MS"/>
              </a:rPr>
              <a:t>and</a:t>
            </a:r>
            <a:r>
              <a:rPr dirty="0" sz="3900" spc="-204" b="1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dirty="0" sz="3900" spc="80" b="1">
                <a:solidFill>
                  <a:srgbClr val="00694B"/>
                </a:solidFill>
                <a:latin typeface="Trebuchet MS"/>
                <a:cs typeface="Trebuchet MS"/>
              </a:rPr>
              <a:t>Discussion</a:t>
            </a:r>
            <a:endParaRPr sz="3900">
              <a:latin typeface="Trebuchet MS"/>
              <a:cs typeface="Trebuchet MS"/>
            </a:endParaRPr>
          </a:p>
          <a:p>
            <a:pPr marL="537210" indent="-524510">
              <a:lnSpc>
                <a:spcPct val="100000"/>
              </a:lnSpc>
              <a:spcBef>
                <a:spcPts val="720"/>
              </a:spcBef>
              <a:buSzPct val="97435"/>
              <a:buAutoNum type="arabicPeriod"/>
              <a:tabLst>
                <a:tab pos="537210" algn="l"/>
              </a:tabLst>
            </a:pPr>
            <a:r>
              <a:rPr dirty="0" sz="3900" spc="65" b="1">
                <a:solidFill>
                  <a:srgbClr val="00694B"/>
                </a:solidFill>
                <a:latin typeface="Trebuchet MS"/>
                <a:cs typeface="Trebuchet MS"/>
              </a:rPr>
              <a:t>conclusion</a:t>
            </a:r>
            <a:endParaRPr sz="3900">
              <a:latin typeface="Trebuchet MS"/>
              <a:cs typeface="Trebuchet MS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9971828" y="7220899"/>
            <a:ext cx="1307465" cy="1383665"/>
            <a:chOff x="9971828" y="7220899"/>
            <a:chExt cx="1307465" cy="1383665"/>
          </a:xfrm>
        </p:grpSpPr>
        <p:sp>
          <p:nvSpPr>
            <p:cNvPr id="6" name="object 6" descr=""/>
            <p:cNvSpPr/>
            <p:nvPr/>
          </p:nvSpPr>
          <p:spPr>
            <a:xfrm>
              <a:off x="9971828" y="7912572"/>
              <a:ext cx="1307465" cy="692150"/>
            </a:xfrm>
            <a:custGeom>
              <a:avLst/>
              <a:gdLst/>
              <a:ahLst/>
              <a:cxnLst/>
              <a:rect l="l" t="t" r="r" b="b"/>
              <a:pathLst>
                <a:path w="1307465" h="692150">
                  <a:moveTo>
                    <a:pt x="1307086" y="691672"/>
                  </a:moveTo>
                  <a:lnTo>
                    <a:pt x="0" y="691673"/>
                  </a:lnTo>
                  <a:lnTo>
                    <a:pt x="0" y="0"/>
                  </a:lnTo>
                  <a:lnTo>
                    <a:pt x="1307086" y="0"/>
                  </a:lnTo>
                  <a:lnTo>
                    <a:pt x="1307086" y="691672"/>
                  </a:lnTo>
                  <a:close/>
                </a:path>
              </a:pathLst>
            </a:custGeom>
            <a:solidFill>
              <a:srgbClr val="28D0A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9971828" y="7220899"/>
              <a:ext cx="1307465" cy="692150"/>
            </a:xfrm>
            <a:custGeom>
              <a:avLst/>
              <a:gdLst/>
              <a:ahLst/>
              <a:cxnLst/>
              <a:rect l="l" t="t" r="r" b="b"/>
              <a:pathLst>
                <a:path w="1307465" h="692150">
                  <a:moveTo>
                    <a:pt x="1307086" y="691672"/>
                  </a:moveTo>
                  <a:lnTo>
                    <a:pt x="0" y="691672"/>
                  </a:lnTo>
                  <a:lnTo>
                    <a:pt x="0" y="97700"/>
                  </a:lnTo>
                  <a:lnTo>
                    <a:pt x="10587" y="58206"/>
                  </a:lnTo>
                  <a:lnTo>
                    <a:pt x="35481" y="25771"/>
                  </a:lnTo>
                  <a:lnTo>
                    <a:pt x="70894" y="5332"/>
                  </a:lnTo>
                  <a:lnTo>
                    <a:pt x="97700" y="0"/>
                  </a:lnTo>
                  <a:lnTo>
                    <a:pt x="1209385" y="0"/>
                  </a:lnTo>
                  <a:lnTo>
                    <a:pt x="1248878" y="10586"/>
                  </a:lnTo>
                  <a:lnTo>
                    <a:pt x="1281314" y="35481"/>
                  </a:lnTo>
                  <a:lnTo>
                    <a:pt x="1301753" y="70892"/>
                  </a:lnTo>
                  <a:lnTo>
                    <a:pt x="1307086" y="691672"/>
                  </a:lnTo>
                  <a:close/>
                </a:path>
              </a:pathLst>
            </a:custGeom>
            <a:solidFill>
              <a:srgbClr val="20B48B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" name="object 8" descr=""/>
          <p:cNvGrpSpPr/>
          <p:nvPr/>
        </p:nvGrpSpPr>
        <p:grpSpPr>
          <a:xfrm>
            <a:off x="11424146" y="5837553"/>
            <a:ext cx="1307465" cy="2766695"/>
            <a:chOff x="11424146" y="5837553"/>
            <a:chExt cx="1307465" cy="2766695"/>
          </a:xfrm>
        </p:grpSpPr>
        <p:sp>
          <p:nvSpPr>
            <p:cNvPr id="9" name="object 9" descr=""/>
            <p:cNvSpPr/>
            <p:nvPr/>
          </p:nvSpPr>
          <p:spPr>
            <a:xfrm>
              <a:off x="11424146" y="7497568"/>
              <a:ext cx="1307465" cy="1106805"/>
            </a:xfrm>
            <a:custGeom>
              <a:avLst/>
              <a:gdLst/>
              <a:ahLst/>
              <a:cxnLst/>
              <a:rect l="l" t="t" r="r" b="b"/>
              <a:pathLst>
                <a:path w="1307465" h="1106804">
                  <a:moveTo>
                    <a:pt x="1307086" y="1106675"/>
                  </a:moveTo>
                  <a:lnTo>
                    <a:pt x="0" y="1106676"/>
                  </a:lnTo>
                  <a:lnTo>
                    <a:pt x="0" y="0"/>
                  </a:lnTo>
                  <a:lnTo>
                    <a:pt x="1307086" y="0"/>
                  </a:lnTo>
                  <a:lnTo>
                    <a:pt x="1307086" y="1106675"/>
                  </a:lnTo>
                  <a:close/>
                </a:path>
              </a:pathLst>
            </a:custGeom>
            <a:solidFill>
              <a:srgbClr val="A8DED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1424146" y="6390892"/>
              <a:ext cx="1307465" cy="1106805"/>
            </a:xfrm>
            <a:custGeom>
              <a:avLst/>
              <a:gdLst/>
              <a:ahLst/>
              <a:cxnLst/>
              <a:rect l="l" t="t" r="r" b="b"/>
              <a:pathLst>
                <a:path w="1307465" h="1106804">
                  <a:moveTo>
                    <a:pt x="1307086" y="1106676"/>
                  </a:moveTo>
                  <a:lnTo>
                    <a:pt x="0" y="1106676"/>
                  </a:lnTo>
                  <a:lnTo>
                    <a:pt x="0" y="0"/>
                  </a:lnTo>
                  <a:lnTo>
                    <a:pt x="1307086" y="0"/>
                  </a:lnTo>
                  <a:lnTo>
                    <a:pt x="1307086" y="1106676"/>
                  </a:lnTo>
                  <a:close/>
                </a:path>
              </a:pathLst>
            </a:custGeom>
            <a:solidFill>
              <a:srgbClr val="28D0A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1424146" y="5837553"/>
              <a:ext cx="1307465" cy="553720"/>
            </a:xfrm>
            <a:custGeom>
              <a:avLst/>
              <a:gdLst/>
              <a:ahLst/>
              <a:cxnLst/>
              <a:rect l="l" t="t" r="r" b="b"/>
              <a:pathLst>
                <a:path w="1307465" h="553720">
                  <a:moveTo>
                    <a:pt x="1307086" y="553338"/>
                  </a:moveTo>
                  <a:lnTo>
                    <a:pt x="0" y="553338"/>
                  </a:lnTo>
                  <a:lnTo>
                    <a:pt x="0" y="97700"/>
                  </a:lnTo>
                  <a:lnTo>
                    <a:pt x="10586" y="58206"/>
                  </a:lnTo>
                  <a:lnTo>
                    <a:pt x="35481" y="25771"/>
                  </a:lnTo>
                  <a:lnTo>
                    <a:pt x="70895" y="5331"/>
                  </a:lnTo>
                  <a:lnTo>
                    <a:pt x="97700" y="0"/>
                  </a:lnTo>
                  <a:lnTo>
                    <a:pt x="1209385" y="0"/>
                  </a:lnTo>
                  <a:lnTo>
                    <a:pt x="1248878" y="10586"/>
                  </a:lnTo>
                  <a:lnTo>
                    <a:pt x="1281313" y="35481"/>
                  </a:lnTo>
                  <a:lnTo>
                    <a:pt x="1301753" y="70893"/>
                  </a:lnTo>
                  <a:lnTo>
                    <a:pt x="1307086" y="97700"/>
                  </a:lnTo>
                  <a:lnTo>
                    <a:pt x="1307086" y="553338"/>
                  </a:lnTo>
                  <a:close/>
                </a:path>
              </a:pathLst>
            </a:custGeom>
            <a:solidFill>
              <a:srgbClr val="20B48B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 descr=""/>
          <p:cNvGrpSpPr/>
          <p:nvPr/>
        </p:nvGrpSpPr>
        <p:grpSpPr>
          <a:xfrm>
            <a:off x="12876464" y="4454208"/>
            <a:ext cx="1307465" cy="4150360"/>
            <a:chOff x="12876464" y="4454208"/>
            <a:chExt cx="1307465" cy="4150360"/>
          </a:xfrm>
        </p:grpSpPr>
        <p:sp>
          <p:nvSpPr>
            <p:cNvPr id="13" name="object 13" descr=""/>
            <p:cNvSpPr/>
            <p:nvPr/>
          </p:nvSpPr>
          <p:spPr>
            <a:xfrm>
              <a:off x="12876464" y="6529226"/>
              <a:ext cx="1307465" cy="2075180"/>
            </a:xfrm>
            <a:custGeom>
              <a:avLst/>
              <a:gdLst/>
              <a:ahLst/>
              <a:cxnLst/>
              <a:rect l="l" t="t" r="r" b="b"/>
              <a:pathLst>
                <a:path w="1307465" h="2075179">
                  <a:moveTo>
                    <a:pt x="1307086" y="2075018"/>
                  </a:moveTo>
                  <a:lnTo>
                    <a:pt x="0" y="2075018"/>
                  </a:lnTo>
                  <a:lnTo>
                    <a:pt x="0" y="0"/>
                  </a:lnTo>
                  <a:lnTo>
                    <a:pt x="1307086" y="0"/>
                  </a:lnTo>
                  <a:lnTo>
                    <a:pt x="1307086" y="2075018"/>
                  </a:lnTo>
                  <a:close/>
                </a:path>
              </a:pathLst>
            </a:custGeom>
            <a:solidFill>
              <a:srgbClr val="A8DED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12876464" y="5145881"/>
              <a:ext cx="1307465" cy="1383665"/>
            </a:xfrm>
            <a:custGeom>
              <a:avLst/>
              <a:gdLst/>
              <a:ahLst/>
              <a:cxnLst/>
              <a:rect l="l" t="t" r="r" b="b"/>
              <a:pathLst>
                <a:path w="1307464" h="1383665">
                  <a:moveTo>
                    <a:pt x="1307086" y="1383345"/>
                  </a:moveTo>
                  <a:lnTo>
                    <a:pt x="0" y="1383345"/>
                  </a:lnTo>
                  <a:lnTo>
                    <a:pt x="0" y="0"/>
                  </a:lnTo>
                  <a:lnTo>
                    <a:pt x="1307086" y="0"/>
                  </a:lnTo>
                  <a:lnTo>
                    <a:pt x="1307086" y="1383345"/>
                  </a:lnTo>
                  <a:close/>
                </a:path>
              </a:pathLst>
            </a:custGeom>
            <a:solidFill>
              <a:srgbClr val="28D0A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12876464" y="4454208"/>
              <a:ext cx="1307465" cy="692150"/>
            </a:xfrm>
            <a:custGeom>
              <a:avLst/>
              <a:gdLst/>
              <a:ahLst/>
              <a:cxnLst/>
              <a:rect l="l" t="t" r="r" b="b"/>
              <a:pathLst>
                <a:path w="1307465" h="692150">
                  <a:moveTo>
                    <a:pt x="1307086" y="691672"/>
                  </a:moveTo>
                  <a:lnTo>
                    <a:pt x="0" y="691672"/>
                  </a:lnTo>
                  <a:lnTo>
                    <a:pt x="0" y="97700"/>
                  </a:lnTo>
                  <a:lnTo>
                    <a:pt x="10586" y="58206"/>
                  </a:lnTo>
                  <a:lnTo>
                    <a:pt x="35481" y="25771"/>
                  </a:lnTo>
                  <a:lnTo>
                    <a:pt x="70893" y="5331"/>
                  </a:lnTo>
                  <a:lnTo>
                    <a:pt x="97700" y="0"/>
                  </a:lnTo>
                  <a:lnTo>
                    <a:pt x="1209384" y="0"/>
                  </a:lnTo>
                  <a:lnTo>
                    <a:pt x="1248877" y="10586"/>
                  </a:lnTo>
                  <a:lnTo>
                    <a:pt x="1281313" y="35481"/>
                  </a:lnTo>
                  <a:lnTo>
                    <a:pt x="1301753" y="70893"/>
                  </a:lnTo>
                  <a:lnTo>
                    <a:pt x="1307086" y="97700"/>
                  </a:lnTo>
                  <a:lnTo>
                    <a:pt x="1307086" y="691672"/>
                  </a:lnTo>
                  <a:close/>
                </a:path>
              </a:pathLst>
            </a:custGeom>
            <a:solidFill>
              <a:srgbClr val="20B48B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6" name="object 16" descr=""/>
          <p:cNvGrpSpPr/>
          <p:nvPr/>
        </p:nvGrpSpPr>
        <p:grpSpPr>
          <a:xfrm>
            <a:off x="14328782" y="3070862"/>
            <a:ext cx="1307465" cy="5533390"/>
            <a:chOff x="14328782" y="3070862"/>
            <a:chExt cx="1307465" cy="5533390"/>
          </a:xfrm>
        </p:grpSpPr>
        <p:sp>
          <p:nvSpPr>
            <p:cNvPr id="17" name="object 17" descr=""/>
            <p:cNvSpPr/>
            <p:nvPr/>
          </p:nvSpPr>
          <p:spPr>
            <a:xfrm>
              <a:off x="14328783" y="6114223"/>
              <a:ext cx="1307465" cy="2490470"/>
            </a:xfrm>
            <a:custGeom>
              <a:avLst/>
              <a:gdLst/>
              <a:ahLst/>
              <a:cxnLst/>
              <a:rect l="l" t="t" r="r" b="b"/>
              <a:pathLst>
                <a:path w="1307465" h="2490470">
                  <a:moveTo>
                    <a:pt x="1307086" y="2490021"/>
                  </a:moveTo>
                  <a:lnTo>
                    <a:pt x="0" y="2490022"/>
                  </a:lnTo>
                  <a:lnTo>
                    <a:pt x="0" y="0"/>
                  </a:lnTo>
                  <a:lnTo>
                    <a:pt x="1307085" y="0"/>
                  </a:lnTo>
                  <a:lnTo>
                    <a:pt x="1307086" y="2490021"/>
                  </a:lnTo>
                  <a:close/>
                </a:path>
              </a:pathLst>
            </a:custGeom>
            <a:solidFill>
              <a:srgbClr val="A8DED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14328783" y="4177539"/>
              <a:ext cx="1307465" cy="1936750"/>
            </a:xfrm>
            <a:custGeom>
              <a:avLst/>
              <a:gdLst/>
              <a:ahLst/>
              <a:cxnLst/>
              <a:rect l="l" t="t" r="r" b="b"/>
              <a:pathLst>
                <a:path w="1307465" h="1936750">
                  <a:moveTo>
                    <a:pt x="1307085" y="1936683"/>
                  </a:moveTo>
                  <a:lnTo>
                    <a:pt x="0" y="1936683"/>
                  </a:lnTo>
                  <a:lnTo>
                    <a:pt x="0" y="0"/>
                  </a:lnTo>
                  <a:lnTo>
                    <a:pt x="1307085" y="0"/>
                  </a:lnTo>
                  <a:lnTo>
                    <a:pt x="1307085" y="1936683"/>
                  </a:lnTo>
                  <a:close/>
                </a:path>
              </a:pathLst>
            </a:custGeom>
            <a:solidFill>
              <a:srgbClr val="28D0A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14328782" y="3070862"/>
              <a:ext cx="1307465" cy="1106805"/>
            </a:xfrm>
            <a:custGeom>
              <a:avLst/>
              <a:gdLst/>
              <a:ahLst/>
              <a:cxnLst/>
              <a:rect l="l" t="t" r="r" b="b"/>
              <a:pathLst>
                <a:path w="1307465" h="1106804">
                  <a:moveTo>
                    <a:pt x="1307087" y="1106676"/>
                  </a:moveTo>
                  <a:lnTo>
                    <a:pt x="0" y="1106676"/>
                  </a:lnTo>
                  <a:lnTo>
                    <a:pt x="0" y="97700"/>
                  </a:lnTo>
                  <a:lnTo>
                    <a:pt x="10587" y="58207"/>
                  </a:lnTo>
                  <a:lnTo>
                    <a:pt x="35482" y="25771"/>
                  </a:lnTo>
                  <a:lnTo>
                    <a:pt x="70894" y="5331"/>
                  </a:lnTo>
                  <a:lnTo>
                    <a:pt x="97701" y="0"/>
                  </a:lnTo>
                  <a:lnTo>
                    <a:pt x="1209385" y="0"/>
                  </a:lnTo>
                  <a:lnTo>
                    <a:pt x="1248877" y="10586"/>
                  </a:lnTo>
                  <a:lnTo>
                    <a:pt x="1281313" y="35481"/>
                  </a:lnTo>
                  <a:lnTo>
                    <a:pt x="1301753" y="70893"/>
                  </a:lnTo>
                  <a:lnTo>
                    <a:pt x="1307087" y="97700"/>
                  </a:lnTo>
                  <a:lnTo>
                    <a:pt x="1307087" y="1106676"/>
                  </a:lnTo>
                  <a:close/>
                </a:path>
              </a:pathLst>
            </a:custGeom>
            <a:solidFill>
              <a:srgbClr val="20B48B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0" name="object 20" descr=""/>
          <p:cNvGrpSpPr/>
          <p:nvPr/>
        </p:nvGrpSpPr>
        <p:grpSpPr>
          <a:xfrm>
            <a:off x="15781100" y="1687516"/>
            <a:ext cx="1307465" cy="6917055"/>
            <a:chOff x="15781100" y="1687516"/>
            <a:chExt cx="1307465" cy="6917055"/>
          </a:xfrm>
        </p:grpSpPr>
        <p:sp>
          <p:nvSpPr>
            <p:cNvPr id="21" name="object 21" descr=""/>
            <p:cNvSpPr/>
            <p:nvPr/>
          </p:nvSpPr>
          <p:spPr>
            <a:xfrm>
              <a:off x="15781100" y="5560884"/>
              <a:ext cx="1307465" cy="3043555"/>
            </a:xfrm>
            <a:custGeom>
              <a:avLst/>
              <a:gdLst/>
              <a:ahLst/>
              <a:cxnLst/>
              <a:rect l="l" t="t" r="r" b="b"/>
              <a:pathLst>
                <a:path w="1307465" h="3043554">
                  <a:moveTo>
                    <a:pt x="1307085" y="3043360"/>
                  </a:moveTo>
                  <a:lnTo>
                    <a:pt x="0" y="3043360"/>
                  </a:lnTo>
                  <a:lnTo>
                    <a:pt x="0" y="0"/>
                  </a:lnTo>
                  <a:lnTo>
                    <a:pt x="1307086" y="0"/>
                  </a:lnTo>
                  <a:lnTo>
                    <a:pt x="1307085" y="3043360"/>
                  </a:lnTo>
                  <a:close/>
                </a:path>
              </a:pathLst>
            </a:custGeom>
            <a:solidFill>
              <a:srgbClr val="A8DED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15781100" y="2794193"/>
              <a:ext cx="1307465" cy="2766695"/>
            </a:xfrm>
            <a:custGeom>
              <a:avLst/>
              <a:gdLst/>
              <a:ahLst/>
              <a:cxnLst/>
              <a:rect l="l" t="t" r="r" b="b"/>
              <a:pathLst>
                <a:path w="1307465" h="2766695">
                  <a:moveTo>
                    <a:pt x="1307086" y="2766691"/>
                  </a:moveTo>
                  <a:lnTo>
                    <a:pt x="0" y="2766691"/>
                  </a:lnTo>
                  <a:lnTo>
                    <a:pt x="0" y="0"/>
                  </a:lnTo>
                  <a:lnTo>
                    <a:pt x="1307086" y="0"/>
                  </a:lnTo>
                  <a:lnTo>
                    <a:pt x="1307086" y="2766691"/>
                  </a:lnTo>
                  <a:close/>
                </a:path>
              </a:pathLst>
            </a:custGeom>
            <a:solidFill>
              <a:srgbClr val="28D0A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15781100" y="1687516"/>
              <a:ext cx="1307465" cy="1106805"/>
            </a:xfrm>
            <a:custGeom>
              <a:avLst/>
              <a:gdLst/>
              <a:ahLst/>
              <a:cxnLst/>
              <a:rect l="l" t="t" r="r" b="b"/>
              <a:pathLst>
                <a:path w="1307465" h="1106805">
                  <a:moveTo>
                    <a:pt x="1307085" y="1106676"/>
                  </a:moveTo>
                  <a:lnTo>
                    <a:pt x="0" y="1106676"/>
                  </a:lnTo>
                  <a:lnTo>
                    <a:pt x="0" y="97700"/>
                  </a:lnTo>
                  <a:lnTo>
                    <a:pt x="10586" y="58207"/>
                  </a:lnTo>
                  <a:lnTo>
                    <a:pt x="35481" y="25771"/>
                  </a:lnTo>
                  <a:lnTo>
                    <a:pt x="70893" y="5332"/>
                  </a:lnTo>
                  <a:lnTo>
                    <a:pt x="1209386" y="0"/>
                  </a:lnTo>
                  <a:lnTo>
                    <a:pt x="1216185" y="669"/>
                  </a:lnTo>
                  <a:lnTo>
                    <a:pt x="1254904" y="13808"/>
                  </a:lnTo>
                  <a:lnTo>
                    <a:pt x="1285648" y="40763"/>
                  </a:lnTo>
                  <a:lnTo>
                    <a:pt x="1303737" y="77432"/>
                  </a:lnTo>
                  <a:lnTo>
                    <a:pt x="1307085" y="1106676"/>
                  </a:lnTo>
                  <a:close/>
                </a:path>
              </a:pathLst>
            </a:custGeom>
            <a:solidFill>
              <a:srgbClr val="20B48B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A8DED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13460564" y="8115966"/>
            <a:ext cx="4266565" cy="2171065"/>
            <a:chOff x="13460564" y="8115966"/>
            <a:chExt cx="4266565" cy="2171065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460564" y="8115966"/>
              <a:ext cx="4266482" cy="2158999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342636" y="10106640"/>
              <a:ext cx="652687" cy="180359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204050" y="9577555"/>
              <a:ext cx="778700" cy="709444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21736" y="8519288"/>
              <a:ext cx="945744" cy="712425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13460552" y="8115973"/>
              <a:ext cx="4266565" cy="2159000"/>
            </a:xfrm>
            <a:custGeom>
              <a:avLst/>
              <a:gdLst/>
              <a:ahLst/>
              <a:cxnLst/>
              <a:rect l="l" t="t" r="r" b="b"/>
              <a:pathLst>
                <a:path w="4266565" h="2159000">
                  <a:moveTo>
                    <a:pt x="4266489" y="1054100"/>
                  </a:moveTo>
                  <a:lnTo>
                    <a:pt x="4264774" y="1003300"/>
                  </a:lnTo>
                  <a:lnTo>
                    <a:pt x="4259351" y="952500"/>
                  </a:lnTo>
                  <a:lnTo>
                    <a:pt x="4250233" y="914400"/>
                  </a:lnTo>
                  <a:lnTo>
                    <a:pt x="4237444" y="863600"/>
                  </a:lnTo>
                  <a:lnTo>
                    <a:pt x="4221010" y="825500"/>
                  </a:lnTo>
                  <a:lnTo>
                    <a:pt x="4200982" y="787400"/>
                  </a:lnTo>
                  <a:lnTo>
                    <a:pt x="4177360" y="749300"/>
                  </a:lnTo>
                  <a:lnTo>
                    <a:pt x="4150195" y="711200"/>
                  </a:lnTo>
                  <a:lnTo>
                    <a:pt x="4118902" y="673100"/>
                  </a:lnTo>
                  <a:lnTo>
                    <a:pt x="4084294" y="635000"/>
                  </a:lnTo>
                  <a:lnTo>
                    <a:pt x="4046664" y="609600"/>
                  </a:lnTo>
                  <a:lnTo>
                    <a:pt x="4006265" y="584200"/>
                  </a:lnTo>
                  <a:lnTo>
                    <a:pt x="3963352" y="571500"/>
                  </a:lnTo>
                  <a:lnTo>
                    <a:pt x="3918204" y="546100"/>
                  </a:lnTo>
                  <a:lnTo>
                    <a:pt x="3871087" y="533400"/>
                  </a:lnTo>
                  <a:lnTo>
                    <a:pt x="3857536" y="529932"/>
                  </a:lnTo>
                  <a:lnTo>
                    <a:pt x="3857536" y="1041400"/>
                  </a:lnTo>
                  <a:lnTo>
                    <a:pt x="3853891" y="1092200"/>
                  </a:lnTo>
                  <a:lnTo>
                    <a:pt x="3839895" y="1130300"/>
                  </a:lnTo>
                  <a:lnTo>
                    <a:pt x="3818432" y="1181100"/>
                  </a:lnTo>
                  <a:lnTo>
                    <a:pt x="3791064" y="1219200"/>
                  </a:lnTo>
                  <a:lnTo>
                    <a:pt x="3759187" y="1257300"/>
                  </a:lnTo>
                  <a:lnTo>
                    <a:pt x="3724186" y="1295400"/>
                  </a:lnTo>
                  <a:lnTo>
                    <a:pt x="3650437" y="1371600"/>
                  </a:lnTo>
                  <a:lnTo>
                    <a:pt x="3612654" y="1409700"/>
                  </a:lnTo>
                  <a:lnTo>
                    <a:pt x="3574199" y="1435100"/>
                  </a:lnTo>
                  <a:lnTo>
                    <a:pt x="3535083" y="1473200"/>
                  </a:lnTo>
                  <a:lnTo>
                    <a:pt x="3495344" y="1498600"/>
                  </a:lnTo>
                  <a:lnTo>
                    <a:pt x="3454971" y="1536700"/>
                  </a:lnTo>
                  <a:lnTo>
                    <a:pt x="3372472" y="1587500"/>
                  </a:lnTo>
                  <a:lnTo>
                    <a:pt x="3287712" y="1638300"/>
                  </a:lnTo>
                  <a:lnTo>
                    <a:pt x="3244545" y="1676400"/>
                  </a:lnTo>
                  <a:lnTo>
                    <a:pt x="3156686" y="1727200"/>
                  </a:lnTo>
                  <a:lnTo>
                    <a:pt x="3112046" y="1739900"/>
                  </a:lnTo>
                  <a:lnTo>
                    <a:pt x="2975495" y="1816100"/>
                  </a:lnTo>
                  <a:lnTo>
                    <a:pt x="2929166" y="1828800"/>
                  </a:lnTo>
                  <a:lnTo>
                    <a:pt x="2882455" y="1854200"/>
                  </a:lnTo>
                  <a:lnTo>
                    <a:pt x="2835376" y="1866900"/>
                  </a:lnTo>
                  <a:lnTo>
                    <a:pt x="2787967" y="1892300"/>
                  </a:lnTo>
                  <a:lnTo>
                    <a:pt x="2643873" y="1930400"/>
                  </a:lnTo>
                  <a:lnTo>
                    <a:pt x="2595283" y="1955800"/>
                  </a:lnTo>
                  <a:lnTo>
                    <a:pt x="2497378" y="1981200"/>
                  </a:lnTo>
                  <a:lnTo>
                    <a:pt x="2448102" y="1981200"/>
                  </a:lnTo>
                  <a:lnTo>
                    <a:pt x="2299182" y="2019300"/>
                  </a:lnTo>
                  <a:lnTo>
                    <a:pt x="2249233" y="2019300"/>
                  </a:lnTo>
                  <a:lnTo>
                    <a:pt x="2192464" y="2032000"/>
                  </a:lnTo>
                  <a:lnTo>
                    <a:pt x="2083549" y="2032000"/>
                  </a:lnTo>
                  <a:lnTo>
                    <a:pt x="2031314" y="2044700"/>
                  </a:lnTo>
                  <a:lnTo>
                    <a:pt x="1980501" y="2044700"/>
                  </a:lnTo>
                  <a:lnTo>
                    <a:pt x="2014054" y="2006600"/>
                  </a:lnTo>
                  <a:lnTo>
                    <a:pt x="2048040" y="1968500"/>
                  </a:lnTo>
                  <a:lnTo>
                    <a:pt x="2082431" y="1930400"/>
                  </a:lnTo>
                  <a:lnTo>
                    <a:pt x="2117229" y="1892300"/>
                  </a:lnTo>
                  <a:lnTo>
                    <a:pt x="2152446" y="1866900"/>
                  </a:lnTo>
                  <a:lnTo>
                    <a:pt x="2188070" y="1828800"/>
                  </a:lnTo>
                  <a:lnTo>
                    <a:pt x="2224100" y="1790700"/>
                  </a:lnTo>
                  <a:lnTo>
                    <a:pt x="2260523" y="1752600"/>
                  </a:lnTo>
                  <a:lnTo>
                    <a:pt x="2297328" y="1727200"/>
                  </a:lnTo>
                  <a:lnTo>
                    <a:pt x="2334539" y="1689100"/>
                  </a:lnTo>
                  <a:lnTo>
                    <a:pt x="2372131" y="1663700"/>
                  </a:lnTo>
                  <a:lnTo>
                    <a:pt x="2410091" y="1625600"/>
                  </a:lnTo>
                  <a:lnTo>
                    <a:pt x="2448445" y="1600200"/>
                  </a:lnTo>
                  <a:lnTo>
                    <a:pt x="2487168" y="1562100"/>
                  </a:lnTo>
                  <a:lnTo>
                    <a:pt x="2526258" y="1536700"/>
                  </a:lnTo>
                  <a:lnTo>
                    <a:pt x="2565717" y="1498600"/>
                  </a:lnTo>
                  <a:lnTo>
                    <a:pt x="2645714" y="1447800"/>
                  </a:lnTo>
                  <a:lnTo>
                    <a:pt x="2686240" y="1409700"/>
                  </a:lnTo>
                  <a:lnTo>
                    <a:pt x="2727121" y="1384300"/>
                  </a:lnTo>
                  <a:lnTo>
                    <a:pt x="2851810" y="1308100"/>
                  </a:lnTo>
                  <a:lnTo>
                    <a:pt x="2894050" y="1270000"/>
                  </a:lnTo>
                  <a:lnTo>
                    <a:pt x="3066250" y="1168400"/>
                  </a:lnTo>
                  <a:lnTo>
                    <a:pt x="3110103" y="1155700"/>
                  </a:lnTo>
                  <a:lnTo>
                    <a:pt x="3288538" y="1054100"/>
                  </a:lnTo>
                  <a:lnTo>
                    <a:pt x="3333889" y="1041400"/>
                  </a:lnTo>
                  <a:lnTo>
                    <a:pt x="3425469" y="990600"/>
                  </a:lnTo>
                  <a:lnTo>
                    <a:pt x="3475926" y="977900"/>
                  </a:lnTo>
                  <a:lnTo>
                    <a:pt x="3528415" y="952500"/>
                  </a:lnTo>
                  <a:lnTo>
                    <a:pt x="3687876" y="914400"/>
                  </a:lnTo>
                  <a:lnTo>
                    <a:pt x="3733279" y="914400"/>
                  </a:lnTo>
                  <a:lnTo>
                    <a:pt x="3774694" y="927100"/>
                  </a:lnTo>
                  <a:lnTo>
                    <a:pt x="3834269" y="965200"/>
                  </a:lnTo>
                  <a:lnTo>
                    <a:pt x="3850944" y="1003300"/>
                  </a:lnTo>
                  <a:lnTo>
                    <a:pt x="3857536" y="1041400"/>
                  </a:lnTo>
                  <a:lnTo>
                    <a:pt x="3857536" y="529932"/>
                  </a:lnTo>
                  <a:lnTo>
                    <a:pt x="3771963" y="508000"/>
                  </a:lnTo>
                  <a:lnTo>
                    <a:pt x="3668128" y="508000"/>
                  </a:lnTo>
                  <a:lnTo>
                    <a:pt x="3613277" y="520700"/>
                  </a:lnTo>
                  <a:lnTo>
                    <a:pt x="3559645" y="520700"/>
                  </a:lnTo>
                  <a:lnTo>
                    <a:pt x="3455886" y="546100"/>
                  </a:lnTo>
                  <a:lnTo>
                    <a:pt x="3405733" y="571500"/>
                  </a:lnTo>
                  <a:lnTo>
                    <a:pt x="3308743" y="596900"/>
                  </a:lnTo>
                  <a:lnTo>
                    <a:pt x="3215703" y="647700"/>
                  </a:lnTo>
                  <a:lnTo>
                    <a:pt x="3169780" y="660400"/>
                  </a:lnTo>
                  <a:lnTo>
                    <a:pt x="3033395" y="736600"/>
                  </a:lnTo>
                  <a:lnTo>
                    <a:pt x="2988411" y="749300"/>
                  </a:lnTo>
                  <a:lnTo>
                    <a:pt x="2767241" y="876300"/>
                  </a:lnTo>
                  <a:lnTo>
                    <a:pt x="2595054" y="977900"/>
                  </a:lnTo>
                  <a:lnTo>
                    <a:pt x="2552700" y="1016000"/>
                  </a:lnTo>
                  <a:lnTo>
                    <a:pt x="2427351" y="1092200"/>
                  </a:lnTo>
                  <a:lnTo>
                    <a:pt x="2386152" y="1130300"/>
                  </a:lnTo>
                  <a:lnTo>
                    <a:pt x="2345245" y="1155700"/>
                  </a:lnTo>
                  <a:lnTo>
                    <a:pt x="2304656" y="1193800"/>
                  </a:lnTo>
                  <a:lnTo>
                    <a:pt x="2264372" y="1219200"/>
                  </a:lnTo>
                  <a:lnTo>
                    <a:pt x="2224392" y="1257300"/>
                  </a:lnTo>
                  <a:lnTo>
                    <a:pt x="2184730" y="1282700"/>
                  </a:lnTo>
                  <a:lnTo>
                    <a:pt x="2146376" y="1320800"/>
                  </a:lnTo>
                  <a:lnTo>
                    <a:pt x="2108403" y="1346200"/>
                  </a:lnTo>
                  <a:lnTo>
                    <a:pt x="2070798" y="1384300"/>
                  </a:lnTo>
                  <a:lnTo>
                    <a:pt x="2033562" y="1409700"/>
                  </a:lnTo>
                  <a:lnTo>
                    <a:pt x="1996706" y="1447800"/>
                  </a:lnTo>
                  <a:lnTo>
                    <a:pt x="1960245" y="1485900"/>
                  </a:lnTo>
                  <a:lnTo>
                    <a:pt x="1924151" y="1511300"/>
                  </a:lnTo>
                  <a:lnTo>
                    <a:pt x="1888451" y="1549400"/>
                  </a:lnTo>
                  <a:lnTo>
                    <a:pt x="1853145" y="1587500"/>
                  </a:lnTo>
                  <a:lnTo>
                    <a:pt x="1818233" y="1612900"/>
                  </a:lnTo>
                  <a:lnTo>
                    <a:pt x="1783715" y="1651000"/>
                  </a:lnTo>
                  <a:lnTo>
                    <a:pt x="1749602" y="1689100"/>
                  </a:lnTo>
                  <a:lnTo>
                    <a:pt x="1715884" y="1727200"/>
                  </a:lnTo>
                  <a:lnTo>
                    <a:pt x="1682572" y="1765300"/>
                  </a:lnTo>
                  <a:lnTo>
                    <a:pt x="1649666" y="1803400"/>
                  </a:lnTo>
                  <a:lnTo>
                    <a:pt x="1617179" y="1841500"/>
                  </a:lnTo>
                  <a:lnTo>
                    <a:pt x="1585099" y="1879600"/>
                  </a:lnTo>
                  <a:lnTo>
                    <a:pt x="1553438" y="1917700"/>
                  </a:lnTo>
                  <a:lnTo>
                    <a:pt x="1522196" y="1955800"/>
                  </a:lnTo>
                  <a:lnTo>
                    <a:pt x="1477111" y="1930400"/>
                  </a:lnTo>
                  <a:lnTo>
                    <a:pt x="1434261" y="1905000"/>
                  </a:lnTo>
                  <a:lnTo>
                    <a:pt x="1393850" y="1879600"/>
                  </a:lnTo>
                  <a:lnTo>
                    <a:pt x="1356042" y="1841500"/>
                  </a:lnTo>
                  <a:lnTo>
                    <a:pt x="1321041" y="1816100"/>
                  </a:lnTo>
                  <a:lnTo>
                    <a:pt x="1289037" y="1778000"/>
                  </a:lnTo>
                  <a:lnTo>
                    <a:pt x="1260195" y="1739900"/>
                  </a:lnTo>
                  <a:lnTo>
                    <a:pt x="1234732" y="1714500"/>
                  </a:lnTo>
                  <a:lnTo>
                    <a:pt x="1208760" y="1663700"/>
                  </a:lnTo>
                  <a:lnTo>
                    <a:pt x="1187018" y="1612900"/>
                  </a:lnTo>
                  <a:lnTo>
                    <a:pt x="1169543" y="1562100"/>
                  </a:lnTo>
                  <a:lnTo>
                    <a:pt x="1156335" y="1511300"/>
                  </a:lnTo>
                  <a:lnTo>
                    <a:pt x="1147419" y="1460500"/>
                  </a:lnTo>
                  <a:lnTo>
                    <a:pt x="1169758" y="1447800"/>
                  </a:lnTo>
                  <a:lnTo>
                    <a:pt x="1192060" y="1447800"/>
                  </a:lnTo>
                  <a:lnTo>
                    <a:pt x="1236497" y="1422400"/>
                  </a:lnTo>
                  <a:lnTo>
                    <a:pt x="1334998" y="1397000"/>
                  </a:lnTo>
                  <a:lnTo>
                    <a:pt x="1383157" y="1371600"/>
                  </a:lnTo>
                  <a:lnTo>
                    <a:pt x="1477162" y="1320800"/>
                  </a:lnTo>
                  <a:lnTo>
                    <a:pt x="1522920" y="1308100"/>
                  </a:lnTo>
                  <a:lnTo>
                    <a:pt x="1567827" y="1282700"/>
                  </a:lnTo>
                  <a:lnTo>
                    <a:pt x="1611833" y="1244600"/>
                  </a:lnTo>
                  <a:lnTo>
                    <a:pt x="1654911" y="1219200"/>
                  </a:lnTo>
                  <a:lnTo>
                    <a:pt x="1697024" y="1193800"/>
                  </a:lnTo>
                  <a:lnTo>
                    <a:pt x="1738147" y="1168400"/>
                  </a:lnTo>
                  <a:lnTo>
                    <a:pt x="1778241" y="1130300"/>
                  </a:lnTo>
                  <a:lnTo>
                    <a:pt x="1797761" y="1117600"/>
                  </a:lnTo>
                  <a:lnTo>
                    <a:pt x="1817268" y="1104900"/>
                  </a:lnTo>
                  <a:lnTo>
                    <a:pt x="1855216" y="1066800"/>
                  </a:lnTo>
                  <a:lnTo>
                    <a:pt x="1892033" y="1028700"/>
                  </a:lnTo>
                  <a:lnTo>
                    <a:pt x="1927707" y="1003300"/>
                  </a:lnTo>
                  <a:lnTo>
                    <a:pt x="1939188" y="990600"/>
                  </a:lnTo>
                  <a:lnTo>
                    <a:pt x="1962175" y="965200"/>
                  </a:lnTo>
                  <a:lnTo>
                    <a:pt x="1995436" y="927100"/>
                  </a:lnTo>
                  <a:lnTo>
                    <a:pt x="2027440" y="889000"/>
                  </a:lnTo>
                  <a:lnTo>
                    <a:pt x="2058149" y="850900"/>
                  </a:lnTo>
                  <a:lnTo>
                    <a:pt x="2087549" y="800100"/>
                  </a:lnTo>
                  <a:lnTo>
                    <a:pt x="2115604" y="762000"/>
                  </a:lnTo>
                  <a:lnTo>
                    <a:pt x="2145868" y="711200"/>
                  </a:lnTo>
                  <a:lnTo>
                    <a:pt x="2171890" y="660400"/>
                  </a:lnTo>
                  <a:lnTo>
                    <a:pt x="2193645" y="622300"/>
                  </a:lnTo>
                  <a:lnTo>
                    <a:pt x="2211120" y="571500"/>
                  </a:lnTo>
                  <a:lnTo>
                    <a:pt x="2224303" y="520700"/>
                  </a:lnTo>
                  <a:lnTo>
                    <a:pt x="2233206" y="469900"/>
                  </a:lnTo>
                  <a:lnTo>
                    <a:pt x="2237803" y="431800"/>
                  </a:lnTo>
                  <a:lnTo>
                    <a:pt x="2237943" y="406400"/>
                  </a:lnTo>
                  <a:lnTo>
                    <a:pt x="2238095" y="381000"/>
                  </a:lnTo>
                  <a:lnTo>
                    <a:pt x="2234057" y="342900"/>
                  </a:lnTo>
                  <a:lnTo>
                    <a:pt x="2225700" y="292100"/>
                  </a:lnTo>
                  <a:lnTo>
                    <a:pt x="2213000" y="254000"/>
                  </a:lnTo>
                  <a:lnTo>
                    <a:pt x="2195957" y="215900"/>
                  </a:lnTo>
                  <a:lnTo>
                    <a:pt x="2174557" y="177800"/>
                  </a:lnTo>
                  <a:lnTo>
                    <a:pt x="2148802" y="139700"/>
                  </a:lnTo>
                  <a:lnTo>
                    <a:pt x="2116137" y="101600"/>
                  </a:lnTo>
                  <a:lnTo>
                    <a:pt x="2079434" y="76200"/>
                  </a:lnTo>
                  <a:lnTo>
                    <a:pt x="2039162" y="50800"/>
                  </a:lnTo>
                  <a:lnTo>
                    <a:pt x="1995805" y="25400"/>
                  </a:lnTo>
                  <a:lnTo>
                    <a:pt x="1949856" y="12700"/>
                  </a:lnTo>
                  <a:lnTo>
                    <a:pt x="1901786" y="0"/>
                  </a:lnTo>
                  <a:lnTo>
                    <a:pt x="1830324" y="0"/>
                  </a:lnTo>
                  <a:lnTo>
                    <a:pt x="1830324" y="406400"/>
                  </a:lnTo>
                  <a:lnTo>
                    <a:pt x="1827568" y="419100"/>
                  </a:lnTo>
                  <a:lnTo>
                    <a:pt x="1818513" y="457200"/>
                  </a:lnTo>
                  <a:lnTo>
                    <a:pt x="1801482" y="495300"/>
                  </a:lnTo>
                  <a:lnTo>
                    <a:pt x="1774736" y="546100"/>
                  </a:lnTo>
                  <a:lnTo>
                    <a:pt x="1745767" y="584200"/>
                  </a:lnTo>
                  <a:lnTo>
                    <a:pt x="1714969" y="622300"/>
                  </a:lnTo>
                  <a:lnTo>
                    <a:pt x="1682445" y="660400"/>
                  </a:lnTo>
                  <a:lnTo>
                    <a:pt x="1648244" y="698500"/>
                  </a:lnTo>
                  <a:lnTo>
                    <a:pt x="1612455" y="736600"/>
                  </a:lnTo>
                  <a:lnTo>
                    <a:pt x="1575168" y="774700"/>
                  </a:lnTo>
                  <a:lnTo>
                    <a:pt x="1536433" y="800100"/>
                  </a:lnTo>
                  <a:lnTo>
                    <a:pt x="1496364" y="838200"/>
                  </a:lnTo>
                  <a:lnTo>
                    <a:pt x="1455013" y="863600"/>
                  </a:lnTo>
                  <a:lnTo>
                    <a:pt x="1412455" y="889000"/>
                  </a:lnTo>
                  <a:lnTo>
                    <a:pt x="1368793" y="914400"/>
                  </a:lnTo>
                  <a:lnTo>
                    <a:pt x="1324076" y="939800"/>
                  </a:lnTo>
                  <a:lnTo>
                    <a:pt x="1278407" y="965200"/>
                  </a:lnTo>
                  <a:lnTo>
                    <a:pt x="1231836" y="990600"/>
                  </a:lnTo>
                  <a:lnTo>
                    <a:pt x="1252054" y="952500"/>
                  </a:lnTo>
                  <a:lnTo>
                    <a:pt x="1274241" y="914400"/>
                  </a:lnTo>
                  <a:lnTo>
                    <a:pt x="1298384" y="876300"/>
                  </a:lnTo>
                  <a:lnTo>
                    <a:pt x="1324483" y="838200"/>
                  </a:lnTo>
                  <a:lnTo>
                    <a:pt x="1352524" y="800100"/>
                  </a:lnTo>
                  <a:lnTo>
                    <a:pt x="1382509" y="762000"/>
                  </a:lnTo>
                  <a:lnTo>
                    <a:pt x="1414424" y="723900"/>
                  </a:lnTo>
                  <a:lnTo>
                    <a:pt x="1448269" y="685800"/>
                  </a:lnTo>
                  <a:lnTo>
                    <a:pt x="1484020" y="647700"/>
                  </a:lnTo>
                  <a:lnTo>
                    <a:pt x="1521688" y="609600"/>
                  </a:lnTo>
                  <a:lnTo>
                    <a:pt x="1561261" y="571500"/>
                  </a:lnTo>
                  <a:lnTo>
                    <a:pt x="1602727" y="533400"/>
                  </a:lnTo>
                  <a:lnTo>
                    <a:pt x="1646072" y="495300"/>
                  </a:lnTo>
                  <a:lnTo>
                    <a:pt x="1759127" y="419100"/>
                  </a:lnTo>
                  <a:lnTo>
                    <a:pt x="1795259" y="406400"/>
                  </a:lnTo>
                  <a:lnTo>
                    <a:pt x="1830324" y="406400"/>
                  </a:lnTo>
                  <a:lnTo>
                    <a:pt x="1830324" y="0"/>
                  </a:lnTo>
                  <a:lnTo>
                    <a:pt x="1749666" y="0"/>
                  </a:lnTo>
                  <a:lnTo>
                    <a:pt x="1645742" y="25400"/>
                  </a:lnTo>
                  <a:lnTo>
                    <a:pt x="1596694" y="38100"/>
                  </a:lnTo>
                  <a:lnTo>
                    <a:pt x="1550466" y="63500"/>
                  </a:lnTo>
                  <a:lnTo>
                    <a:pt x="1506778" y="88900"/>
                  </a:lnTo>
                  <a:lnTo>
                    <a:pt x="1465300" y="114300"/>
                  </a:lnTo>
                  <a:lnTo>
                    <a:pt x="1425765" y="152400"/>
                  </a:lnTo>
                  <a:lnTo>
                    <a:pt x="1387843" y="177800"/>
                  </a:lnTo>
                  <a:lnTo>
                    <a:pt x="1344460" y="215900"/>
                  </a:lnTo>
                  <a:lnTo>
                    <a:pt x="1302499" y="254000"/>
                  </a:lnTo>
                  <a:lnTo>
                    <a:pt x="1261999" y="292100"/>
                  </a:lnTo>
                  <a:lnTo>
                    <a:pt x="1222933" y="330200"/>
                  </a:lnTo>
                  <a:lnTo>
                    <a:pt x="1185329" y="368300"/>
                  </a:lnTo>
                  <a:lnTo>
                    <a:pt x="1149172" y="406400"/>
                  </a:lnTo>
                  <a:lnTo>
                    <a:pt x="1114475" y="444500"/>
                  </a:lnTo>
                  <a:lnTo>
                    <a:pt x="1081252" y="482600"/>
                  </a:lnTo>
                  <a:lnTo>
                    <a:pt x="1049489" y="520700"/>
                  </a:lnTo>
                  <a:lnTo>
                    <a:pt x="1019213" y="558800"/>
                  </a:lnTo>
                  <a:lnTo>
                    <a:pt x="990409" y="596900"/>
                  </a:lnTo>
                  <a:lnTo>
                    <a:pt x="963091" y="635000"/>
                  </a:lnTo>
                  <a:lnTo>
                    <a:pt x="937260" y="685800"/>
                  </a:lnTo>
                  <a:lnTo>
                    <a:pt x="912926" y="723900"/>
                  </a:lnTo>
                  <a:lnTo>
                    <a:pt x="890092" y="762000"/>
                  </a:lnTo>
                  <a:lnTo>
                    <a:pt x="868756" y="800100"/>
                  </a:lnTo>
                  <a:lnTo>
                    <a:pt x="848931" y="850900"/>
                  </a:lnTo>
                  <a:lnTo>
                    <a:pt x="830618" y="889000"/>
                  </a:lnTo>
                  <a:lnTo>
                    <a:pt x="813816" y="927100"/>
                  </a:lnTo>
                  <a:lnTo>
                    <a:pt x="798080" y="977900"/>
                  </a:lnTo>
                  <a:lnTo>
                    <a:pt x="784059" y="1016000"/>
                  </a:lnTo>
                  <a:lnTo>
                    <a:pt x="771766" y="1066800"/>
                  </a:lnTo>
                  <a:lnTo>
                    <a:pt x="761174" y="1104900"/>
                  </a:lnTo>
                  <a:lnTo>
                    <a:pt x="711225" y="1117600"/>
                  </a:lnTo>
                  <a:lnTo>
                    <a:pt x="611416" y="1117600"/>
                  </a:lnTo>
                  <a:lnTo>
                    <a:pt x="561708" y="1104900"/>
                  </a:lnTo>
                  <a:lnTo>
                    <a:pt x="512229" y="1104900"/>
                  </a:lnTo>
                  <a:lnTo>
                    <a:pt x="463042" y="1092200"/>
                  </a:lnTo>
                  <a:lnTo>
                    <a:pt x="414223" y="1092200"/>
                  </a:lnTo>
                  <a:lnTo>
                    <a:pt x="318020" y="1066800"/>
                  </a:lnTo>
                  <a:lnTo>
                    <a:pt x="270776" y="1041400"/>
                  </a:lnTo>
                  <a:lnTo>
                    <a:pt x="135445" y="1041400"/>
                  </a:lnTo>
                  <a:lnTo>
                    <a:pt x="95135" y="1066800"/>
                  </a:lnTo>
                  <a:lnTo>
                    <a:pt x="59829" y="1092200"/>
                  </a:lnTo>
                  <a:lnTo>
                    <a:pt x="31076" y="1130300"/>
                  </a:lnTo>
                  <a:lnTo>
                    <a:pt x="10452" y="1168400"/>
                  </a:lnTo>
                  <a:lnTo>
                    <a:pt x="0" y="1219200"/>
                  </a:lnTo>
                  <a:lnTo>
                    <a:pt x="228" y="1257300"/>
                  </a:lnTo>
                  <a:lnTo>
                    <a:pt x="10375" y="1308100"/>
                  </a:lnTo>
                  <a:lnTo>
                    <a:pt x="29705" y="1346200"/>
                  </a:lnTo>
                  <a:lnTo>
                    <a:pt x="57467" y="1384300"/>
                  </a:lnTo>
                  <a:lnTo>
                    <a:pt x="92887" y="1409700"/>
                  </a:lnTo>
                  <a:lnTo>
                    <a:pt x="135255" y="1435100"/>
                  </a:lnTo>
                  <a:lnTo>
                    <a:pt x="382282" y="1498600"/>
                  </a:lnTo>
                  <a:lnTo>
                    <a:pt x="433057" y="1498600"/>
                  </a:lnTo>
                  <a:lnTo>
                    <a:pt x="484174" y="1511300"/>
                  </a:lnTo>
                  <a:lnTo>
                    <a:pt x="535597" y="1511300"/>
                  </a:lnTo>
                  <a:lnTo>
                    <a:pt x="587286" y="1524000"/>
                  </a:lnTo>
                  <a:lnTo>
                    <a:pt x="743496" y="1524000"/>
                  </a:lnTo>
                  <a:lnTo>
                    <a:pt x="751243" y="1574800"/>
                  </a:lnTo>
                  <a:lnTo>
                    <a:pt x="761149" y="1612900"/>
                  </a:lnTo>
                  <a:lnTo>
                    <a:pt x="773226" y="1663700"/>
                  </a:lnTo>
                  <a:lnTo>
                    <a:pt x="787450" y="1714500"/>
                  </a:lnTo>
                  <a:lnTo>
                    <a:pt x="803808" y="1752600"/>
                  </a:lnTo>
                  <a:lnTo>
                    <a:pt x="822312" y="1803400"/>
                  </a:lnTo>
                  <a:lnTo>
                    <a:pt x="842949" y="1841500"/>
                  </a:lnTo>
                  <a:lnTo>
                    <a:pt x="865708" y="1892300"/>
                  </a:lnTo>
                  <a:lnTo>
                    <a:pt x="890587" y="1930400"/>
                  </a:lnTo>
                  <a:lnTo>
                    <a:pt x="916825" y="1968500"/>
                  </a:lnTo>
                  <a:lnTo>
                    <a:pt x="945007" y="2006600"/>
                  </a:lnTo>
                  <a:lnTo>
                    <a:pt x="975067" y="2044700"/>
                  </a:lnTo>
                  <a:lnTo>
                    <a:pt x="1006944" y="2082800"/>
                  </a:lnTo>
                  <a:lnTo>
                    <a:pt x="1040599" y="2108200"/>
                  </a:lnTo>
                  <a:lnTo>
                    <a:pt x="1075969" y="2146300"/>
                  </a:lnTo>
                  <a:lnTo>
                    <a:pt x="1100823" y="2159000"/>
                  </a:lnTo>
                  <a:lnTo>
                    <a:pt x="3184182" y="2159000"/>
                  </a:lnTo>
                  <a:lnTo>
                    <a:pt x="3216046" y="2146300"/>
                  </a:lnTo>
                  <a:lnTo>
                    <a:pt x="3261233" y="2120900"/>
                  </a:lnTo>
                  <a:lnTo>
                    <a:pt x="3306064" y="2108200"/>
                  </a:lnTo>
                  <a:lnTo>
                    <a:pt x="3416325" y="2044700"/>
                  </a:lnTo>
                  <a:lnTo>
                    <a:pt x="3438144" y="2032000"/>
                  </a:lnTo>
                  <a:lnTo>
                    <a:pt x="3566363" y="1955800"/>
                  </a:lnTo>
                  <a:lnTo>
                    <a:pt x="3608171" y="1917700"/>
                  </a:lnTo>
                  <a:lnTo>
                    <a:pt x="3690340" y="1866900"/>
                  </a:lnTo>
                  <a:lnTo>
                    <a:pt x="3730675" y="1828800"/>
                  </a:lnTo>
                  <a:lnTo>
                    <a:pt x="3809733" y="1778000"/>
                  </a:lnTo>
                  <a:lnTo>
                    <a:pt x="3848443" y="1739900"/>
                  </a:lnTo>
                  <a:lnTo>
                    <a:pt x="3886593" y="1701800"/>
                  </a:lnTo>
                  <a:lnTo>
                    <a:pt x="3924160" y="1676400"/>
                  </a:lnTo>
                  <a:lnTo>
                    <a:pt x="3956774" y="1638300"/>
                  </a:lnTo>
                  <a:lnTo>
                    <a:pt x="3989692" y="1612900"/>
                  </a:lnTo>
                  <a:lnTo>
                    <a:pt x="4022547" y="1574800"/>
                  </a:lnTo>
                  <a:lnTo>
                    <a:pt x="4054932" y="1549400"/>
                  </a:lnTo>
                  <a:lnTo>
                    <a:pt x="4086479" y="1511300"/>
                  </a:lnTo>
                  <a:lnTo>
                    <a:pt x="4116794" y="1473200"/>
                  </a:lnTo>
                  <a:lnTo>
                    <a:pt x="4145521" y="1422400"/>
                  </a:lnTo>
                  <a:lnTo>
                    <a:pt x="4172254" y="1384300"/>
                  </a:lnTo>
                  <a:lnTo>
                    <a:pt x="4196626" y="1333500"/>
                  </a:lnTo>
                  <a:lnTo>
                    <a:pt x="4218241" y="1282700"/>
                  </a:lnTo>
                  <a:lnTo>
                    <a:pt x="4235551" y="1244600"/>
                  </a:lnTo>
                  <a:lnTo>
                    <a:pt x="4249013" y="1193800"/>
                  </a:lnTo>
                  <a:lnTo>
                    <a:pt x="4258627" y="1143000"/>
                  </a:lnTo>
                  <a:lnTo>
                    <a:pt x="4264444" y="1092200"/>
                  </a:lnTo>
                  <a:lnTo>
                    <a:pt x="4266489" y="1054100"/>
                  </a:lnTo>
                  <a:close/>
                </a:path>
              </a:pathLst>
            </a:custGeom>
            <a:solidFill>
              <a:srgbClr val="FFFFFF">
                <a:alpha val="299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 descr=""/>
          <p:cNvGrpSpPr/>
          <p:nvPr/>
        </p:nvGrpSpPr>
        <p:grpSpPr>
          <a:xfrm>
            <a:off x="0" y="0"/>
            <a:ext cx="3334385" cy="2362200"/>
            <a:chOff x="0" y="0"/>
            <a:chExt cx="3334385" cy="2362200"/>
          </a:xfrm>
        </p:grpSpPr>
        <p:pic>
          <p:nvPicPr>
            <p:cNvPr id="10" name="object 10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0"/>
              <a:ext cx="3333933" cy="2362199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0" y="0"/>
              <a:ext cx="40607" cy="76741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010479" y="1246326"/>
              <a:ext cx="521642" cy="564564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83437" y="394179"/>
              <a:ext cx="592016" cy="545695"/>
            </a:xfrm>
            <a:prstGeom prst="rect">
              <a:avLst/>
            </a:prstGeom>
          </p:spPr>
        </p:pic>
        <p:sp>
          <p:nvSpPr>
            <p:cNvPr id="14" name="object 14" descr=""/>
            <p:cNvSpPr/>
            <p:nvPr/>
          </p:nvSpPr>
          <p:spPr>
            <a:xfrm>
              <a:off x="0" y="11"/>
              <a:ext cx="3334385" cy="2362200"/>
            </a:xfrm>
            <a:custGeom>
              <a:avLst/>
              <a:gdLst/>
              <a:ahLst/>
              <a:cxnLst/>
              <a:rect l="l" t="t" r="r" b="b"/>
              <a:pathLst>
                <a:path w="3334385" h="2362200">
                  <a:moveTo>
                    <a:pt x="447878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29362" y="622300"/>
                  </a:lnTo>
                  <a:lnTo>
                    <a:pt x="66052" y="584200"/>
                  </a:lnTo>
                  <a:lnTo>
                    <a:pt x="101854" y="546100"/>
                  </a:lnTo>
                  <a:lnTo>
                    <a:pt x="136664" y="520700"/>
                  </a:lnTo>
                  <a:lnTo>
                    <a:pt x="170370" y="482600"/>
                  </a:lnTo>
                  <a:lnTo>
                    <a:pt x="202844" y="444500"/>
                  </a:lnTo>
                  <a:lnTo>
                    <a:pt x="238239" y="393700"/>
                  </a:lnTo>
                  <a:lnTo>
                    <a:pt x="271221" y="355600"/>
                  </a:lnTo>
                  <a:lnTo>
                    <a:pt x="301790" y="304800"/>
                  </a:lnTo>
                  <a:lnTo>
                    <a:pt x="329971" y="266700"/>
                  </a:lnTo>
                  <a:lnTo>
                    <a:pt x="355752" y="215900"/>
                  </a:lnTo>
                  <a:lnTo>
                    <a:pt x="379145" y="177800"/>
                  </a:lnTo>
                  <a:lnTo>
                    <a:pt x="400151" y="127000"/>
                  </a:lnTo>
                  <a:lnTo>
                    <a:pt x="418782" y="88900"/>
                  </a:lnTo>
                  <a:lnTo>
                    <a:pt x="435038" y="38100"/>
                  </a:lnTo>
                  <a:lnTo>
                    <a:pt x="447878" y="0"/>
                  </a:lnTo>
                  <a:close/>
                </a:path>
                <a:path w="3334385" h="2362200">
                  <a:moveTo>
                    <a:pt x="3333927" y="1676400"/>
                  </a:moveTo>
                  <a:lnTo>
                    <a:pt x="3324720" y="1638300"/>
                  </a:lnTo>
                  <a:lnTo>
                    <a:pt x="3307905" y="1587500"/>
                  </a:lnTo>
                  <a:lnTo>
                    <a:pt x="3288309" y="1536700"/>
                  </a:lnTo>
                  <a:lnTo>
                    <a:pt x="3265982" y="1498600"/>
                  </a:lnTo>
                  <a:lnTo>
                    <a:pt x="3240989" y="1447800"/>
                  </a:lnTo>
                  <a:lnTo>
                    <a:pt x="3213417" y="1409700"/>
                  </a:lnTo>
                  <a:lnTo>
                    <a:pt x="3183293" y="1371600"/>
                  </a:lnTo>
                  <a:lnTo>
                    <a:pt x="3150717" y="1333500"/>
                  </a:lnTo>
                  <a:lnTo>
                    <a:pt x="3141967" y="1320800"/>
                  </a:lnTo>
                  <a:lnTo>
                    <a:pt x="3115729" y="1282700"/>
                  </a:lnTo>
                  <a:lnTo>
                    <a:pt x="3078416" y="1244600"/>
                  </a:lnTo>
                  <a:lnTo>
                    <a:pt x="3038818" y="1206500"/>
                  </a:lnTo>
                  <a:lnTo>
                    <a:pt x="3001175" y="1181100"/>
                  </a:lnTo>
                  <a:lnTo>
                    <a:pt x="2961995" y="1143000"/>
                  </a:lnTo>
                  <a:lnTo>
                    <a:pt x="2921393" y="1117600"/>
                  </a:lnTo>
                  <a:lnTo>
                    <a:pt x="2879445" y="1092200"/>
                  </a:lnTo>
                  <a:lnTo>
                    <a:pt x="2836265" y="1054100"/>
                  </a:lnTo>
                  <a:lnTo>
                    <a:pt x="2791955" y="1028700"/>
                  </a:lnTo>
                  <a:lnTo>
                    <a:pt x="2746591" y="1003300"/>
                  </a:lnTo>
                  <a:lnTo>
                    <a:pt x="2700274" y="990600"/>
                  </a:lnTo>
                  <a:lnTo>
                    <a:pt x="2605201" y="939800"/>
                  </a:lnTo>
                  <a:lnTo>
                    <a:pt x="2575445" y="939800"/>
                  </a:lnTo>
                  <a:lnTo>
                    <a:pt x="2572156" y="889000"/>
                  </a:lnTo>
                  <a:lnTo>
                    <a:pt x="2566403" y="838200"/>
                  </a:lnTo>
                  <a:lnTo>
                    <a:pt x="2558084" y="787400"/>
                  </a:lnTo>
                  <a:lnTo>
                    <a:pt x="2547086" y="736600"/>
                  </a:lnTo>
                  <a:lnTo>
                    <a:pt x="2533307" y="685800"/>
                  </a:lnTo>
                  <a:lnTo>
                    <a:pt x="2516632" y="647700"/>
                  </a:lnTo>
                  <a:lnTo>
                    <a:pt x="2511717" y="635000"/>
                  </a:lnTo>
                  <a:lnTo>
                    <a:pt x="2496959" y="596900"/>
                  </a:lnTo>
                  <a:lnTo>
                    <a:pt x="2474176" y="558800"/>
                  </a:lnTo>
                  <a:lnTo>
                    <a:pt x="2448153" y="520700"/>
                  </a:lnTo>
                  <a:lnTo>
                    <a:pt x="2418816" y="482600"/>
                  </a:lnTo>
                  <a:lnTo>
                    <a:pt x="2375395" y="431800"/>
                  </a:lnTo>
                  <a:lnTo>
                    <a:pt x="2322538" y="393700"/>
                  </a:lnTo>
                  <a:lnTo>
                    <a:pt x="2292324" y="368300"/>
                  </a:lnTo>
                  <a:lnTo>
                    <a:pt x="2259444" y="342900"/>
                  </a:lnTo>
                  <a:lnTo>
                    <a:pt x="2223795" y="330200"/>
                  </a:lnTo>
                  <a:lnTo>
                    <a:pt x="2185289" y="304800"/>
                  </a:lnTo>
                  <a:lnTo>
                    <a:pt x="2143810" y="292100"/>
                  </a:lnTo>
                  <a:lnTo>
                    <a:pt x="2099271" y="279400"/>
                  </a:lnTo>
                  <a:lnTo>
                    <a:pt x="2051558" y="266700"/>
                  </a:lnTo>
                  <a:lnTo>
                    <a:pt x="1761959" y="266700"/>
                  </a:lnTo>
                  <a:lnTo>
                    <a:pt x="1620418" y="292100"/>
                  </a:lnTo>
                  <a:lnTo>
                    <a:pt x="1610702" y="292100"/>
                  </a:lnTo>
                  <a:lnTo>
                    <a:pt x="1559064" y="317500"/>
                  </a:lnTo>
                  <a:lnTo>
                    <a:pt x="1508899" y="330200"/>
                  </a:lnTo>
                  <a:lnTo>
                    <a:pt x="1460144" y="355600"/>
                  </a:lnTo>
                  <a:lnTo>
                    <a:pt x="1412760" y="368300"/>
                  </a:lnTo>
                  <a:lnTo>
                    <a:pt x="1366723" y="393700"/>
                  </a:lnTo>
                  <a:lnTo>
                    <a:pt x="1321955" y="419100"/>
                  </a:lnTo>
                  <a:lnTo>
                    <a:pt x="1278432" y="444500"/>
                  </a:lnTo>
                  <a:lnTo>
                    <a:pt x="1236116" y="469900"/>
                  </a:lnTo>
                  <a:lnTo>
                    <a:pt x="1194943" y="508000"/>
                  </a:lnTo>
                  <a:lnTo>
                    <a:pt x="1154874" y="533400"/>
                  </a:lnTo>
                  <a:lnTo>
                    <a:pt x="1115872" y="571500"/>
                  </a:lnTo>
                  <a:lnTo>
                    <a:pt x="1077899" y="596900"/>
                  </a:lnTo>
                  <a:lnTo>
                    <a:pt x="1040892" y="635000"/>
                  </a:lnTo>
                  <a:lnTo>
                    <a:pt x="1004811" y="660400"/>
                  </a:lnTo>
                  <a:lnTo>
                    <a:pt x="969619" y="698500"/>
                  </a:lnTo>
                  <a:lnTo>
                    <a:pt x="935266" y="736600"/>
                  </a:lnTo>
                  <a:lnTo>
                    <a:pt x="901712" y="774700"/>
                  </a:lnTo>
                  <a:lnTo>
                    <a:pt x="868921" y="812800"/>
                  </a:lnTo>
                  <a:lnTo>
                    <a:pt x="836828" y="850900"/>
                  </a:lnTo>
                  <a:lnTo>
                    <a:pt x="805395" y="889000"/>
                  </a:lnTo>
                  <a:lnTo>
                    <a:pt x="774585" y="927100"/>
                  </a:lnTo>
                  <a:lnTo>
                    <a:pt x="744347" y="965200"/>
                  </a:lnTo>
                  <a:lnTo>
                    <a:pt x="714641" y="1003300"/>
                  </a:lnTo>
                  <a:lnTo>
                    <a:pt x="685419" y="1041400"/>
                  </a:lnTo>
                  <a:lnTo>
                    <a:pt x="656628" y="1079500"/>
                  </a:lnTo>
                  <a:lnTo>
                    <a:pt x="628243" y="1117600"/>
                  </a:lnTo>
                  <a:lnTo>
                    <a:pt x="600214" y="1155700"/>
                  </a:lnTo>
                  <a:lnTo>
                    <a:pt x="542328" y="1244600"/>
                  </a:lnTo>
                  <a:lnTo>
                    <a:pt x="363689" y="1473200"/>
                  </a:lnTo>
                  <a:lnTo>
                    <a:pt x="333527" y="1511300"/>
                  </a:lnTo>
                  <a:lnTo>
                    <a:pt x="303022" y="1549400"/>
                  </a:lnTo>
                  <a:lnTo>
                    <a:pt x="272110" y="1587500"/>
                  </a:lnTo>
                  <a:lnTo>
                    <a:pt x="265912" y="1587500"/>
                  </a:lnTo>
                  <a:lnTo>
                    <a:pt x="263029" y="1600200"/>
                  </a:lnTo>
                  <a:lnTo>
                    <a:pt x="223164" y="1638300"/>
                  </a:lnTo>
                  <a:lnTo>
                    <a:pt x="182206" y="1689100"/>
                  </a:lnTo>
                  <a:lnTo>
                    <a:pt x="140322" y="1727200"/>
                  </a:lnTo>
                  <a:lnTo>
                    <a:pt x="97663" y="1765300"/>
                  </a:lnTo>
                  <a:lnTo>
                    <a:pt x="54381" y="1803400"/>
                  </a:lnTo>
                  <a:lnTo>
                    <a:pt x="10629" y="1828800"/>
                  </a:lnTo>
                  <a:lnTo>
                    <a:pt x="0" y="1828800"/>
                  </a:lnTo>
                  <a:lnTo>
                    <a:pt x="0" y="2260600"/>
                  </a:lnTo>
                  <a:lnTo>
                    <a:pt x="393" y="2260600"/>
                  </a:lnTo>
                  <a:lnTo>
                    <a:pt x="45681" y="2235200"/>
                  </a:lnTo>
                  <a:lnTo>
                    <a:pt x="90322" y="2222500"/>
                  </a:lnTo>
                  <a:lnTo>
                    <a:pt x="177495" y="2171700"/>
                  </a:lnTo>
                  <a:lnTo>
                    <a:pt x="219951" y="2146300"/>
                  </a:lnTo>
                  <a:lnTo>
                    <a:pt x="261569" y="2120900"/>
                  </a:lnTo>
                  <a:lnTo>
                    <a:pt x="302336" y="2095500"/>
                  </a:lnTo>
                  <a:lnTo>
                    <a:pt x="342188" y="2057400"/>
                  </a:lnTo>
                  <a:lnTo>
                    <a:pt x="381076" y="2019300"/>
                  </a:lnTo>
                  <a:lnTo>
                    <a:pt x="418973" y="1993900"/>
                  </a:lnTo>
                  <a:lnTo>
                    <a:pt x="455828" y="1955800"/>
                  </a:lnTo>
                  <a:lnTo>
                    <a:pt x="491591" y="1917700"/>
                  </a:lnTo>
                  <a:lnTo>
                    <a:pt x="526211" y="1879600"/>
                  </a:lnTo>
                  <a:lnTo>
                    <a:pt x="559663" y="1828800"/>
                  </a:lnTo>
                  <a:lnTo>
                    <a:pt x="594042" y="1790700"/>
                  </a:lnTo>
                  <a:lnTo>
                    <a:pt x="627811" y="1752600"/>
                  </a:lnTo>
                  <a:lnTo>
                    <a:pt x="660984" y="1714500"/>
                  </a:lnTo>
                  <a:lnTo>
                    <a:pt x="693635" y="1676400"/>
                  </a:lnTo>
                  <a:lnTo>
                    <a:pt x="725805" y="1625600"/>
                  </a:lnTo>
                  <a:lnTo>
                    <a:pt x="757542" y="1587500"/>
                  </a:lnTo>
                  <a:lnTo>
                    <a:pt x="788885" y="1549400"/>
                  </a:lnTo>
                  <a:lnTo>
                    <a:pt x="819886" y="1498600"/>
                  </a:lnTo>
                  <a:lnTo>
                    <a:pt x="850582" y="1460500"/>
                  </a:lnTo>
                  <a:lnTo>
                    <a:pt x="912507" y="1371600"/>
                  </a:lnTo>
                  <a:lnTo>
                    <a:pt x="975271" y="1295400"/>
                  </a:lnTo>
                  <a:lnTo>
                    <a:pt x="1006716" y="1244600"/>
                  </a:lnTo>
                  <a:lnTo>
                    <a:pt x="1070063" y="1168400"/>
                  </a:lnTo>
                  <a:lnTo>
                    <a:pt x="1102118" y="1130300"/>
                  </a:lnTo>
                  <a:lnTo>
                    <a:pt x="1134516" y="1092200"/>
                  </a:lnTo>
                  <a:lnTo>
                    <a:pt x="1167345" y="1054100"/>
                  </a:lnTo>
                  <a:lnTo>
                    <a:pt x="1200658" y="1016000"/>
                  </a:lnTo>
                  <a:lnTo>
                    <a:pt x="1234528" y="977900"/>
                  </a:lnTo>
                  <a:lnTo>
                    <a:pt x="1269034" y="939800"/>
                  </a:lnTo>
                  <a:lnTo>
                    <a:pt x="1304239" y="901700"/>
                  </a:lnTo>
                  <a:lnTo>
                    <a:pt x="1340218" y="876300"/>
                  </a:lnTo>
                  <a:lnTo>
                    <a:pt x="1377048" y="838200"/>
                  </a:lnTo>
                  <a:lnTo>
                    <a:pt x="1414792" y="812800"/>
                  </a:lnTo>
                  <a:lnTo>
                    <a:pt x="1453527" y="787400"/>
                  </a:lnTo>
                  <a:lnTo>
                    <a:pt x="1493316" y="762000"/>
                  </a:lnTo>
                  <a:lnTo>
                    <a:pt x="1534236" y="736600"/>
                  </a:lnTo>
                  <a:lnTo>
                    <a:pt x="1576362" y="711200"/>
                  </a:lnTo>
                  <a:lnTo>
                    <a:pt x="1664500" y="685800"/>
                  </a:lnTo>
                  <a:lnTo>
                    <a:pt x="1710651" y="660400"/>
                  </a:lnTo>
                  <a:lnTo>
                    <a:pt x="1759521" y="660400"/>
                  </a:lnTo>
                  <a:lnTo>
                    <a:pt x="1810435" y="647700"/>
                  </a:lnTo>
                  <a:lnTo>
                    <a:pt x="1862201" y="647700"/>
                  </a:lnTo>
                  <a:lnTo>
                    <a:pt x="1913674" y="635000"/>
                  </a:lnTo>
                  <a:lnTo>
                    <a:pt x="1963686" y="647700"/>
                  </a:lnTo>
                  <a:lnTo>
                    <a:pt x="2011057" y="647700"/>
                  </a:lnTo>
                  <a:lnTo>
                    <a:pt x="2054631" y="673100"/>
                  </a:lnTo>
                  <a:lnTo>
                    <a:pt x="2093226" y="685800"/>
                  </a:lnTo>
                  <a:lnTo>
                    <a:pt x="2125700" y="723900"/>
                  </a:lnTo>
                  <a:lnTo>
                    <a:pt x="2145474" y="749300"/>
                  </a:lnTo>
                  <a:lnTo>
                    <a:pt x="2161997" y="787400"/>
                  </a:lnTo>
                  <a:lnTo>
                    <a:pt x="2175281" y="825500"/>
                  </a:lnTo>
                  <a:lnTo>
                    <a:pt x="2185327" y="863600"/>
                  </a:lnTo>
                  <a:lnTo>
                    <a:pt x="2162137" y="863600"/>
                  </a:lnTo>
                  <a:lnTo>
                    <a:pt x="2162137" y="1244600"/>
                  </a:lnTo>
                  <a:lnTo>
                    <a:pt x="2148967" y="1295400"/>
                  </a:lnTo>
                  <a:lnTo>
                    <a:pt x="2133689" y="1333500"/>
                  </a:lnTo>
                  <a:lnTo>
                    <a:pt x="2116328" y="1384300"/>
                  </a:lnTo>
                  <a:lnTo>
                    <a:pt x="2096871" y="1447800"/>
                  </a:lnTo>
                  <a:lnTo>
                    <a:pt x="2075357" y="1498600"/>
                  </a:lnTo>
                  <a:lnTo>
                    <a:pt x="2072322" y="1498600"/>
                  </a:lnTo>
                  <a:lnTo>
                    <a:pt x="2069719" y="1511300"/>
                  </a:lnTo>
                  <a:lnTo>
                    <a:pt x="2067534" y="1511300"/>
                  </a:lnTo>
                  <a:lnTo>
                    <a:pt x="2048852" y="1574800"/>
                  </a:lnTo>
                  <a:lnTo>
                    <a:pt x="2029193" y="1625600"/>
                  </a:lnTo>
                  <a:lnTo>
                    <a:pt x="2008441" y="1676400"/>
                  </a:lnTo>
                  <a:lnTo>
                    <a:pt x="1986508" y="1727200"/>
                  </a:lnTo>
                  <a:lnTo>
                    <a:pt x="1963293" y="1765300"/>
                  </a:lnTo>
                  <a:lnTo>
                    <a:pt x="1938693" y="1803400"/>
                  </a:lnTo>
                  <a:lnTo>
                    <a:pt x="1912620" y="1841500"/>
                  </a:lnTo>
                  <a:lnTo>
                    <a:pt x="1884946" y="1879600"/>
                  </a:lnTo>
                  <a:lnTo>
                    <a:pt x="1879828" y="1879600"/>
                  </a:lnTo>
                  <a:lnTo>
                    <a:pt x="1834210" y="1930400"/>
                  </a:lnTo>
                  <a:lnTo>
                    <a:pt x="1786928" y="1955800"/>
                  </a:lnTo>
                  <a:lnTo>
                    <a:pt x="1740395" y="1968500"/>
                  </a:lnTo>
                  <a:lnTo>
                    <a:pt x="1697037" y="1981200"/>
                  </a:lnTo>
                  <a:lnTo>
                    <a:pt x="1659255" y="1968500"/>
                  </a:lnTo>
                  <a:lnTo>
                    <a:pt x="1619554" y="1943100"/>
                  </a:lnTo>
                  <a:lnTo>
                    <a:pt x="1594878" y="1905000"/>
                  </a:lnTo>
                  <a:lnTo>
                    <a:pt x="1581962" y="1866900"/>
                  </a:lnTo>
                  <a:lnTo>
                    <a:pt x="1577555" y="1816100"/>
                  </a:lnTo>
                  <a:lnTo>
                    <a:pt x="1580667" y="1765300"/>
                  </a:lnTo>
                  <a:lnTo>
                    <a:pt x="1589557" y="1727200"/>
                  </a:lnTo>
                  <a:lnTo>
                    <a:pt x="1603730" y="1676400"/>
                  </a:lnTo>
                  <a:lnTo>
                    <a:pt x="1622666" y="1625600"/>
                  </a:lnTo>
                  <a:lnTo>
                    <a:pt x="1645831" y="1587500"/>
                  </a:lnTo>
                  <a:lnTo>
                    <a:pt x="1672742" y="1549400"/>
                  </a:lnTo>
                  <a:lnTo>
                    <a:pt x="1702854" y="1498600"/>
                  </a:lnTo>
                  <a:lnTo>
                    <a:pt x="1735683" y="1460500"/>
                  </a:lnTo>
                  <a:lnTo>
                    <a:pt x="1770684" y="1435100"/>
                  </a:lnTo>
                  <a:lnTo>
                    <a:pt x="1807375" y="1397000"/>
                  </a:lnTo>
                  <a:lnTo>
                    <a:pt x="1845221" y="1358900"/>
                  </a:lnTo>
                  <a:lnTo>
                    <a:pt x="1960575" y="1282700"/>
                  </a:lnTo>
                  <a:lnTo>
                    <a:pt x="2004441" y="1270000"/>
                  </a:lnTo>
                  <a:lnTo>
                    <a:pt x="2053018" y="1257300"/>
                  </a:lnTo>
                  <a:lnTo>
                    <a:pt x="2105761" y="1244600"/>
                  </a:lnTo>
                  <a:lnTo>
                    <a:pt x="2162137" y="1244600"/>
                  </a:lnTo>
                  <a:lnTo>
                    <a:pt x="2162137" y="863600"/>
                  </a:lnTo>
                  <a:lnTo>
                    <a:pt x="2073643" y="863600"/>
                  </a:lnTo>
                  <a:lnTo>
                    <a:pt x="2019731" y="876300"/>
                  </a:lnTo>
                  <a:lnTo>
                    <a:pt x="1967268" y="876300"/>
                  </a:lnTo>
                  <a:lnTo>
                    <a:pt x="1916391" y="901700"/>
                  </a:lnTo>
                  <a:lnTo>
                    <a:pt x="1867242" y="914400"/>
                  </a:lnTo>
                  <a:lnTo>
                    <a:pt x="1819922" y="927100"/>
                  </a:lnTo>
                  <a:lnTo>
                    <a:pt x="1774583" y="952500"/>
                  </a:lnTo>
                  <a:lnTo>
                    <a:pt x="1628330" y="1054100"/>
                  </a:lnTo>
                  <a:lnTo>
                    <a:pt x="1592427" y="1079500"/>
                  </a:lnTo>
                  <a:lnTo>
                    <a:pt x="1557083" y="1104900"/>
                  </a:lnTo>
                  <a:lnTo>
                    <a:pt x="1522488" y="1143000"/>
                  </a:lnTo>
                  <a:lnTo>
                    <a:pt x="1488770" y="1168400"/>
                  </a:lnTo>
                  <a:lnTo>
                    <a:pt x="1456105" y="1206500"/>
                  </a:lnTo>
                  <a:lnTo>
                    <a:pt x="1424647" y="1244600"/>
                  </a:lnTo>
                  <a:lnTo>
                    <a:pt x="1394548" y="1282700"/>
                  </a:lnTo>
                  <a:lnTo>
                    <a:pt x="1365961" y="1320800"/>
                  </a:lnTo>
                  <a:lnTo>
                    <a:pt x="1339062" y="1358900"/>
                  </a:lnTo>
                  <a:lnTo>
                    <a:pt x="1313992" y="1397000"/>
                  </a:lnTo>
                  <a:lnTo>
                    <a:pt x="1290916" y="1435100"/>
                  </a:lnTo>
                  <a:lnTo>
                    <a:pt x="1269987" y="1485900"/>
                  </a:lnTo>
                  <a:lnTo>
                    <a:pt x="1251369" y="1524000"/>
                  </a:lnTo>
                  <a:lnTo>
                    <a:pt x="1235202" y="1574800"/>
                  </a:lnTo>
                  <a:lnTo>
                    <a:pt x="1221663" y="1625600"/>
                  </a:lnTo>
                  <a:lnTo>
                    <a:pt x="1210906" y="1676400"/>
                  </a:lnTo>
                  <a:lnTo>
                    <a:pt x="1203083" y="1714500"/>
                  </a:lnTo>
                  <a:lnTo>
                    <a:pt x="1198359" y="1765300"/>
                  </a:lnTo>
                  <a:lnTo>
                    <a:pt x="1196873" y="1828800"/>
                  </a:lnTo>
                  <a:lnTo>
                    <a:pt x="1199997" y="1879600"/>
                  </a:lnTo>
                  <a:lnTo>
                    <a:pt x="1206677" y="1930400"/>
                  </a:lnTo>
                  <a:lnTo>
                    <a:pt x="1216875" y="1981200"/>
                  </a:lnTo>
                  <a:lnTo>
                    <a:pt x="1230503" y="2019300"/>
                  </a:lnTo>
                  <a:lnTo>
                    <a:pt x="1247457" y="2070100"/>
                  </a:lnTo>
                  <a:lnTo>
                    <a:pt x="1267663" y="2108200"/>
                  </a:lnTo>
                  <a:lnTo>
                    <a:pt x="1291018" y="2146300"/>
                  </a:lnTo>
                  <a:lnTo>
                    <a:pt x="1317447" y="2184400"/>
                  </a:lnTo>
                  <a:lnTo>
                    <a:pt x="1346847" y="2209800"/>
                  </a:lnTo>
                  <a:lnTo>
                    <a:pt x="1379143" y="2247900"/>
                  </a:lnTo>
                  <a:lnTo>
                    <a:pt x="1414221" y="2273300"/>
                  </a:lnTo>
                  <a:lnTo>
                    <a:pt x="1452016" y="2298700"/>
                  </a:lnTo>
                  <a:lnTo>
                    <a:pt x="1492427" y="2311400"/>
                  </a:lnTo>
                  <a:lnTo>
                    <a:pt x="1535353" y="2336800"/>
                  </a:lnTo>
                  <a:lnTo>
                    <a:pt x="1576959" y="2336800"/>
                  </a:lnTo>
                  <a:lnTo>
                    <a:pt x="1661515" y="2362200"/>
                  </a:lnTo>
                  <a:lnTo>
                    <a:pt x="1750783" y="2362200"/>
                  </a:lnTo>
                  <a:lnTo>
                    <a:pt x="1933282" y="2311400"/>
                  </a:lnTo>
                  <a:lnTo>
                    <a:pt x="1976843" y="2286000"/>
                  </a:lnTo>
                  <a:lnTo>
                    <a:pt x="2019160" y="2260600"/>
                  </a:lnTo>
                  <a:lnTo>
                    <a:pt x="2060003" y="2235200"/>
                  </a:lnTo>
                  <a:lnTo>
                    <a:pt x="2099183" y="2197100"/>
                  </a:lnTo>
                  <a:lnTo>
                    <a:pt x="2136457" y="2159000"/>
                  </a:lnTo>
                  <a:lnTo>
                    <a:pt x="2171649" y="2120900"/>
                  </a:lnTo>
                  <a:lnTo>
                    <a:pt x="2201176" y="2095500"/>
                  </a:lnTo>
                  <a:lnTo>
                    <a:pt x="2229320" y="2057400"/>
                  </a:lnTo>
                  <a:lnTo>
                    <a:pt x="2256117" y="2019300"/>
                  </a:lnTo>
                  <a:lnTo>
                    <a:pt x="2281631" y="1981200"/>
                  </a:lnTo>
                  <a:lnTo>
                    <a:pt x="2305926" y="1930400"/>
                  </a:lnTo>
                  <a:lnTo>
                    <a:pt x="2329027" y="1892300"/>
                  </a:lnTo>
                  <a:lnTo>
                    <a:pt x="2350998" y="1841500"/>
                  </a:lnTo>
                  <a:lnTo>
                    <a:pt x="2371890" y="1790700"/>
                  </a:lnTo>
                  <a:lnTo>
                    <a:pt x="2391740" y="1739900"/>
                  </a:lnTo>
                  <a:lnTo>
                    <a:pt x="2410625" y="1689100"/>
                  </a:lnTo>
                  <a:lnTo>
                    <a:pt x="2428583" y="1638300"/>
                  </a:lnTo>
                  <a:lnTo>
                    <a:pt x="2448826" y="1587500"/>
                  </a:lnTo>
                  <a:lnTo>
                    <a:pt x="2468041" y="1536700"/>
                  </a:lnTo>
                  <a:lnTo>
                    <a:pt x="2486101" y="1485900"/>
                  </a:lnTo>
                  <a:lnTo>
                    <a:pt x="2502878" y="1435100"/>
                  </a:lnTo>
                  <a:lnTo>
                    <a:pt x="2518257" y="1384300"/>
                  </a:lnTo>
                  <a:lnTo>
                    <a:pt x="2532113" y="1320800"/>
                  </a:lnTo>
                  <a:lnTo>
                    <a:pt x="2579636" y="1346200"/>
                  </a:lnTo>
                  <a:lnTo>
                    <a:pt x="2625445" y="1371600"/>
                  </a:lnTo>
                  <a:lnTo>
                    <a:pt x="2669349" y="1409700"/>
                  </a:lnTo>
                  <a:lnTo>
                    <a:pt x="2711183" y="1435100"/>
                  </a:lnTo>
                  <a:lnTo>
                    <a:pt x="2750743" y="1460500"/>
                  </a:lnTo>
                  <a:lnTo>
                    <a:pt x="2787853" y="1498600"/>
                  </a:lnTo>
                  <a:lnTo>
                    <a:pt x="2822346" y="1536700"/>
                  </a:lnTo>
                  <a:lnTo>
                    <a:pt x="2854033" y="1562100"/>
                  </a:lnTo>
                  <a:lnTo>
                    <a:pt x="2882735" y="1600200"/>
                  </a:lnTo>
                  <a:lnTo>
                    <a:pt x="2908274" y="1638300"/>
                  </a:lnTo>
                  <a:lnTo>
                    <a:pt x="2930448" y="1676400"/>
                  </a:lnTo>
                  <a:lnTo>
                    <a:pt x="2949117" y="1714500"/>
                  </a:lnTo>
                  <a:lnTo>
                    <a:pt x="2964065" y="1752600"/>
                  </a:lnTo>
                  <a:lnTo>
                    <a:pt x="2982785" y="1790700"/>
                  </a:lnTo>
                  <a:lnTo>
                    <a:pt x="3009163" y="1828800"/>
                  </a:lnTo>
                  <a:lnTo>
                    <a:pt x="3041764" y="1854200"/>
                  </a:lnTo>
                  <a:lnTo>
                    <a:pt x="3079115" y="1866900"/>
                  </a:lnTo>
                  <a:lnTo>
                    <a:pt x="3119793" y="1879600"/>
                  </a:lnTo>
                  <a:lnTo>
                    <a:pt x="3205289" y="1879600"/>
                  </a:lnTo>
                  <a:lnTo>
                    <a:pt x="3245027" y="1854200"/>
                  </a:lnTo>
                  <a:lnTo>
                    <a:pt x="3278403" y="1828800"/>
                  </a:lnTo>
                  <a:lnTo>
                    <a:pt x="3304705" y="1790700"/>
                  </a:lnTo>
                  <a:lnTo>
                    <a:pt x="3323196" y="1752600"/>
                  </a:lnTo>
                  <a:lnTo>
                    <a:pt x="3333178" y="1714500"/>
                  </a:lnTo>
                  <a:lnTo>
                    <a:pt x="3333927" y="1676400"/>
                  </a:lnTo>
                  <a:close/>
                </a:path>
              </a:pathLst>
            </a:custGeom>
            <a:solidFill>
              <a:srgbClr val="FFFFFF">
                <a:alpha val="299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5571800" y="50831"/>
            <a:ext cx="6986905" cy="10007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400" spc="-80" b="1">
                <a:latin typeface="Trebuchet MS"/>
                <a:cs typeface="Trebuchet MS"/>
              </a:rPr>
              <a:t>problem</a:t>
            </a:r>
            <a:r>
              <a:rPr dirty="0" sz="6400" spc="-940" b="1">
                <a:latin typeface="Trebuchet MS"/>
                <a:cs typeface="Trebuchet MS"/>
              </a:rPr>
              <a:t> </a:t>
            </a:r>
            <a:r>
              <a:rPr dirty="0" sz="6400" spc="-100" b="1">
                <a:latin typeface="Trebuchet MS"/>
                <a:cs typeface="Trebuchet MS"/>
              </a:rPr>
              <a:t>statement</a:t>
            </a:r>
            <a:endParaRPr sz="6400">
              <a:latin typeface="Trebuchet MS"/>
              <a:cs typeface="Trebuchet MS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3220895" y="1532254"/>
            <a:ext cx="10951210" cy="29305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15500"/>
              </a:lnSpc>
              <a:spcBef>
                <a:spcPts val="100"/>
              </a:spcBef>
            </a:pPr>
            <a:r>
              <a:rPr dirty="0" sz="3300" b="1">
                <a:solidFill>
                  <a:srgbClr val="00694B"/>
                </a:solidFill>
                <a:latin typeface="Trebuchet MS"/>
                <a:cs typeface="Trebuchet MS"/>
              </a:rPr>
              <a:t>Your</a:t>
            </a:r>
            <a:r>
              <a:rPr dirty="0" sz="3300" spc="-120" b="1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dirty="0" sz="3300" spc="105" b="1">
                <a:solidFill>
                  <a:srgbClr val="00694B"/>
                </a:solidFill>
                <a:latin typeface="Trebuchet MS"/>
                <a:cs typeface="Trebuchet MS"/>
              </a:rPr>
              <a:t>company</a:t>
            </a:r>
            <a:r>
              <a:rPr dirty="0" sz="3300" spc="-114" b="1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dirty="0" sz="3300" spc="95" b="1">
                <a:solidFill>
                  <a:srgbClr val="00694B"/>
                </a:solidFill>
                <a:latin typeface="Trebuchet MS"/>
                <a:cs typeface="Trebuchet MS"/>
              </a:rPr>
              <a:t>has</a:t>
            </a:r>
            <a:r>
              <a:rPr dirty="0" sz="3300" spc="-114" b="1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dirty="0" sz="3300" spc="65" b="1">
                <a:solidFill>
                  <a:srgbClr val="00694B"/>
                </a:solidFill>
                <a:latin typeface="Trebuchet MS"/>
                <a:cs typeface="Trebuchet MS"/>
              </a:rPr>
              <a:t>been</a:t>
            </a:r>
            <a:r>
              <a:rPr dirty="0" sz="3300" spc="-120" b="1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dirty="0" sz="3300" b="1">
                <a:solidFill>
                  <a:srgbClr val="00694B"/>
                </a:solidFill>
                <a:latin typeface="Trebuchet MS"/>
                <a:cs typeface="Trebuchet MS"/>
              </a:rPr>
              <a:t>experiencing</a:t>
            </a:r>
            <a:r>
              <a:rPr dirty="0" sz="3300" spc="-114" b="1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dirty="0" sz="3300" spc="75" b="1">
                <a:solidFill>
                  <a:srgbClr val="00694B"/>
                </a:solidFill>
                <a:latin typeface="Trebuchet MS"/>
                <a:cs typeface="Trebuchet MS"/>
              </a:rPr>
              <a:t>issues</a:t>
            </a:r>
            <a:r>
              <a:rPr dirty="0" sz="3300" spc="-114" b="1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dirty="0" sz="3300" spc="-20" b="1">
                <a:solidFill>
                  <a:srgbClr val="00694B"/>
                </a:solidFill>
                <a:latin typeface="Trebuchet MS"/>
                <a:cs typeface="Trebuchet MS"/>
              </a:rPr>
              <a:t>with </a:t>
            </a:r>
            <a:r>
              <a:rPr dirty="0" sz="3300" spc="80" b="1">
                <a:solidFill>
                  <a:srgbClr val="00694B"/>
                </a:solidFill>
                <a:latin typeface="Trebuchet MS"/>
                <a:cs typeface="Trebuchet MS"/>
              </a:rPr>
              <a:t>employee</a:t>
            </a:r>
            <a:r>
              <a:rPr dirty="0" sz="3300" spc="-165" b="1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dirty="0" sz="3300" spc="-10" b="1">
                <a:solidFill>
                  <a:srgbClr val="00694B"/>
                </a:solidFill>
                <a:latin typeface="Trebuchet MS"/>
                <a:cs typeface="Trebuchet MS"/>
              </a:rPr>
              <a:t>productivity</a:t>
            </a:r>
            <a:r>
              <a:rPr dirty="0" sz="3300" spc="-165" b="1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dirty="0" sz="3300" spc="90" b="1">
                <a:solidFill>
                  <a:srgbClr val="00694B"/>
                </a:solidFill>
                <a:latin typeface="Trebuchet MS"/>
                <a:cs typeface="Trebuchet MS"/>
              </a:rPr>
              <a:t>and</a:t>
            </a:r>
            <a:r>
              <a:rPr dirty="0" sz="3300" spc="-165" b="1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dirty="0" sz="3300" spc="-20" b="1">
                <a:solidFill>
                  <a:srgbClr val="00694B"/>
                </a:solidFill>
                <a:latin typeface="Trebuchet MS"/>
                <a:cs typeface="Trebuchet MS"/>
              </a:rPr>
              <a:t>turnover</a:t>
            </a:r>
            <a:r>
              <a:rPr dirty="0" sz="3300" spc="-165" b="1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dirty="0" sz="3300" spc="-85" b="1">
                <a:solidFill>
                  <a:srgbClr val="00694B"/>
                </a:solidFill>
                <a:latin typeface="Trebuchet MS"/>
                <a:cs typeface="Trebuchet MS"/>
              </a:rPr>
              <a:t>rates.</a:t>
            </a:r>
            <a:r>
              <a:rPr dirty="0" sz="3300" spc="-160" b="1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dirty="0" sz="3300" spc="55" b="1">
                <a:solidFill>
                  <a:srgbClr val="00694B"/>
                </a:solidFill>
                <a:latin typeface="Trebuchet MS"/>
                <a:cs typeface="Trebuchet MS"/>
              </a:rPr>
              <a:t>To</a:t>
            </a:r>
            <a:r>
              <a:rPr dirty="0" sz="3300" spc="-165" b="1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dirty="0" sz="3300" spc="85" b="1">
                <a:solidFill>
                  <a:srgbClr val="00694B"/>
                </a:solidFill>
                <a:latin typeface="Trebuchet MS"/>
                <a:cs typeface="Trebuchet MS"/>
              </a:rPr>
              <a:t>address </a:t>
            </a:r>
            <a:r>
              <a:rPr dirty="0" sz="3300" b="1">
                <a:solidFill>
                  <a:srgbClr val="00694B"/>
                </a:solidFill>
                <a:latin typeface="Trebuchet MS"/>
                <a:cs typeface="Trebuchet MS"/>
              </a:rPr>
              <a:t>these</a:t>
            </a:r>
            <a:r>
              <a:rPr dirty="0" sz="3300" spc="-145" b="1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dirty="0" sz="3300" spc="45" b="1">
                <a:solidFill>
                  <a:srgbClr val="00694B"/>
                </a:solidFill>
                <a:latin typeface="Trebuchet MS"/>
                <a:cs typeface="Trebuchet MS"/>
              </a:rPr>
              <a:t>challenges,</a:t>
            </a:r>
            <a:r>
              <a:rPr dirty="0" sz="3300" spc="-145" b="1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dirty="0" sz="3300" spc="65" b="1">
                <a:solidFill>
                  <a:srgbClr val="00694B"/>
                </a:solidFill>
                <a:latin typeface="Trebuchet MS"/>
                <a:cs typeface="Trebuchet MS"/>
              </a:rPr>
              <a:t>you</a:t>
            </a:r>
            <a:r>
              <a:rPr dirty="0" sz="3300" spc="-145" b="1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dirty="0" sz="3300" spc="50" b="1">
                <a:solidFill>
                  <a:srgbClr val="00694B"/>
                </a:solidFill>
                <a:latin typeface="Trebuchet MS"/>
                <a:cs typeface="Trebuchet MS"/>
              </a:rPr>
              <a:t>have</a:t>
            </a:r>
            <a:r>
              <a:rPr dirty="0" sz="3300" spc="-145" b="1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dirty="0" sz="3300" spc="65" b="1">
                <a:solidFill>
                  <a:srgbClr val="00694B"/>
                </a:solidFill>
                <a:latin typeface="Trebuchet MS"/>
                <a:cs typeface="Trebuchet MS"/>
              </a:rPr>
              <a:t>been</a:t>
            </a:r>
            <a:r>
              <a:rPr dirty="0" sz="3300" spc="-145" b="1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dirty="0" sz="3300" spc="60" b="1">
                <a:solidFill>
                  <a:srgbClr val="00694B"/>
                </a:solidFill>
                <a:latin typeface="Trebuchet MS"/>
                <a:cs typeface="Trebuchet MS"/>
              </a:rPr>
              <a:t>tasked</a:t>
            </a:r>
            <a:r>
              <a:rPr dirty="0" sz="3300" spc="-140" b="1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dirty="0" sz="3300" spc="-30" b="1">
                <a:solidFill>
                  <a:srgbClr val="00694B"/>
                </a:solidFill>
                <a:latin typeface="Trebuchet MS"/>
                <a:cs typeface="Trebuchet MS"/>
              </a:rPr>
              <a:t>with</a:t>
            </a:r>
            <a:r>
              <a:rPr dirty="0" sz="3300" spc="-145" b="1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dirty="0" sz="3300" spc="-10" b="1">
                <a:solidFill>
                  <a:srgbClr val="00694B"/>
                </a:solidFill>
                <a:latin typeface="Trebuchet MS"/>
                <a:cs typeface="Trebuchet MS"/>
              </a:rPr>
              <a:t>analyzing </a:t>
            </a:r>
            <a:r>
              <a:rPr dirty="0" sz="3300" b="1">
                <a:solidFill>
                  <a:srgbClr val="00694B"/>
                </a:solidFill>
                <a:latin typeface="Trebuchet MS"/>
                <a:cs typeface="Trebuchet MS"/>
              </a:rPr>
              <a:t>the</a:t>
            </a:r>
            <a:r>
              <a:rPr dirty="0" sz="3300" spc="-105" b="1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dirty="0" sz="3300" spc="80" b="1">
                <a:solidFill>
                  <a:srgbClr val="00694B"/>
                </a:solidFill>
                <a:latin typeface="Trebuchet MS"/>
                <a:cs typeface="Trebuchet MS"/>
              </a:rPr>
              <a:t>employee</a:t>
            </a:r>
            <a:r>
              <a:rPr dirty="0" sz="3300" spc="-100" b="1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dirty="0" sz="3300" spc="60" b="1">
                <a:solidFill>
                  <a:srgbClr val="00694B"/>
                </a:solidFill>
                <a:latin typeface="Trebuchet MS"/>
                <a:cs typeface="Trebuchet MS"/>
              </a:rPr>
              <a:t>data</a:t>
            </a:r>
            <a:r>
              <a:rPr dirty="0" sz="3300" spc="-105" b="1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dirty="0" sz="3300" b="1">
                <a:solidFill>
                  <a:srgbClr val="00694B"/>
                </a:solidFill>
                <a:latin typeface="Trebuchet MS"/>
                <a:cs typeface="Trebuchet MS"/>
              </a:rPr>
              <a:t>stored</a:t>
            </a:r>
            <a:r>
              <a:rPr dirty="0" sz="3300" spc="-100" b="1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dirty="0" sz="3300" spc="-95" b="1">
                <a:solidFill>
                  <a:srgbClr val="00694B"/>
                </a:solidFill>
                <a:latin typeface="Trebuchet MS"/>
                <a:cs typeface="Trebuchet MS"/>
              </a:rPr>
              <a:t>in</a:t>
            </a:r>
            <a:r>
              <a:rPr dirty="0" sz="3300" spc="-105" b="1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dirty="0" sz="3300" spc="50" b="1">
                <a:solidFill>
                  <a:srgbClr val="00694B"/>
                </a:solidFill>
                <a:latin typeface="Trebuchet MS"/>
                <a:cs typeface="Trebuchet MS"/>
              </a:rPr>
              <a:t>an</a:t>
            </a:r>
            <a:r>
              <a:rPr dirty="0" sz="3300" spc="-100" b="1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dirty="0" sz="3300" b="1">
                <a:solidFill>
                  <a:srgbClr val="00694B"/>
                </a:solidFill>
                <a:latin typeface="Trebuchet MS"/>
                <a:cs typeface="Trebuchet MS"/>
              </a:rPr>
              <a:t>Excel</a:t>
            </a:r>
            <a:r>
              <a:rPr dirty="0" sz="3300" spc="-105" b="1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dirty="0" sz="3300" b="1">
                <a:solidFill>
                  <a:srgbClr val="00694B"/>
                </a:solidFill>
                <a:latin typeface="Trebuchet MS"/>
                <a:cs typeface="Trebuchet MS"/>
              </a:rPr>
              <a:t>spreadsheet.</a:t>
            </a:r>
            <a:r>
              <a:rPr dirty="0" sz="3300" spc="-100" b="1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dirty="0" sz="3300" spc="-25" b="1">
                <a:solidFill>
                  <a:srgbClr val="00694B"/>
                </a:solidFill>
                <a:latin typeface="Trebuchet MS"/>
                <a:cs typeface="Trebuchet MS"/>
              </a:rPr>
              <a:t>The </a:t>
            </a:r>
            <a:r>
              <a:rPr dirty="0" sz="3300" spc="60" b="1">
                <a:solidFill>
                  <a:srgbClr val="00694B"/>
                </a:solidFill>
                <a:latin typeface="Trebuchet MS"/>
                <a:cs typeface="Trebuchet MS"/>
              </a:rPr>
              <a:t>spreadsheet</a:t>
            </a:r>
            <a:r>
              <a:rPr dirty="0" sz="3300" spc="-110" b="1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dirty="0" sz="3300" b="1">
                <a:solidFill>
                  <a:srgbClr val="00694B"/>
                </a:solidFill>
                <a:latin typeface="Trebuchet MS"/>
                <a:cs typeface="Trebuchet MS"/>
              </a:rPr>
              <a:t>contains</a:t>
            </a:r>
            <a:r>
              <a:rPr dirty="0" sz="3300" spc="-110" b="1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dirty="0" sz="3300" b="1">
                <a:solidFill>
                  <a:srgbClr val="00694B"/>
                </a:solidFill>
                <a:latin typeface="Trebuchet MS"/>
                <a:cs typeface="Trebuchet MS"/>
              </a:rPr>
              <a:t>the</a:t>
            </a:r>
            <a:r>
              <a:rPr dirty="0" sz="3300" spc="-105" b="1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dirty="0" sz="3300" spc="55" b="1">
                <a:solidFill>
                  <a:srgbClr val="00694B"/>
                </a:solidFill>
                <a:latin typeface="Trebuchet MS"/>
                <a:cs typeface="Trebuchet MS"/>
              </a:rPr>
              <a:t>following</a:t>
            </a:r>
            <a:r>
              <a:rPr dirty="0" sz="3300" spc="-110" b="1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dirty="0" sz="3300" spc="-10" b="1">
                <a:solidFill>
                  <a:srgbClr val="00694B"/>
                </a:solidFill>
                <a:latin typeface="Trebuchet MS"/>
                <a:cs typeface="Trebuchet MS"/>
              </a:rPr>
              <a:t>columns:</a:t>
            </a:r>
            <a:endParaRPr sz="3300">
              <a:latin typeface="Trebuchet MS"/>
              <a:cs typeface="Trebuchet MS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6752289" y="4437379"/>
            <a:ext cx="4601210" cy="52546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035685" marR="1028065">
              <a:lnSpc>
                <a:spcPct val="115500"/>
              </a:lnSpc>
              <a:spcBef>
                <a:spcPts val="100"/>
              </a:spcBef>
            </a:pPr>
            <a:r>
              <a:rPr dirty="0" sz="3300" spc="85" b="1">
                <a:solidFill>
                  <a:srgbClr val="00694B"/>
                </a:solidFill>
                <a:latin typeface="Trebuchet MS"/>
                <a:cs typeface="Trebuchet MS"/>
              </a:rPr>
              <a:t>Employee</a:t>
            </a:r>
            <a:r>
              <a:rPr dirty="0" sz="3300" spc="-145" b="1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dirty="0" sz="3300" spc="80" b="1">
                <a:solidFill>
                  <a:srgbClr val="00694B"/>
                </a:solidFill>
                <a:latin typeface="Trebuchet MS"/>
                <a:cs typeface="Trebuchet MS"/>
              </a:rPr>
              <a:t>ID </a:t>
            </a:r>
            <a:r>
              <a:rPr dirty="0" sz="3300" spc="145" b="1">
                <a:solidFill>
                  <a:srgbClr val="00694B"/>
                </a:solidFill>
                <a:latin typeface="Trebuchet MS"/>
                <a:cs typeface="Trebuchet MS"/>
              </a:rPr>
              <a:t>Name </a:t>
            </a:r>
            <a:r>
              <a:rPr dirty="0" sz="3300" spc="-10" b="1">
                <a:solidFill>
                  <a:srgbClr val="00694B"/>
                </a:solidFill>
                <a:latin typeface="Trebuchet MS"/>
                <a:cs typeface="Trebuchet MS"/>
              </a:rPr>
              <a:t>Department Position</a:t>
            </a:r>
            <a:endParaRPr sz="3300">
              <a:latin typeface="Trebuchet MS"/>
              <a:cs typeface="Trebuchet MS"/>
            </a:endParaRPr>
          </a:p>
          <a:p>
            <a:pPr algn="ctr" marL="1369060" marR="1361440">
              <a:lnSpc>
                <a:spcPct val="115500"/>
              </a:lnSpc>
            </a:pPr>
            <a:r>
              <a:rPr dirty="0" sz="3300" spc="-25" b="1">
                <a:solidFill>
                  <a:srgbClr val="00694B"/>
                </a:solidFill>
                <a:latin typeface="Trebuchet MS"/>
                <a:cs typeface="Trebuchet MS"/>
              </a:rPr>
              <a:t>Hire</a:t>
            </a:r>
            <a:r>
              <a:rPr dirty="0" sz="3300" spc="-225" b="1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dirty="0" sz="3300" spc="45" b="1">
                <a:solidFill>
                  <a:srgbClr val="00694B"/>
                </a:solidFill>
                <a:latin typeface="Trebuchet MS"/>
                <a:cs typeface="Trebuchet MS"/>
              </a:rPr>
              <a:t>Date Salary</a:t>
            </a:r>
            <a:endParaRPr sz="3300">
              <a:latin typeface="Trebuchet MS"/>
              <a:cs typeface="Trebuchet MS"/>
            </a:endParaRPr>
          </a:p>
          <a:p>
            <a:pPr algn="ctr" marL="12065" marR="5080" indent="-635">
              <a:lnSpc>
                <a:spcPct val="115500"/>
              </a:lnSpc>
            </a:pPr>
            <a:r>
              <a:rPr dirty="0" sz="3300" b="1">
                <a:solidFill>
                  <a:srgbClr val="00694B"/>
                </a:solidFill>
                <a:latin typeface="Trebuchet MS"/>
                <a:cs typeface="Trebuchet MS"/>
              </a:rPr>
              <a:t>Performance</a:t>
            </a:r>
            <a:r>
              <a:rPr dirty="0" sz="3300" spc="190" b="1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dirty="0" sz="3300" spc="50" b="1">
                <a:solidFill>
                  <a:srgbClr val="00694B"/>
                </a:solidFill>
                <a:latin typeface="Trebuchet MS"/>
                <a:cs typeface="Trebuchet MS"/>
              </a:rPr>
              <a:t>Rating </a:t>
            </a:r>
            <a:r>
              <a:rPr dirty="0" sz="3300" spc="60" b="1">
                <a:solidFill>
                  <a:srgbClr val="00694B"/>
                </a:solidFill>
                <a:latin typeface="Trebuchet MS"/>
                <a:cs typeface="Trebuchet MS"/>
              </a:rPr>
              <a:t>Last</a:t>
            </a:r>
            <a:r>
              <a:rPr dirty="0" sz="3300" spc="-80" b="1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dirty="0" sz="3300" b="1">
                <a:solidFill>
                  <a:srgbClr val="00694B"/>
                </a:solidFill>
                <a:latin typeface="Trebuchet MS"/>
                <a:cs typeface="Trebuchet MS"/>
              </a:rPr>
              <a:t>Promotion</a:t>
            </a:r>
            <a:r>
              <a:rPr dirty="0" sz="3300" spc="-80" b="1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dirty="0" sz="3300" spc="45" b="1">
                <a:solidFill>
                  <a:srgbClr val="00694B"/>
                </a:solidFill>
                <a:latin typeface="Trebuchet MS"/>
                <a:cs typeface="Trebuchet MS"/>
              </a:rPr>
              <a:t>Date </a:t>
            </a:r>
            <a:r>
              <a:rPr dirty="0" sz="3300" spc="-80" b="1">
                <a:solidFill>
                  <a:srgbClr val="00694B"/>
                </a:solidFill>
                <a:latin typeface="Trebuchet MS"/>
                <a:cs typeface="Trebuchet MS"/>
              </a:rPr>
              <a:t>Exit</a:t>
            </a:r>
            <a:r>
              <a:rPr dirty="0" sz="3300" spc="-165" b="1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dirty="0" sz="3300" spc="65" b="1">
                <a:solidFill>
                  <a:srgbClr val="00694B"/>
                </a:solidFill>
                <a:latin typeface="Trebuchet MS"/>
                <a:cs typeface="Trebuchet MS"/>
              </a:rPr>
              <a:t>Date</a:t>
            </a:r>
            <a:r>
              <a:rPr dirty="0" sz="3300" spc="-160" b="1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dirty="0" sz="3300" spc="-175" b="1">
                <a:solidFill>
                  <a:srgbClr val="00694B"/>
                </a:solidFill>
                <a:latin typeface="Trebuchet MS"/>
                <a:cs typeface="Trebuchet MS"/>
              </a:rPr>
              <a:t>(if</a:t>
            </a:r>
            <a:r>
              <a:rPr dirty="0" sz="3300" spc="-160" b="1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dirty="0" sz="3300" spc="-10" b="1">
                <a:solidFill>
                  <a:srgbClr val="00694B"/>
                </a:solidFill>
                <a:latin typeface="Trebuchet MS"/>
                <a:cs typeface="Trebuchet MS"/>
              </a:rPr>
              <a:t>applicable)</a:t>
            </a:r>
            <a:endParaRPr sz="3300">
              <a:latin typeface="Trebuchet MS"/>
              <a:cs typeface="Trebuchet MS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3222681" y="4437379"/>
            <a:ext cx="357505" cy="5254625"/>
          </a:xfrm>
          <a:prstGeom prst="rect">
            <a:avLst/>
          </a:prstGeom>
        </p:spPr>
        <p:txBody>
          <a:bodyPr wrap="square" lIns="0" tIns="90805" rIns="0" bIns="0" rtlCol="0" vert="horz">
            <a:spAutoFit/>
          </a:bodyPr>
          <a:lstStyle/>
          <a:p>
            <a:pPr marL="85725">
              <a:lnSpc>
                <a:spcPct val="100000"/>
              </a:lnSpc>
              <a:spcBef>
                <a:spcPts val="715"/>
              </a:spcBef>
            </a:pPr>
            <a:r>
              <a:rPr dirty="0" sz="3300" spc="-490">
                <a:solidFill>
                  <a:srgbClr val="00694B"/>
                </a:solidFill>
                <a:latin typeface="Trebuchet MS"/>
                <a:cs typeface="Trebuchet MS"/>
              </a:rPr>
              <a:t>1.</a:t>
            </a:r>
            <a:endParaRPr sz="3300">
              <a:latin typeface="Trebuchet MS"/>
              <a:cs typeface="Trebuchet MS"/>
            </a:endParaRPr>
          </a:p>
          <a:p>
            <a:pPr marL="46990">
              <a:lnSpc>
                <a:spcPct val="100000"/>
              </a:lnSpc>
              <a:spcBef>
                <a:spcPts val="615"/>
              </a:spcBef>
            </a:pPr>
            <a:r>
              <a:rPr dirty="0" sz="3300" spc="-335">
                <a:solidFill>
                  <a:srgbClr val="00694B"/>
                </a:solidFill>
                <a:latin typeface="Trebuchet MS"/>
                <a:cs typeface="Trebuchet MS"/>
              </a:rPr>
              <a:t>2.</a:t>
            </a:r>
            <a:endParaRPr sz="3300">
              <a:latin typeface="Trebuchet MS"/>
              <a:cs typeface="Trebuchet MS"/>
            </a:endParaRPr>
          </a:p>
          <a:p>
            <a:pPr marL="41275">
              <a:lnSpc>
                <a:spcPct val="100000"/>
              </a:lnSpc>
              <a:spcBef>
                <a:spcPts val="615"/>
              </a:spcBef>
            </a:pPr>
            <a:r>
              <a:rPr dirty="0" sz="3300" spc="-305">
                <a:solidFill>
                  <a:srgbClr val="00694B"/>
                </a:solidFill>
                <a:latin typeface="Trebuchet MS"/>
                <a:cs typeface="Trebuchet MS"/>
              </a:rPr>
              <a:t>3.</a:t>
            </a:r>
            <a:endParaRPr sz="3300">
              <a:latin typeface="Trebuchet MS"/>
              <a:cs typeface="Trebuchet MS"/>
            </a:endParaRPr>
          </a:p>
          <a:p>
            <a:pPr marL="36195">
              <a:lnSpc>
                <a:spcPct val="100000"/>
              </a:lnSpc>
              <a:spcBef>
                <a:spcPts val="615"/>
              </a:spcBef>
            </a:pPr>
            <a:r>
              <a:rPr dirty="0" sz="3300" spc="-290">
                <a:solidFill>
                  <a:srgbClr val="00694B"/>
                </a:solidFill>
                <a:latin typeface="Trebuchet MS"/>
                <a:cs typeface="Trebuchet MS"/>
              </a:rPr>
              <a:t>4.</a:t>
            </a:r>
            <a:endParaRPr sz="3300">
              <a:latin typeface="Trebuchet MS"/>
              <a:cs typeface="Trebuchet MS"/>
            </a:endParaRPr>
          </a:p>
          <a:p>
            <a:pPr marL="36830">
              <a:lnSpc>
                <a:spcPct val="100000"/>
              </a:lnSpc>
              <a:spcBef>
                <a:spcPts val="615"/>
              </a:spcBef>
            </a:pPr>
            <a:r>
              <a:rPr dirty="0" sz="3300" spc="-290">
                <a:solidFill>
                  <a:srgbClr val="00694B"/>
                </a:solidFill>
                <a:latin typeface="Trebuchet MS"/>
                <a:cs typeface="Trebuchet MS"/>
              </a:rPr>
              <a:t>5.</a:t>
            </a:r>
            <a:endParaRPr sz="33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dirty="0" sz="3300" spc="-145">
                <a:solidFill>
                  <a:srgbClr val="00694B"/>
                </a:solidFill>
                <a:latin typeface="Trebuchet MS"/>
                <a:cs typeface="Trebuchet MS"/>
              </a:rPr>
              <a:t>6.</a:t>
            </a:r>
            <a:endParaRPr sz="3300">
              <a:latin typeface="Trebuchet MS"/>
              <a:cs typeface="Trebuchet MS"/>
            </a:endParaRPr>
          </a:p>
          <a:p>
            <a:pPr marL="40640">
              <a:lnSpc>
                <a:spcPct val="100000"/>
              </a:lnSpc>
              <a:spcBef>
                <a:spcPts val="615"/>
              </a:spcBef>
            </a:pPr>
            <a:r>
              <a:rPr dirty="0" sz="3300" spc="-305">
                <a:solidFill>
                  <a:srgbClr val="00694B"/>
                </a:solidFill>
                <a:latin typeface="Trebuchet MS"/>
                <a:cs typeface="Trebuchet MS"/>
              </a:rPr>
              <a:t>7.</a:t>
            </a:r>
            <a:endParaRPr sz="3300">
              <a:latin typeface="Trebuchet MS"/>
              <a:cs typeface="Trebuchet MS"/>
            </a:endParaRPr>
          </a:p>
          <a:p>
            <a:pPr marL="16510">
              <a:lnSpc>
                <a:spcPct val="100000"/>
              </a:lnSpc>
              <a:spcBef>
                <a:spcPts val="615"/>
              </a:spcBef>
            </a:pPr>
            <a:r>
              <a:rPr dirty="0" sz="3300" spc="-160">
                <a:solidFill>
                  <a:srgbClr val="00694B"/>
                </a:solidFill>
                <a:latin typeface="Trebuchet MS"/>
                <a:cs typeface="Trebuchet MS"/>
              </a:rPr>
              <a:t>8.</a:t>
            </a:r>
            <a:endParaRPr sz="3300">
              <a:latin typeface="Trebuchet MS"/>
              <a:cs typeface="Trebuchet MS"/>
            </a:endParaRPr>
          </a:p>
          <a:p>
            <a:pPr marL="19685">
              <a:lnSpc>
                <a:spcPct val="100000"/>
              </a:lnSpc>
              <a:spcBef>
                <a:spcPts val="615"/>
              </a:spcBef>
            </a:pPr>
            <a:r>
              <a:rPr dirty="0" sz="3300" spc="-170">
                <a:solidFill>
                  <a:srgbClr val="00694B"/>
                </a:solidFill>
                <a:latin typeface="Trebuchet MS"/>
                <a:cs typeface="Trebuchet MS"/>
              </a:rPr>
              <a:t>9.</a:t>
            </a:r>
            <a:endParaRPr sz="33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37310" y="1513226"/>
            <a:ext cx="9149715" cy="155575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50" spc="-385"/>
              <a:t>p</a:t>
            </a:r>
            <a:r>
              <a:rPr dirty="0" sz="10050" spc="-465"/>
              <a:t>r</a:t>
            </a:r>
            <a:r>
              <a:rPr dirty="0" sz="10050" spc="-385"/>
              <a:t>o</a:t>
            </a:r>
            <a:r>
              <a:rPr dirty="0" sz="10050" spc="-695"/>
              <a:t>j</a:t>
            </a:r>
            <a:r>
              <a:rPr dirty="0" sz="10050" spc="-400"/>
              <a:t>e</a:t>
            </a:r>
            <a:r>
              <a:rPr dirty="0" sz="10050" spc="-385"/>
              <a:t>c</a:t>
            </a:r>
            <a:r>
              <a:rPr dirty="0" sz="10050" spc="35"/>
              <a:t>t</a:t>
            </a:r>
            <a:r>
              <a:rPr dirty="0" sz="10050" spc="-1410"/>
              <a:t> </a:t>
            </a:r>
            <a:r>
              <a:rPr dirty="0" sz="10050" spc="-90"/>
              <a:t>o</a:t>
            </a:r>
            <a:r>
              <a:rPr dirty="0" sz="10050" spc="-100"/>
              <a:t>v</a:t>
            </a:r>
            <a:r>
              <a:rPr dirty="0" sz="10050" spc="-105"/>
              <a:t>e</a:t>
            </a:r>
            <a:r>
              <a:rPr dirty="0" sz="10050" spc="-170"/>
              <a:t>r</a:t>
            </a:r>
            <a:r>
              <a:rPr dirty="0" sz="10050" spc="-100"/>
              <a:t>v</a:t>
            </a:r>
            <a:r>
              <a:rPr dirty="0" sz="10050" spc="-254"/>
              <a:t>i</a:t>
            </a:r>
            <a:r>
              <a:rPr dirty="0" sz="10050" spc="-105"/>
              <a:t>e</a:t>
            </a:r>
            <a:r>
              <a:rPr dirty="0" sz="10050" spc="330"/>
              <a:t>w</a:t>
            </a:r>
            <a:endParaRPr sz="10050"/>
          </a:p>
        </p:txBody>
      </p:sp>
      <p:sp>
        <p:nvSpPr>
          <p:cNvPr id="3" name="object 3" descr=""/>
          <p:cNvSpPr/>
          <p:nvPr/>
        </p:nvSpPr>
        <p:spPr>
          <a:xfrm>
            <a:off x="1028699" y="4028228"/>
            <a:ext cx="7552690" cy="4945380"/>
          </a:xfrm>
          <a:custGeom>
            <a:avLst/>
            <a:gdLst/>
            <a:ahLst/>
            <a:cxnLst/>
            <a:rect l="l" t="t" r="r" b="b"/>
            <a:pathLst>
              <a:path w="7552690" h="4945380">
                <a:moveTo>
                  <a:pt x="7480725" y="4944884"/>
                </a:moveTo>
                <a:lnTo>
                  <a:pt x="76200" y="4944884"/>
                </a:lnTo>
                <a:lnTo>
                  <a:pt x="61264" y="4943406"/>
                </a:lnTo>
                <a:lnTo>
                  <a:pt x="22318" y="4922566"/>
                </a:lnTo>
                <a:lnTo>
                  <a:pt x="1477" y="4883619"/>
                </a:lnTo>
                <a:lnTo>
                  <a:pt x="0" y="4868684"/>
                </a:lnTo>
                <a:lnTo>
                  <a:pt x="0" y="76200"/>
                </a:lnTo>
                <a:lnTo>
                  <a:pt x="12802" y="33924"/>
                </a:lnTo>
                <a:lnTo>
                  <a:pt x="47039" y="5800"/>
                </a:lnTo>
                <a:lnTo>
                  <a:pt x="7480725" y="0"/>
                </a:lnTo>
                <a:lnTo>
                  <a:pt x="7495660" y="1477"/>
                </a:lnTo>
                <a:lnTo>
                  <a:pt x="7534606" y="22318"/>
                </a:lnTo>
                <a:lnTo>
                  <a:pt x="7552538" y="51688"/>
                </a:lnTo>
                <a:lnTo>
                  <a:pt x="7552538" y="4893195"/>
                </a:lnTo>
                <a:lnTo>
                  <a:pt x="7523001" y="4932082"/>
                </a:lnTo>
                <a:lnTo>
                  <a:pt x="7480725" y="4944884"/>
                </a:lnTo>
                <a:close/>
              </a:path>
            </a:pathLst>
          </a:custGeom>
          <a:solidFill>
            <a:srgbClr val="A8DE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3899844" y="4130674"/>
            <a:ext cx="1814830" cy="1854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0" spc="-1130">
                <a:solidFill>
                  <a:srgbClr val="00694B"/>
                </a:solidFill>
                <a:latin typeface="Trebuchet MS"/>
                <a:cs typeface="Trebuchet MS"/>
              </a:rPr>
              <a:t>0</a:t>
            </a:r>
            <a:r>
              <a:rPr dirty="0" sz="12000" spc="-1310">
                <a:solidFill>
                  <a:srgbClr val="00694B"/>
                </a:solidFill>
                <a:latin typeface="Trebuchet MS"/>
                <a:cs typeface="Trebuchet MS"/>
              </a:rPr>
              <a:t>1</a:t>
            </a:r>
            <a:r>
              <a:rPr dirty="0" sz="12000" spc="-655">
                <a:solidFill>
                  <a:srgbClr val="00694B"/>
                </a:solidFill>
                <a:latin typeface="Trebuchet MS"/>
                <a:cs typeface="Trebuchet MS"/>
              </a:rPr>
              <a:t>.</a:t>
            </a:r>
            <a:endParaRPr sz="12000">
              <a:latin typeface="Trebuchet MS"/>
              <a:cs typeface="Trebuchet MS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916285" y="6095148"/>
            <a:ext cx="5781675" cy="901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  <a:tabLst>
                <a:tab pos="1005840" algn="l"/>
                <a:tab pos="1629410" algn="l"/>
                <a:tab pos="2006600" algn="l"/>
                <a:tab pos="2172335" algn="l"/>
                <a:tab pos="2503170" algn="l"/>
                <a:tab pos="3464560" algn="l"/>
                <a:tab pos="3794125" algn="l"/>
                <a:tab pos="5118735" algn="l"/>
                <a:tab pos="5212715" algn="l"/>
              </a:tabLst>
            </a:pPr>
            <a:r>
              <a:rPr dirty="0" sz="2500" spc="-10">
                <a:solidFill>
                  <a:srgbClr val="00694B"/>
                </a:solidFill>
                <a:latin typeface="Trebuchet MS"/>
                <a:cs typeface="Trebuchet MS"/>
              </a:rPr>
              <a:t>Objective:</a:t>
            </a:r>
            <a:r>
              <a:rPr dirty="0" sz="2500">
                <a:solidFill>
                  <a:srgbClr val="00694B"/>
                </a:solidFill>
                <a:latin typeface="Trebuchet MS"/>
                <a:cs typeface="Trebuchet MS"/>
              </a:rPr>
              <a:t>	</a:t>
            </a:r>
            <a:r>
              <a:rPr dirty="0" sz="2500" spc="80">
                <a:solidFill>
                  <a:srgbClr val="00694B"/>
                </a:solidFill>
                <a:latin typeface="Trebuchet MS"/>
                <a:cs typeface="Trebuchet MS"/>
              </a:rPr>
              <a:t>To</a:t>
            </a:r>
            <a:r>
              <a:rPr dirty="0" sz="2500">
                <a:solidFill>
                  <a:srgbClr val="00694B"/>
                </a:solidFill>
                <a:latin typeface="Trebuchet MS"/>
                <a:cs typeface="Trebuchet MS"/>
              </a:rPr>
              <a:t>		</a:t>
            </a:r>
            <a:r>
              <a:rPr dirty="0" sz="2500" spc="35">
                <a:solidFill>
                  <a:srgbClr val="00694B"/>
                </a:solidFill>
                <a:latin typeface="Trebuchet MS"/>
                <a:cs typeface="Trebuchet MS"/>
              </a:rPr>
              <a:t>analyze</a:t>
            </a:r>
            <a:r>
              <a:rPr dirty="0" sz="2500">
                <a:solidFill>
                  <a:srgbClr val="00694B"/>
                </a:solidFill>
                <a:latin typeface="Trebuchet MS"/>
                <a:cs typeface="Trebuchet MS"/>
              </a:rPr>
              <a:t>	</a:t>
            </a:r>
            <a:r>
              <a:rPr dirty="0" sz="2500" spc="90">
                <a:solidFill>
                  <a:srgbClr val="00694B"/>
                </a:solidFill>
                <a:latin typeface="Trebuchet MS"/>
                <a:cs typeface="Trebuchet MS"/>
              </a:rPr>
              <a:t>employee</a:t>
            </a:r>
            <a:r>
              <a:rPr dirty="0" sz="2500">
                <a:solidFill>
                  <a:srgbClr val="00694B"/>
                </a:solidFill>
                <a:latin typeface="Trebuchet MS"/>
                <a:cs typeface="Trebuchet MS"/>
              </a:rPr>
              <a:t>	</a:t>
            </a:r>
            <a:r>
              <a:rPr dirty="0" sz="2500" spc="-20">
                <a:solidFill>
                  <a:srgbClr val="00694B"/>
                </a:solidFill>
                <a:latin typeface="Trebuchet MS"/>
                <a:cs typeface="Trebuchet MS"/>
              </a:rPr>
              <a:t>data </a:t>
            </a:r>
            <a:r>
              <a:rPr dirty="0" sz="2500" spc="85">
                <a:solidFill>
                  <a:srgbClr val="00694B"/>
                </a:solidFill>
                <a:latin typeface="Trebuchet MS"/>
                <a:cs typeface="Trebuchet MS"/>
              </a:rPr>
              <a:t>using</a:t>
            </a:r>
            <a:r>
              <a:rPr dirty="0" sz="2500">
                <a:solidFill>
                  <a:srgbClr val="00694B"/>
                </a:solidFill>
                <a:latin typeface="Trebuchet MS"/>
                <a:cs typeface="Trebuchet MS"/>
              </a:rPr>
              <a:t>	</a:t>
            </a:r>
            <a:r>
              <a:rPr dirty="0" sz="2500" spc="50">
                <a:solidFill>
                  <a:srgbClr val="00694B"/>
                </a:solidFill>
                <a:latin typeface="Trebuchet MS"/>
                <a:cs typeface="Trebuchet MS"/>
              </a:rPr>
              <a:t>Excel</a:t>
            </a:r>
            <a:r>
              <a:rPr dirty="0" sz="2500">
                <a:solidFill>
                  <a:srgbClr val="00694B"/>
                </a:solidFill>
                <a:latin typeface="Trebuchet MS"/>
                <a:cs typeface="Trebuchet MS"/>
              </a:rPr>
              <a:t>	</a:t>
            </a:r>
            <a:r>
              <a:rPr dirty="0" sz="2500" spc="-25">
                <a:solidFill>
                  <a:srgbClr val="00694B"/>
                </a:solidFill>
                <a:latin typeface="Trebuchet MS"/>
                <a:cs typeface="Trebuchet MS"/>
              </a:rPr>
              <a:t>to</a:t>
            </a:r>
            <a:r>
              <a:rPr dirty="0" sz="2500">
                <a:solidFill>
                  <a:srgbClr val="00694B"/>
                </a:solidFill>
                <a:latin typeface="Trebuchet MS"/>
                <a:cs typeface="Trebuchet MS"/>
              </a:rPr>
              <a:t>	</a:t>
            </a:r>
            <a:r>
              <a:rPr dirty="0" sz="2500" spc="-10">
                <a:solidFill>
                  <a:srgbClr val="00694B"/>
                </a:solidFill>
                <a:latin typeface="Trebuchet MS"/>
                <a:cs typeface="Trebuchet MS"/>
              </a:rPr>
              <a:t>identify</a:t>
            </a:r>
            <a:r>
              <a:rPr dirty="0" sz="2500">
                <a:solidFill>
                  <a:srgbClr val="00694B"/>
                </a:solidFill>
                <a:latin typeface="Trebuchet MS"/>
                <a:cs typeface="Trebuchet MS"/>
              </a:rPr>
              <a:t>	</a:t>
            </a:r>
            <a:r>
              <a:rPr dirty="0" sz="2500" spc="-10">
                <a:solidFill>
                  <a:srgbClr val="00694B"/>
                </a:solidFill>
                <a:latin typeface="Trebuchet MS"/>
                <a:cs typeface="Trebuchet MS"/>
              </a:rPr>
              <a:t>patterns</a:t>
            </a:r>
            <a:r>
              <a:rPr dirty="0" sz="2500">
                <a:solidFill>
                  <a:srgbClr val="00694B"/>
                </a:solidFill>
                <a:latin typeface="Trebuchet MS"/>
                <a:cs typeface="Trebuchet MS"/>
              </a:rPr>
              <a:t>		</a:t>
            </a:r>
            <a:r>
              <a:rPr dirty="0" sz="2500" spc="65">
                <a:solidFill>
                  <a:srgbClr val="00694B"/>
                </a:solidFill>
                <a:latin typeface="Trebuchet MS"/>
                <a:cs typeface="Trebuchet MS"/>
              </a:rPr>
              <a:t>and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916285" y="7028636"/>
            <a:ext cx="1998345" cy="406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14145" algn="l"/>
              </a:tabLst>
            </a:pPr>
            <a:r>
              <a:rPr dirty="0" sz="2500" spc="-10">
                <a:solidFill>
                  <a:srgbClr val="00694B"/>
                </a:solidFill>
                <a:latin typeface="Trebuchet MS"/>
                <a:cs typeface="Trebuchet MS"/>
              </a:rPr>
              <a:t>trends</a:t>
            </a:r>
            <a:r>
              <a:rPr dirty="0" sz="2500">
                <a:solidFill>
                  <a:srgbClr val="00694B"/>
                </a:solidFill>
                <a:latin typeface="Trebuchet MS"/>
                <a:cs typeface="Trebuchet MS"/>
              </a:rPr>
              <a:t>	</a:t>
            </a:r>
            <a:r>
              <a:rPr dirty="0" sz="2500" spc="-25">
                <a:solidFill>
                  <a:srgbClr val="00694B"/>
                </a:solidFill>
                <a:latin typeface="Trebuchet MS"/>
                <a:cs typeface="Trebuchet MS"/>
              </a:rPr>
              <a:t>that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5342504" y="6971448"/>
            <a:ext cx="2355850" cy="901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905">
              <a:lnSpc>
                <a:spcPct val="114999"/>
              </a:lnSpc>
              <a:spcBef>
                <a:spcPts val="100"/>
              </a:spcBef>
              <a:tabLst>
                <a:tab pos="1129665" algn="l"/>
                <a:tab pos="1540510" algn="l"/>
              </a:tabLst>
            </a:pPr>
            <a:r>
              <a:rPr dirty="0" sz="2500" spc="45">
                <a:solidFill>
                  <a:srgbClr val="00694B"/>
                </a:solidFill>
                <a:latin typeface="Trebuchet MS"/>
                <a:cs typeface="Trebuchet MS"/>
              </a:rPr>
              <a:t>help</a:t>
            </a:r>
            <a:r>
              <a:rPr dirty="0" sz="2500">
                <a:solidFill>
                  <a:srgbClr val="00694B"/>
                </a:solidFill>
                <a:latin typeface="Trebuchet MS"/>
                <a:cs typeface="Trebuchet MS"/>
              </a:rPr>
              <a:t>	</a:t>
            </a:r>
            <a:r>
              <a:rPr dirty="0" sz="2500" spc="45">
                <a:solidFill>
                  <a:srgbClr val="00694B"/>
                </a:solidFill>
                <a:latin typeface="Trebuchet MS"/>
                <a:cs typeface="Trebuchet MS"/>
              </a:rPr>
              <a:t>improve </a:t>
            </a:r>
            <a:r>
              <a:rPr dirty="0" sz="2500" spc="-10">
                <a:solidFill>
                  <a:srgbClr val="00694B"/>
                </a:solidFill>
                <a:latin typeface="Trebuchet MS"/>
                <a:cs typeface="Trebuchet MS"/>
              </a:rPr>
              <a:t>turnover</a:t>
            </a:r>
            <a:r>
              <a:rPr dirty="0" sz="2500">
                <a:solidFill>
                  <a:srgbClr val="00694B"/>
                </a:solidFill>
                <a:latin typeface="Trebuchet MS"/>
                <a:cs typeface="Trebuchet MS"/>
              </a:rPr>
              <a:t>	</a:t>
            </a:r>
            <a:r>
              <a:rPr dirty="0" sz="2500" spc="-55">
                <a:solidFill>
                  <a:srgbClr val="00694B"/>
                </a:solidFill>
                <a:latin typeface="Trebuchet MS"/>
                <a:cs typeface="Trebuchet MS"/>
              </a:rPr>
              <a:t>rates,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916285" y="7409598"/>
            <a:ext cx="1989455" cy="901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  <a:tabLst>
                <a:tab pos="803910" algn="l"/>
              </a:tabLst>
            </a:pPr>
            <a:r>
              <a:rPr dirty="0" sz="2500" spc="-10">
                <a:solidFill>
                  <a:srgbClr val="00694B"/>
                </a:solidFill>
                <a:latin typeface="Trebuchet MS"/>
                <a:cs typeface="Trebuchet MS"/>
              </a:rPr>
              <a:t>productivity, </a:t>
            </a:r>
            <a:r>
              <a:rPr dirty="0" sz="2500" spc="65">
                <a:solidFill>
                  <a:srgbClr val="00694B"/>
                </a:solidFill>
                <a:latin typeface="Trebuchet MS"/>
                <a:cs typeface="Trebuchet MS"/>
              </a:rPr>
              <a:t>and</a:t>
            </a:r>
            <a:r>
              <a:rPr dirty="0" sz="2500">
                <a:solidFill>
                  <a:srgbClr val="00694B"/>
                </a:solidFill>
                <a:latin typeface="Trebuchet MS"/>
                <a:cs typeface="Trebuchet MS"/>
              </a:rPr>
              <a:t>	</a:t>
            </a:r>
            <a:r>
              <a:rPr dirty="0" sz="2500" spc="90">
                <a:solidFill>
                  <a:srgbClr val="00694B"/>
                </a:solidFill>
                <a:latin typeface="Trebuchet MS"/>
                <a:cs typeface="Trebuchet MS"/>
              </a:rPr>
              <a:t>address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4017318" y="6971448"/>
            <a:ext cx="1069975" cy="13398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 indent="153670">
              <a:lnSpc>
                <a:spcPct val="114999"/>
              </a:lnSpc>
              <a:spcBef>
                <a:spcPts val="100"/>
              </a:spcBef>
            </a:pPr>
            <a:r>
              <a:rPr dirty="0" sz="2500" spc="50">
                <a:solidFill>
                  <a:srgbClr val="00694B"/>
                </a:solidFill>
                <a:latin typeface="Trebuchet MS"/>
                <a:cs typeface="Trebuchet MS"/>
              </a:rPr>
              <a:t>can </a:t>
            </a:r>
            <a:r>
              <a:rPr dirty="0" sz="2500" spc="65">
                <a:solidFill>
                  <a:srgbClr val="00694B"/>
                </a:solidFill>
                <a:latin typeface="Trebuchet MS"/>
                <a:cs typeface="Trebuchet MS"/>
              </a:rPr>
              <a:t>reduce </a:t>
            </a:r>
            <a:r>
              <a:rPr dirty="0" sz="2500" spc="-10">
                <a:solidFill>
                  <a:srgbClr val="00694B"/>
                </a:solidFill>
                <a:latin typeface="Trebuchet MS"/>
                <a:cs typeface="Trebuchet MS"/>
              </a:rPr>
              <a:t>salary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5220758" y="7904936"/>
            <a:ext cx="2477135" cy="406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03910" algn="l"/>
              </a:tabLst>
            </a:pPr>
            <a:r>
              <a:rPr dirty="0" sz="2500" spc="65">
                <a:solidFill>
                  <a:srgbClr val="00694B"/>
                </a:solidFill>
                <a:latin typeface="Trebuchet MS"/>
                <a:cs typeface="Trebuchet MS"/>
              </a:rPr>
              <a:t>and</a:t>
            </a:r>
            <a:r>
              <a:rPr dirty="0" sz="2500">
                <a:solidFill>
                  <a:srgbClr val="00694B"/>
                </a:solidFill>
                <a:latin typeface="Trebuchet MS"/>
                <a:cs typeface="Trebuchet MS"/>
              </a:rPr>
              <a:t>	</a:t>
            </a:r>
            <a:r>
              <a:rPr dirty="0" sz="2500" spc="45">
                <a:solidFill>
                  <a:srgbClr val="00694B"/>
                </a:solidFill>
                <a:latin typeface="Trebuchet MS"/>
                <a:cs typeface="Trebuchet MS"/>
              </a:rPr>
              <a:t>promotion-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916285" y="8343086"/>
            <a:ext cx="2117725" cy="406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00">
                <a:solidFill>
                  <a:srgbClr val="00694B"/>
                </a:solidFill>
                <a:latin typeface="Trebuchet MS"/>
                <a:cs typeface="Trebuchet MS"/>
              </a:rPr>
              <a:t>related</a:t>
            </a:r>
            <a:r>
              <a:rPr dirty="0" sz="2500" spc="-6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dirty="0" sz="2500" spc="-10">
                <a:solidFill>
                  <a:srgbClr val="00694B"/>
                </a:solidFill>
                <a:latin typeface="Trebuchet MS"/>
                <a:cs typeface="Trebuchet MS"/>
              </a:rPr>
              <a:t>issues.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9944360" y="4130674"/>
            <a:ext cx="5514975" cy="44875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746760">
              <a:lnSpc>
                <a:spcPct val="100000"/>
              </a:lnSpc>
              <a:spcBef>
                <a:spcPts val="100"/>
              </a:spcBef>
            </a:pPr>
            <a:r>
              <a:rPr dirty="0" sz="12000" spc="-810">
                <a:solidFill>
                  <a:srgbClr val="00694B"/>
                </a:solidFill>
                <a:latin typeface="Trebuchet MS"/>
                <a:cs typeface="Trebuchet MS"/>
              </a:rPr>
              <a:t>0</a:t>
            </a:r>
            <a:r>
              <a:rPr dirty="0" sz="12000" spc="-880">
                <a:solidFill>
                  <a:srgbClr val="00694B"/>
                </a:solidFill>
                <a:latin typeface="Trebuchet MS"/>
                <a:cs typeface="Trebuchet MS"/>
              </a:rPr>
              <a:t>2</a:t>
            </a:r>
            <a:r>
              <a:rPr dirty="0" sz="12000" spc="-335">
                <a:solidFill>
                  <a:srgbClr val="00694B"/>
                </a:solidFill>
                <a:latin typeface="Trebuchet MS"/>
                <a:cs typeface="Trebuchet MS"/>
              </a:rPr>
              <a:t>.</a:t>
            </a:r>
            <a:endParaRPr sz="12000">
              <a:latin typeface="Trebuchet MS"/>
              <a:cs typeface="Trebuchet MS"/>
            </a:endParaRPr>
          </a:p>
          <a:p>
            <a:pPr algn="just" marL="12700" marR="5080">
              <a:lnSpc>
                <a:spcPct val="116500"/>
              </a:lnSpc>
              <a:spcBef>
                <a:spcPts val="2280"/>
              </a:spcBef>
            </a:pPr>
            <a:r>
              <a:rPr dirty="0" sz="2200">
                <a:solidFill>
                  <a:srgbClr val="00694B"/>
                </a:solidFill>
                <a:latin typeface="Trebuchet MS"/>
                <a:cs typeface="Trebuchet MS"/>
              </a:rPr>
              <a:t>Scope:</a:t>
            </a:r>
            <a:r>
              <a:rPr dirty="0" sz="2200" spc="455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dirty="0" sz="2200">
                <a:solidFill>
                  <a:srgbClr val="00694B"/>
                </a:solidFill>
                <a:latin typeface="Trebuchet MS"/>
                <a:cs typeface="Trebuchet MS"/>
              </a:rPr>
              <a:t>This</a:t>
            </a:r>
            <a:r>
              <a:rPr dirty="0" sz="2200" spc="459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dirty="0" sz="2200">
                <a:solidFill>
                  <a:srgbClr val="00694B"/>
                </a:solidFill>
                <a:latin typeface="Trebuchet MS"/>
                <a:cs typeface="Trebuchet MS"/>
              </a:rPr>
              <a:t>project</a:t>
            </a:r>
            <a:r>
              <a:rPr dirty="0" sz="2200" spc="455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dirty="0" sz="2200" spc="50">
                <a:solidFill>
                  <a:srgbClr val="00694B"/>
                </a:solidFill>
                <a:latin typeface="Trebuchet MS"/>
                <a:cs typeface="Trebuchet MS"/>
              </a:rPr>
              <a:t>involves</a:t>
            </a:r>
            <a:r>
              <a:rPr dirty="0" sz="2200" spc="459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dirty="0" sz="2200">
                <a:solidFill>
                  <a:srgbClr val="00694B"/>
                </a:solidFill>
                <a:latin typeface="Trebuchet MS"/>
                <a:cs typeface="Trebuchet MS"/>
              </a:rPr>
              <a:t>examining</a:t>
            </a:r>
            <a:r>
              <a:rPr dirty="0" sz="2200" spc="455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dirty="0" sz="2200" spc="-50">
                <a:solidFill>
                  <a:srgbClr val="00694B"/>
                </a:solidFill>
                <a:latin typeface="Trebuchet MS"/>
                <a:cs typeface="Trebuchet MS"/>
              </a:rPr>
              <a:t>a </a:t>
            </a:r>
            <a:r>
              <a:rPr dirty="0" sz="2200">
                <a:solidFill>
                  <a:srgbClr val="00694B"/>
                </a:solidFill>
                <a:latin typeface="Trebuchet MS"/>
                <a:cs typeface="Trebuchet MS"/>
              </a:rPr>
              <a:t>dataset</a:t>
            </a:r>
            <a:r>
              <a:rPr dirty="0" sz="2200" spc="515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dirty="0" sz="2200">
                <a:solidFill>
                  <a:srgbClr val="00694B"/>
                </a:solidFill>
                <a:latin typeface="Trebuchet MS"/>
                <a:cs typeface="Trebuchet MS"/>
              </a:rPr>
              <a:t>containing</a:t>
            </a:r>
            <a:r>
              <a:rPr dirty="0" sz="2200" spc="52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dirty="0" sz="2200" spc="85">
                <a:solidFill>
                  <a:srgbClr val="00694B"/>
                </a:solidFill>
                <a:latin typeface="Trebuchet MS"/>
                <a:cs typeface="Trebuchet MS"/>
              </a:rPr>
              <a:t>employee</a:t>
            </a:r>
            <a:r>
              <a:rPr dirty="0" sz="2200" spc="52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dirty="0" sz="2200" spc="-10">
                <a:solidFill>
                  <a:srgbClr val="00694B"/>
                </a:solidFill>
                <a:latin typeface="Trebuchet MS"/>
                <a:cs typeface="Trebuchet MS"/>
              </a:rPr>
              <a:t>information </a:t>
            </a:r>
            <a:r>
              <a:rPr dirty="0" sz="2200">
                <a:solidFill>
                  <a:srgbClr val="00694B"/>
                </a:solidFill>
                <a:latin typeface="Trebuchet MS"/>
                <a:cs typeface="Trebuchet MS"/>
              </a:rPr>
              <a:t>to</a:t>
            </a:r>
            <a:r>
              <a:rPr dirty="0" sz="2200" spc="-5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dirty="0" sz="2200">
                <a:solidFill>
                  <a:srgbClr val="00694B"/>
                </a:solidFill>
                <a:latin typeface="Trebuchet MS"/>
                <a:cs typeface="Trebuchet MS"/>
              </a:rPr>
              <a:t>extract</a:t>
            </a:r>
            <a:r>
              <a:rPr dirty="0" sz="2200" spc="-5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dirty="0" sz="2200">
                <a:solidFill>
                  <a:srgbClr val="00694B"/>
                </a:solidFill>
                <a:latin typeface="Trebuchet MS"/>
                <a:cs typeface="Trebuchet MS"/>
              </a:rPr>
              <a:t>actionable</a:t>
            </a:r>
            <a:r>
              <a:rPr dirty="0" sz="2200" spc="-5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dirty="0" sz="2200">
                <a:solidFill>
                  <a:srgbClr val="00694B"/>
                </a:solidFill>
                <a:latin typeface="Trebuchet MS"/>
                <a:cs typeface="Trebuchet MS"/>
              </a:rPr>
              <a:t>insights. </a:t>
            </a:r>
            <a:r>
              <a:rPr dirty="0" sz="2200" spc="65">
                <a:solidFill>
                  <a:srgbClr val="00694B"/>
                </a:solidFill>
                <a:latin typeface="Trebuchet MS"/>
                <a:cs typeface="Trebuchet MS"/>
              </a:rPr>
              <a:t>The</a:t>
            </a:r>
            <a:r>
              <a:rPr dirty="0" sz="2200" spc="-5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dirty="0" sz="2200" spc="35">
                <a:solidFill>
                  <a:srgbClr val="00694B"/>
                </a:solidFill>
                <a:latin typeface="Trebuchet MS"/>
                <a:cs typeface="Trebuchet MS"/>
              </a:rPr>
              <a:t>analysis </a:t>
            </a:r>
            <a:r>
              <a:rPr dirty="0" sz="2200">
                <a:solidFill>
                  <a:srgbClr val="00694B"/>
                </a:solidFill>
                <a:latin typeface="Trebuchet MS"/>
                <a:cs typeface="Trebuchet MS"/>
              </a:rPr>
              <a:t>will</a:t>
            </a:r>
            <a:r>
              <a:rPr dirty="0" sz="2200" spc="125">
                <a:solidFill>
                  <a:srgbClr val="00694B"/>
                </a:solidFill>
                <a:latin typeface="Trebuchet MS"/>
                <a:cs typeface="Trebuchet MS"/>
              </a:rPr>
              <a:t>  </a:t>
            </a:r>
            <a:r>
              <a:rPr dirty="0" sz="2200" spc="60">
                <a:solidFill>
                  <a:srgbClr val="00694B"/>
                </a:solidFill>
                <a:latin typeface="Trebuchet MS"/>
                <a:cs typeface="Trebuchet MS"/>
              </a:rPr>
              <a:t>cover</a:t>
            </a:r>
            <a:r>
              <a:rPr dirty="0" sz="2200" spc="130">
                <a:solidFill>
                  <a:srgbClr val="00694B"/>
                </a:solidFill>
                <a:latin typeface="Trebuchet MS"/>
                <a:cs typeface="Trebuchet MS"/>
              </a:rPr>
              <a:t>  </a:t>
            </a:r>
            <a:r>
              <a:rPr dirty="0" sz="2200">
                <a:solidFill>
                  <a:srgbClr val="00694B"/>
                </a:solidFill>
                <a:latin typeface="Trebuchet MS"/>
                <a:cs typeface="Trebuchet MS"/>
              </a:rPr>
              <a:t>turnover</a:t>
            </a:r>
            <a:r>
              <a:rPr dirty="0" sz="2200" spc="130">
                <a:solidFill>
                  <a:srgbClr val="00694B"/>
                </a:solidFill>
                <a:latin typeface="Trebuchet MS"/>
                <a:cs typeface="Trebuchet MS"/>
              </a:rPr>
              <a:t>  </a:t>
            </a:r>
            <a:r>
              <a:rPr dirty="0" sz="2200">
                <a:solidFill>
                  <a:srgbClr val="00694B"/>
                </a:solidFill>
                <a:latin typeface="Trebuchet MS"/>
                <a:cs typeface="Trebuchet MS"/>
              </a:rPr>
              <a:t>rates,</a:t>
            </a:r>
            <a:r>
              <a:rPr dirty="0" sz="2200" spc="125">
                <a:solidFill>
                  <a:srgbClr val="00694B"/>
                </a:solidFill>
                <a:latin typeface="Trebuchet MS"/>
                <a:cs typeface="Trebuchet MS"/>
              </a:rPr>
              <a:t>  </a:t>
            </a:r>
            <a:r>
              <a:rPr dirty="0" sz="2200" spc="35">
                <a:solidFill>
                  <a:srgbClr val="00694B"/>
                </a:solidFill>
                <a:latin typeface="Trebuchet MS"/>
                <a:cs typeface="Trebuchet MS"/>
              </a:rPr>
              <a:t>performance </a:t>
            </a:r>
            <a:r>
              <a:rPr dirty="0" sz="2200" spc="-10">
                <a:solidFill>
                  <a:srgbClr val="00694B"/>
                </a:solidFill>
                <a:latin typeface="Trebuchet MS"/>
                <a:cs typeface="Trebuchet MS"/>
              </a:rPr>
              <a:t>ratings,</a:t>
            </a:r>
            <a:r>
              <a:rPr dirty="0" sz="2200" spc="-3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dirty="0" sz="2200">
                <a:solidFill>
                  <a:srgbClr val="00694B"/>
                </a:solidFill>
                <a:latin typeface="Trebuchet MS"/>
                <a:cs typeface="Trebuchet MS"/>
              </a:rPr>
              <a:t>salary</a:t>
            </a:r>
            <a:r>
              <a:rPr dirty="0" sz="2200" spc="-25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dirty="0" sz="2200" spc="-20">
                <a:solidFill>
                  <a:srgbClr val="00694B"/>
                </a:solidFill>
                <a:latin typeface="Trebuchet MS"/>
                <a:cs typeface="Trebuchet MS"/>
              </a:rPr>
              <a:t>distributions,</a:t>
            </a:r>
            <a:r>
              <a:rPr dirty="0" sz="2200" spc="-3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dirty="0" sz="2200" spc="80">
                <a:solidFill>
                  <a:srgbClr val="00694B"/>
                </a:solidFill>
                <a:latin typeface="Trebuchet MS"/>
                <a:cs typeface="Trebuchet MS"/>
              </a:rPr>
              <a:t>and</a:t>
            </a:r>
            <a:r>
              <a:rPr dirty="0" sz="2200" spc="-25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dirty="0" sz="2200" spc="-10">
                <a:solidFill>
                  <a:srgbClr val="00694B"/>
                </a:solidFill>
                <a:latin typeface="Trebuchet MS"/>
                <a:cs typeface="Trebuchet MS"/>
              </a:rPr>
              <a:t>promotion patterns</a:t>
            </a:r>
            <a:endParaRPr sz="2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A8DED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20696" y="2218001"/>
            <a:ext cx="6537870" cy="58420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901809" y="285813"/>
            <a:ext cx="4817745" cy="13817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900" spc="245"/>
              <a:t>End</a:t>
            </a:r>
            <a:r>
              <a:rPr dirty="0" sz="8900" spc="-1250"/>
              <a:t> </a:t>
            </a:r>
            <a:r>
              <a:rPr dirty="0" sz="8900" spc="75"/>
              <a:t>users</a:t>
            </a:r>
            <a:endParaRPr sz="8900"/>
          </a:p>
        </p:txBody>
      </p:sp>
      <p:sp>
        <p:nvSpPr>
          <p:cNvPr id="5" name="object 5" descr=""/>
          <p:cNvSpPr txBox="1"/>
          <p:nvPr/>
        </p:nvSpPr>
        <p:spPr>
          <a:xfrm>
            <a:off x="3245202" y="2091410"/>
            <a:ext cx="5603240" cy="33591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419734">
              <a:lnSpc>
                <a:spcPct val="115100"/>
              </a:lnSpc>
              <a:spcBef>
                <a:spcPts val="100"/>
              </a:spcBef>
            </a:pPr>
            <a:r>
              <a:rPr dirty="0" sz="3800" spc="185">
                <a:solidFill>
                  <a:srgbClr val="00694B"/>
                </a:solidFill>
                <a:latin typeface="Trebuchet MS"/>
                <a:cs typeface="Trebuchet MS"/>
              </a:rPr>
              <a:t>Human</a:t>
            </a:r>
            <a:r>
              <a:rPr dirty="0" sz="3800" spc="-16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dirty="0" sz="3800" spc="165">
                <a:solidFill>
                  <a:srgbClr val="00694B"/>
                </a:solidFill>
                <a:latin typeface="Trebuchet MS"/>
                <a:cs typeface="Trebuchet MS"/>
              </a:rPr>
              <a:t>Resources</a:t>
            </a:r>
            <a:r>
              <a:rPr dirty="0" sz="3800" spc="-155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dirty="0" sz="3800" spc="-20">
                <a:solidFill>
                  <a:srgbClr val="00694B"/>
                </a:solidFill>
                <a:latin typeface="Trebuchet MS"/>
                <a:cs typeface="Trebuchet MS"/>
              </a:rPr>
              <a:t>(HR) </a:t>
            </a:r>
            <a:r>
              <a:rPr dirty="0" sz="3800" spc="-10">
                <a:solidFill>
                  <a:srgbClr val="00694B"/>
                </a:solidFill>
                <a:latin typeface="Trebuchet MS"/>
                <a:cs typeface="Trebuchet MS"/>
              </a:rPr>
              <a:t>Department:</a:t>
            </a:r>
            <a:endParaRPr sz="3800">
              <a:latin typeface="Trebuchet MS"/>
              <a:cs typeface="Trebuchet MS"/>
            </a:endParaRPr>
          </a:p>
          <a:p>
            <a:pPr algn="just" marL="12700" marR="5080">
              <a:lnSpc>
                <a:spcPct val="115100"/>
              </a:lnSpc>
            </a:pPr>
            <a:r>
              <a:rPr dirty="0" sz="3800" spc="-25">
                <a:solidFill>
                  <a:srgbClr val="00694B"/>
                </a:solidFill>
                <a:latin typeface="Trebuchet MS"/>
                <a:cs typeface="Trebuchet MS"/>
              </a:rPr>
              <a:t>Role:</a:t>
            </a:r>
            <a:r>
              <a:rPr dirty="0" sz="3800" spc="-204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dirty="0" sz="3800" spc="229">
                <a:solidFill>
                  <a:srgbClr val="00694B"/>
                </a:solidFill>
                <a:latin typeface="Trebuchet MS"/>
                <a:cs typeface="Trebuchet MS"/>
              </a:rPr>
              <a:t>Manage</a:t>
            </a:r>
            <a:r>
              <a:rPr dirty="0" sz="3800" spc="-20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dirty="0" sz="3800" spc="135">
                <a:solidFill>
                  <a:srgbClr val="00694B"/>
                </a:solidFill>
                <a:latin typeface="Trebuchet MS"/>
                <a:cs typeface="Trebuchet MS"/>
              </a:rPr>
              <a:t>employee </a:t>
            </a:r>
            <a:r>
              <a:rPr dirty="0" sz="3800" spc="80">
                <a:solidFill>
                  <a:srgbClr val="00694B"/>
                </a:solidFill>
                <a:latin typeface="Trebuchet MS"/>
                <a:cs typeface="Trebuchet MS"/>
              </a:rPr>
              <a:t>performance</a:t>
            </a:r>
            <a:r>
              <a:rPr dirty="0" sz="3800" spc="-17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dirty="0" sz="3800" spc="35">
                <a:solidFill>
                  <a:srgbClr val="00694B"/>
                </a:solidFill>
                <a:latin typeface="Trebuchet MS"/>
                <a:cs typeface="Trebuchet MS"/>
              </a:rPr>
              <a:t>evaluations </a:t>
            </a:r>
            <a:r>
              <a:rPr dirty="0" sz="3800" spc="135">
                <a:solidFill>
                  <a:srgbClr val="00694B"/>
                </a:solidFill>
                <a:latin typeface="Trebuchet MS"/>
                <a:cs typeface="Trebuchet MS"/>
              </a:rPr>
              <a:t>and</a:t>
            </a:r>
            <a:r>
              <a:rPr dirty="0" sz="3800" spc="-175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dirty="0" sz="3800" spc="114">
                <a:solidFill>
                  <a:srgbClr val="00694B"/>
                </a:solidFill>
                <a:latin typeface="Trebuchet MS"/>
                <a:cs typeface="Trebuchet MS"/>
              </a:rPr>
              <a:t>development</a:t>
            </a:r>
            <a:r>
              <a:rPr dirty="0" sz="3800" spc="-17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dirty="0" sz="3800" spc="-10">
                <a:solidFill>
                  <a:srgbClr val="00694B"/>
                </a:solidFill>
                <a:latin typeface="Trebuchet MS"/>
                <a:cs typeface="Trebuchet MS"/>
              </a:rPr>
              <a:t>plans.</a:t>
            </a:r>
            <a:endParaRPr sz="3800">
              <a:latin typeface="Trebuchet MS"/>
              <a:cs typeface="Trebuchet MS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016000" y="2986646"/>
            <a:ext cx="1522730" cy="15557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50" spc="-955">
                <a:solidFill>
                  <a:srgbClr val="00694B"/>
                </a:solidFill>
                <a:latin typeface="Trebuchet MS"/>
                <a:cs typeface="Trebuchet MS"/>
              </a:rPr>
              <a:t>0</a:t>
            </a:r>
            <a:r>
              <a:rPr dirty="0" sz="10050" spc="-1100">
                <a:solidFill>
                  <a:srgbClr val="00694B"/>
                </a:solidFill>
                <a:latin typeface="Trebuchet MS"/>
                <a:cs typeface="Trebuchet MS"/>
              </a:rPr>
              <a:t>1</a:t>
            </a:r>
            <a:r>
              <a:rPr dirty="0" sz="10050" spc="-550">
                <a:solidFill>
                  <a:srgbClr val="00694B"/>
                </a:solidFill>
                <a:latin typeface="Trebuchet MS"/>
                <a:cs typeface="Trebuchet MS"/>
              </a:rPr>
              <a:t>.</a:t>
            </a:r>
            <a:endParaRPr sz="10050">
              <a:latin typeface="Trebuchet MS"/>
              <a:cs typeface="Trebuchet MS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3245202" y="6221989"/>
            <a:ext cx="5817235" cy="3835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6300"/>
              </a:lnSpc>
              <a:spcBef>
                <a:spcPts val="95"/>
              </a:spcBef>
            </a:pPr>
            <a:r>
              <a:rPr dirty="0" sz="4300" spc="80">
                <a:solidFill>
                  <a:srgbClr val="00694B"/>
                </a:solidFill>
                <a:latin typeface="Trebuchet MS"/>
                <a:cs typeface="Trebuchet MS"/>
              </a:rPr>
              <a:t>Department</a:t>
            </a:r>
            <a:r>
              <a:rPr dirty="0" sz="4300" spc="-19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dirty="0" sz="4300" spc="95">
                <a:solidFill>
                  <a:srgbClr val="00694B"/>
                </a:solidFill>
                <a:latin typeface="Trebuchet MS"/>
                <a:cs typeface="Trebuchet MS"/>
              </a:rPr>
              <a:t>Managers: </a:t>
            </a:r>
            <a:r>
              <a:rPr dirty="0" sz="4300" spc="-20">
                <a:solidFill>
                  <a:srgbClr val="00694B"/>
                </a:solidFill>
                <a:latin typeface="Trebuchet MS"/>
                <a:cs typeface="Trebuchet MS"/>
              </a:rPr>
              <a:t>Role:</a:t>
            </a:r>
            <a:r>
              <a:rPr dirty="0" sz="4300" spc="-24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dirty="0" sz="4300" spc="160">
                <a:solidFill>
                  <a:srgbClr val="00694B"/>
                </a:solidFill>
                <a:latin typeface="Trebuchet MS"/>
                <a:cs typeface="Trebuchet MS"/>
              </a:rPr>
              <a:t>Oversee</a:t>
            </a:r>
            <a:r>
              <a:rPr dirty="0" sz="4300" spc="-235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dirty="0" sz="4300" spc="55">
                <a:solidFill>
                  <a:srgbClr val="00694B"/>
                </a:solidFill>
                <a:latin typeface="Trebuchet MS"/>
                <a:cs typeface="Trebuchet MS"/>
              </a:rPr>
              <a:t>team </a:t>
            </a:r>
            <a:r>
              <a:rPr dirty="0" sz="4300" spc="95">
                <a:solidFill>
                  <a:srgbClr val="00694B"/>
                </a:solidFill>
                <a:latin typeface="Trebuchet MS"/>
                <a:cs typeface="Trebuchet MS"/>
              </a:rPr>
              <a:t>performance</a:t>
            </a:r>
            <a:r>
              <a:rPr dirty="0" sz="4300" spc="-19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dirty="0" sz="4300" spc="125">
                <a:solidFill>
                  <a:srgbClr val="00694B"/>
                </a:solidFill>
                <a:latin typeface="Trebuchet MS"/>
                <a:cs typeface="Trebuchet MS"/>
              </a:rPr>
              <a:t>and </a:t>
            </a:r>
            <a:r>
              <a:rPr dirty="0" sz="4300" spc="204">
                <a:solidFill>
                  <a:srgbClr val="00694B"/>
                </a:solidFill>
                <a:latin typeface="Trebuchet MS"/>
                <a:cs typeface="Trebuchet MS"/>
              </a:rPr>
              <a:t>manage</a:t>
            </a:r>
            <a:r>
              <a:rPr dirty="0" sz="4300" spc="-185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dirty="0" sz="4300" spc="-10">
                <a:solidFill>
                  <a:srgbClr val="00694B"/>
                </a:solidFill>
                <a:latin typeface="Trebuchet MS"/>
                <a:cs typeface="Trebuchet MS"/>
              </a:rPr>
              <a:t>individual </a:t>
            </a:r>
            <a:r>
              <a:rPr dirty="0" sz="4300" spc="170">
                <a:solidFill>
                  <a:srgbClr val="00694B"/>
                </a:solidFill>
                <a:latin typeface="Trebuchet MS"/>
                <a:cs typeface="Trebuchet MS"/>
              </a:rPr>
              <a:t>employee</a:t>
            </a:r>
            <a:r>
              <a:rPr dirty="0" sz="4300" spc="-18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dirty="0" sz="4300" spc="-10">
                <a:solidFill>
                  <a:srgbClr val="00694B"/>
                </a:solidFill>
                <a:latin typeface="Trebuchet MS"/>
                <a:cs typeface="Trebuchet MS"/>
              </a:rPr>
              <a:t>growth.</a:t>
            </a:r>
            <a:endParaRPr sz="4300">
              <a:latin typeface="Trebuchet MS"/>
              <a:cs typeface="Trebuchet MS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016000" y="6617960"/>
            <a:ext cx="1631314" cy="15557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50" spc="-590">
                <a:solidFill>
                  <a:srgbClr val="00694B"/>
                </a:solidFill>
                <a:latin typeface="Trebuchet MS"/>
                <a:cs typeface="Trebuchet MS"/>
              </a:rPr>
              <a:t>02.</a:t>
            </a:r>
            <a:endParaRPr sz="100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AF5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09296" rIns="0" bIns="0" rtlCol="0" vert="horz">
            <a:spAutoFit/>
          </a:bodyPr>
          <a:lstStyle/>
          <a:p>
            <a:pPr marL="2246630">
              <a:lnSpc>
                <a:spcPct val="100000"/>
              </a:lnSpc>
              <a:spcBef>
                <a:spcPts val="100"/>
              </a:spcBef>
            </a:pPr>
            <a:r>
              <a:rPr dirty="0" sz="6000"/>
              <a:t>Our</a:t>
            </a:r>
            <a:r>
              <a:rPr dirty="0" sz="6000" spc="-815"/>
              <a:t> </a:t>
            </a:r>
            <a:r>
              <a:rPr dirty="0" sz="6000" spc="-114"/>
              <a:t>solution</a:t>
            </a:r>
            <a:r>
              <a:rPr dirty="0" sz="6000" spc="-810"/>
              <a:t> </a:t>
            </a:r>
            <a:r>
              <a:rPr dirty="0" sz="6000" spc="95"/>
              <a:t>and</a:t>
            </a:r>
            <a:r>
              <a:rPr dirty="0" sz="6000" spc="-810"/>
              <a:t> </a:t>
            </a:r>
            <a:r>
              <a:rPr dirty="0" sz="6000" spc="-100"/>
              <a:t>prosperity</a:t>
            </a:r>
            <a:endParaRPr sz="6000"/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29694" y="6288349"/>
            <a:ext cx="123825" cy="123824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29694" y="7412298"/>
            <a:ext cx="123825" cy="123824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29694" y="8536248"/>
            <a:ext cx="123825" cy="123824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3194645" y="2604066"/>
            <a:ext cx="12719050" cy="6769100"/>
          </a:xfrm>
          <a:prstGeom prst="rect">
            <a:avLst/>
          </a:prstGeom>
        </p:spPr>
        <p:txBody>
          <a:bodyPr wrap="square" lIns="0" tIns="86995" rIns="0" bIns="0" rtlCol="0" vert="horz">
            <a:spAutoFit/>
          </a:bodyPr>
          <a:lstStyle/>
          <a:p>
            <a:pPr algn="ctr" marR="149860">
              <a:lnSpc>
                <a:spcPct val="100000"/>
              </a:lnSpc>
              <a:spcBef>
                <a:spcPts val="685"/>
              </a:spcBef>
            </a:pPr>
            <a:r>
              <a:rPr dirty="0" sz="3200">
                <a:solidFill>
                  <a:srgbClr val="00694B"/>
                </a:solidFill>
                <a:latin typeface="Trebuchet MS"/>
                <a:cs typeface="Trebuchet MS"/>
              </a:rPr>
              <a:t>Data</a:t>
            </a:r>
            <a:r>
              <a:rPr dirty="0" sz="3200" spc="45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dirty="0" sz="3200" spc="-10">
                <a:solidFill>
                  <a:srgbClr val="00694B"/>
                </a:solidFill>
                <a:latin typeface="Trebuchet MS"/>
                <a:cs typeface="Trebuchet MS"/>
              </a:rPr>
              <a:t>Collection</a:t>
            </a:r>
            <a:endParaRPr sz="3200">
              <a:latin typeface="Trebuchet MS"/>
              <a:cs typeface="Trebuchet MS"/>
            </a:endParaRPr>
          </a:p>
          <a:p>
            <a:pPr algn="ctr" marL="1142365" marR="1292860">
              <a:lnSpc>
                <a:spcPct val="115199"/>
              </a:lnSpc>
            </a:pPr>
            <a:r>
              <a:rPr dirty="0" sz="3200" spc="140">
                <a:solidFill>
                  <a:srgbClr val="00694B"/>
                </a:solidFill>
                <a:latin typeface="Trebuchet MS"/>
                <a:cs typeface="Trebuchet MS"/>
              </a:rPr>
              <a:t>Employee</a:t>
            </a:r>
            <a:r>
              <a:rPr dirty="0" sz="3200" spc="-13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dirty="0" sz="3200" spc="-75">
                <a:solidFill>
                  <a:srgbClr val="00694B"/>
                </a:solidFill>
                <a:latin typeface="Trebuchet MS"/>
                <a:cs typeface="Trebuchet MS"/>
              </a:rPr>
              <a:t>Data:</a:t>
            </a:r>
            <a:r>
              <a:rPr dirty="0" sz="3200" spc="-125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dirty="0" sz="3200">
                <a:solidFill>
                  <a:srgbClr val="00694B"/>
                </a:solidFill>
                <a:latin typeface="Trebuchet MS"/>
                <a:cs typeface="Trebuchet MS"/>
              </a:rPr>
              <a:t>Gather</a:t>
            </a:r>
            <a:r>
              <a:rPr dirty="0" sz="3200" spc="-13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dirty="0" sz="3200">
                <a:solidFill>
                  <a:srgbClr val="00694B"/>
                </a:solidFill>
                <a:latin typeface="Trebuchet MS"/>
                <a:cs typeface="Trebuchet MS"/>
              </a:rPr>
              <a:t>data</a:t>
            </a:r>
            <a:r>
              <a:rPr dirty="0" sz="3200" spc="-13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dirty="0" sz="3200" spc="155">
                <a:solidFill>
                  <a:srgbClr val="00694B"/>
                </a:solidFill>
                <a:latin typeface="Trebuchet MS"/>
                <a:cs typeface="Trebuchet MS"/>
              </a:rPr>
              <a:t>such</a:t>
            </a:r>
            <a:r>
              <a:rPr dirty="0" sz="3200" spc="-125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dirty="0" sz="3200" spc="135">
                <a:solidFill>
                  <a:srgbClr val="00694B"/>
                </a:solidFill>
                <a:latin typeface="Trebuchet MS"/>
                <a:cs typeface="Trebuchet MS"/>
              </a:rPr>
              <a:t>as</a:t>
            </a:r>
            <a:r>
              <a:rPr dirty="0" sz="3200" spc="-13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dirty="0" sz="3200" spc="125">
                <a:solidFill>
                  <a:srgbClr val="00694B"/>
                </a:solidFill>
                <a:latin typeface="Trebuchet MS"/>
                <a:cs typeface="Trebuchet MS"/>
              </a:rPr>
              <a:t>employee</a:t>
            </a:r>
            <a:r>
              <a:rPr dirty="0" sz="3200" spc="-125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dirty="0" sz="3200" spc="-10">
                <a:solidFill>
                  <a:srgbClr val="00694B"/>
                </a:solidFill>
                <a:latin typeface="Trebuchet MS"/>
                <a:cs typeface="Trebuchet MS"/>
              </a:rPr>
              <a:t>names, </a:t>
            </a:r>
            <a:r>
              <a:rPr dirty="0" sz="3200">
                <a:solidFill>
                  <a:srgbClr val="00694B"/>
                </a:solidFill>
                <a:latin typeface="Trebuchet MS"/>
                <a:cs typeface="Trebuchet MS"/>
              </a:rPr>
              <a:t>departments,</a:t>
            </a:r>
            <a:r>
              <a:rPr dirty="0" sz="3200" spc="-95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dirty="0" sz="3200" spc="-10">
                <a:solidFill>
                  <a:srgbClr val="00694B"/>
                </a:solidFill>
                <a:latin typeface="Trebuchet MS"/>
                <a:cs typeface="Trebuchet MS"/>
              </a:rPr>
              <a:t>job</a:t>
            </a:r>
            <a:r>
              <a:rPr dirty="0" sz="3200" spc="-9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dirty="0" sz="3200" spc="-130">
                <a:solidFill>
                  <a:srgbClr val="00694B"/>
                </a:solidFill>
                <a:latin typeface="Trebuchet MS"/>
                <a:cs typeface="Trebuchet MS"/>
              </a:rPr>
              <a:t>titles,</a:t>
            </a:r>
            <a:r>
              <a:rPr dirty="0" sz="3200" spc="-9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dirty="0" sz="3200" spc="110">
                <a:solidFill>
                  <a:srgbClr val="00694B"/>
                </a:solidFill>
                <a:latin typeface="Trebuchet MS"/>
                <a:cs typeface="Trebuchet MS"/>
              </a:rPr>
              <a:t>and</a:t>
            </a:r>
            <a:r>
              <a:rPr dirty="0" sz="3200" spc="-9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dirty="0" sz="3200">
                <a:solidFill>
                  <a:srgbClr val="00694B"/>
                </a:solidFill>
                <a:latin typeface="Trebuchet MS"/>
                <a:cs typeface="Trebuchet MS"/>
              </a:rPr>
              <a:t>other</a:t>
            </a:r>
            <a:r>
              <a:rPr dirty="0" sz="3200" spc="-9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dirty="0" sz="3200">
                <a:solidFill>
                  <a:srgbClr val="00694B"/>
                </a:solidFill>
                <a:latin typeface="Trebuchet MS"/>
                <a:cs typeface="Trebuchet MS"/>
              </a:rPr>
              <a:t>relevant</a:t>
            </a:r>
            <a:r>
              <a:rPr dirty="0" sz="3200" spc="-9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dirty="0" sz="3200" spc="-10">
                <a:solidFill>
                  <a:srgbClr val="00694B"/>
                </a:solidFill>
                <a:latin typeface="Trebuchet MS"/>
                <a:cs typeface="Trebuchet MS"/>
              </a:rPr>
              <a:t>details.</a:t>
            </a:r>
            <a:endParaRPr sz="3200">
              <a:latin typeface="Trebuchet MS"/>
              <a:cs typeface="Trebuchet MS"/>
            </a:endParaRPr>
          </a:p>
          <a:p>
            <a:pPr algn="ctr" marL="12700" marR="162560" indent="-635">
              <a:lnSpc>
                <a:spcPct val="115199"/>
              </a:lnSpc>
            </a:pPr>
            <a:r>
              <a:rPr dirty="0" sz="3200" spc="65">
                <a:solidFill>
                  <a:srgbClr val="00694B"/>
                </a:solidFill>
                <a:latin typeface="Trebuchet MS"/>
                <a:cs typeface="Trebuchet MS"/>
              </a:rPr>
              <a:t>Performance</a:t>
            </a:r>
            <a:r>
              <a:rPr dirty="0" sz="3200" spc="-14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dirty="0" sz="3200" spc="-10">
                <a:solidFill>
                  <a:srgbClr val="00694B"/>
                </a:solidFill>
                <a:latin typeface="Trebuchet MS"/>
                <a:cs typeface="Trebuchet MS"/>
              </a:rPr>
              <a:t>Metrics:</a:t>
            </a:r>
            <a:r>
              <a:rPr dirty="0" sz="3200" spc="-14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dirty="0" sz="3200" spc="45">
                <a:solidFill>
                  <a:srgbClr val="00694B"/>
                </a:solidFill>
                <a:latin typeface="Trebuchet MS"/>
                <a:cs typeface="Trebuchet MS"/>
              </a:rPr>
              <a:t>Collect</a:t>
            </a:r>
            <a:r>
              <a:rPr dirty="0" sz="3200" spc="-135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dirty="0" sz="3200" spc="70">
                <a:solidFill>
                  <a:srgbClr val="00694B"/>
                </a:solidFill>
                <a:latin typeface="Trebuchet MS"/>
                <a:cs typeface="Trebuchet MS"/>
              </a:rPr>
              <a:t>performance-</a:t>
            </a:r>
            <a:r>
              <a:rPr dirty="0" sz="3200">
                <a:solidFill>
                  <a:srgbClr val="00694B"/>
                </a:solidFill>
                <a:latin typeface="Trebuchet MS"/>
                <a:cs typeface="Trebuchet MS"/>
              </a:rPr>
              <a:t>related</a:t>
            </a:r>
            <a:r>
              <a:rPr dirty="0" sz="3200" spc="-14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dirty="0" sz="3200">
                <a:solidFill>
                  <a:srgbClr val="00694B"/>
                </a:solidFill>
                <a:latin typeface="Trebuchet MS"/>
                <a:cs typeface="Trebuchet MS"/>
              </a:rPr>
              <a:t>data</a:t>
            </a:r>
            <a:r>
              <a:rPr dirty="0" sz="3200" spc="-14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dirty="0" sz="3200" spc="-10">
                <a:solidFill>
                  <a:srgbClr val="00694B"/>
                </a:solidFill>
                <a:latin typeface="Trebuchet MS"/>
                <a:cs typeface="Trebuchet MS"/>
              </a:rPr>
              <a:t>like</a:t>
            </a:r>
            <a:r>
              <a:rPr dirty="0" sz="3200" spc="-135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dirty="0" sz="3200" spc="85">
                <a:solidFill>
                  <a:srgbClr val="00694B"/>
                </a:solidFill>
                <a:latin typeface="Trebuchet MS"/>
                <a:cs typeface="Trebuchet MS"/>
              </a:rPr>
              <a:t>sales </a:t>
            </a:r>
            <a:r>
              <a:rPr dirty="0" sz="3200" spc="-10">
                <a:solidFill>
                  <a:srgbClr val="00694B"/>
                </a:solidFill>
                <a:latin typeface="Trebuchet MS"/>
                <a:cs typeface="Trebuchet MS"/>
              </a:rPr>
              <a:t>figures,</a:t>
            </a:r>
            <a:r>
              <a:rPr dirty="0" sz="3200" spc="-12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dirty="0" sz="3200" spc="-20">
                <a:solidFill>
                  <a:srgbClr val="00694B"/>
                </a:solidFill>
                <a:latin typeface="Trebuchet MS"/>
                <a:cs typeface="Trebuchet MS"/>
              </a:rPr>
              <a:t>project</a:t>
            </a:r>
            <a:r>
              <a:rPr dirty="0" sz="3200" spc="-12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dirty="0" sz="3200" spc="65">
                <a:solidFill>
                  <a:srgbClr val="00694B"/>
                </a:solidFill>
                <a:latin typeface="Trebuchet MS"/>
                <a:cs typeface="Trebuchet MS"/>
              </a:rPr>
              <a:t>completion</a:t>
            </a:r>
            <a:r>
              <a:rPr dirty="0" sz="3200" spc="-114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dirty="0" sz="3200" spc="-70">
                <a:solidFill>
                  <a:srgbClr val="00694B"/>
                </a:solidFill>
                <a:latin typeface="Trebuchet MS"/>
                <a:cs typeface="Trebuchet MS"/>
              </a:rPr>
              <a:t>rates,</a:t>
            </a:r>
            <a:r>
              <a:rPr dirty="0" sz="3200" spc="-12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dirty="0" sz="3200">
                <a:solidFill>
                  <a:srgbClr val="00694B"/>
                </a:solidFill>
                <a:latin typeface="Trebuchet MS"/>
                <a:cs typeface="Trebuchet MS"/>
              </a:rPr>
              <a:t>attendance,</a:t>
            </a:r>
            <a:r>
              <a:rPr dirty="0" sz="3200" spc="-114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dirty="0" sz="3200" spc="90">
                <a:solidFill>
                  <a:srgbClr val="00694B"/>
                </a:solidFill>
                <a:latin typeface="Trebuchet MS"/>
                <a:cs typeface="Trebuchet MS"/>
              </a:rPr>
              <a:t>feedback</a:t>
            </a:r>
            <a:r>
              <a:rPr dirty="0" sz="3200" spc="-12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dirty="0" sz="3200">
                <a:solidFill>
                  <a:srgbClr val="00694B"/>
                </a:solidFill>
                <a:latin typeface="Trebuchet MS"/>
                <a:cs typeface="Trebuchet MS"/>
              </a:rPr>
              <a:t>scores,</a:t>
            </a:r>
            <a:r>
              <a:rPr dirty="0" sz="3200" spc="-12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dirty="0" sz="3200" spc="-25">
                <a:solidFill>
                  <a:srgbClr val="00694B"/>
                </a:solidFill>
                <a:latin typeface="Trebuchet MS"/>
                <a:cs typeface="Trebuchet MS"/>
              </a:rPr>
              <a:t>etc </a:t>
            </a:r>
            <a:r>
              <a:rPr dirty="0" sz="3200" spc="-10" b="1">
                <a:solidFill>
                  <a:srgbClr val="00694B"/>
                </a:solidFill>
                <a:latin typeface="Trebuchet MS"/>
                <a:cs typeface="Trebuchet MS"/>
              </a:rPr>
              <a:t>Features:</a:t>
            </a:r>
            <a:endParaRPr sz="3200">
              <a:latin typeface="Trebuchet MS"/>
              <a:cs typeface="Trebuchet MS"/>
            </a:endParaRPr>
          </a:p>
          <a:p>
            <a:pPr algn="ctr" marL="1355725" marR="815340">
              <a:lnSpc>
                <a:spcPct val="115199"/>
              </a:lnSpc>
              <a:spcBef>
                <a:spcPts val="5"/>
              </a:spcBef>
            </a:pPr>
            <a:r>
              <a:rPr dirty="0" sz="3200" b="1">
                <a:solidFill>
                  <a:srgbClr val="00694B"/>
                </a:solidFill>
                <a:latin typeface="Trebuchet MS"/>
                <a:cs typeface="Trebuchet MS"/>
              </a:rPr>
              <a:t>Formulas:</a:t>
            </a:r>
            <a:r>
              <a:rPr dirty="0" sz="3200" spc="-130" b="1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dirty="0" sz="3200" spc="150" b="1">
                <a:solidFill>
                  <a:srgbClr val="00694B"/>
                </a:solidFill>
                <a:latin typeface="Trebuchet MS"/>
                <a:cs typeface="Trebuchet MS"/>
              </a:rPr>
              <a:t>Use</a:t>
            </a:r>
            <a:r>
              <a:rPr dirty="0" sz="3200" spc="-130" b="1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dirty="0" sz="3200" spc="105" b="1">
                <a:solidFill>
                  <a:srgbClr val="00694B"/>
                </a:solidFill>
                <a:latin typeface="Trebuchet MS"/>
                <a:cs typeface="Trebuchet MS"/>
              </a:rPr>
              <a:t>SUM,</a:t>
            </a:r>
            <a:r>
              <a:rPr dirty="0" sz="3200" spc="-130" b="1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dirty="0" sz="3200" spc="50" b="1">
                <a:solidFill>
                  <a:srgbClr val="00694B"/>
                </a:solidFill>
                <a:latin typeface="Trebuchet MS"/>
                <a:cs typeface="Trebuchet MS"/>
              </a:rPr>
              <a:t>AVERAGE,</a:t>
            </a:r>
            <a:r>
              <a:rPr dirty="0" sz="3200" spc="-130" b="1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dirty="0" sz="3200" b="1">
                <a:solidFill>
                  <a:srgbClr val="00694B"/>
                </a:solidFill>
                <a:latin typeface="Trebuchet MS"/>
                <a:cs typeface="Trebuchet MS"/>
              </a:rPr>
              <a:t>COUNTIF,</a:t>
            </a:r>
            <a:r>
              <a:rPr dirty="0" sz="3200" spc="-125" b="1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dirty="0" sz="3200" spc="-185" b="1">
                <a:solidFill>
                  <a:srgbClr val="00694B"/>
                </a:solidFill>
                <a:latin typeface="Trebuchet MS"/>
                <a:cs typeface="Trebuchet MS"/>
              </a:rPr>
              <a:t>etc.,</a:t>
            </a:r>
            <a:r>
              <a:rPr dirty="0" sz="3200" spc="-130" b="1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dirty="0" sz="3200" spc="-40" b="1">
                <a:solidFill>
                  <a:srgbClr val="00694B"/>
                </a:solidFill>
                <a:latin typeface="Trebuchet MS"/>
                <a:cs typeface="Trebuchet MS"/>
              </a:rPr>
              <a:t>for</a:t>
            </a:r>
            <a:r>
              <a:rPr dirty="0" sz="3200" spc="-130" b="1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dirty="0" sz="3200" spc="60" b="1">
                <a:solidFill>
                  <a:srgbClr val="00694B"/>
                </a:solidFill>
                <a:latin typeface="Trebuchet MS"/>
                <a:cs typeface="Trebuchet MS"/>
              </a:rPr>
              <a:t>basic </a:t>
            </a:r>
            <a:r>
              <a:rPr dirty="0" sz="3200" spc="-10" b="1">
                <a:solidFill>
                  <a:srgbClr val="00694B"/>
                </a:solidFill>
                <a:latin typeface="Trebuchet MS"/>
                <a:cs typeface="Trebuchet MS"/>
              </a:rPr>
              <a:t>calculations.</a:t>
            </a:r>
            <a:endParaRPr sz="3200">
              <a:latin typeface="Trebuchet MS"/>
              <a:cs typeface="Trebuchet MS"/>
            </a:endParaRPr>
          </a:p>
          <a:p>
            <a:pPr algn="ctr" marL="545465" marR="5080">
              <a:lnSpc>
                <a:spcPct val="115199"/>
              </a:lnSpc>
            </a:pPr>
            <a:r>
              <a:rPr dirty="0" sz="3200" b="1">
                <a:solidFill>
                  <a:srgbClr val="00694B"/>
                </a:solidFill>
                <a:latin typeface="Trebuchet MS"/>
                <a:cs typeface="Trebuchet MS"/>
              </a:rPr>
              <a:t>Conditional</a:t>
            </a:r>
            <a:r>
              <a:rPr dirty="0" sz="3200" spc="-95" b="1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dirty="0" sz="3200" spc="-30" b="1">
                <a:solidFill>
                  <a:srgbClr val="00694B"/>
                </a:solidFill>
                <a:latin typeface="Trebuchet MS"/>
                <a:cs typeface="Trebuchet MS"/>
              </a:rPr>
              <a:t>Formatting:</a:t>
            </a:r>
            <a:r>
              <a:rPr dirty="0" sz="3200" spc="-90" b="1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dirty="0" sz="3200" spc="50" b="1">
                <a:solidFill>
                  <a:srgbClr val="00694B"/>
                </a:solidFill>
                <a:latin typeface="Trebuchet MS"/>
                <a:cs typeface="Trebuchet MS"/>
              </a:rPr>
              <a:t>Highlight</a:t>
            </a:r>
            <a:r>
              <a:rPr dirty="0" sz="3200" spc="-90" b="1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dirty="0" sz="3200" b="1">
                <a:solidFill>
                  <a:srgbClr val="00694B"/>
                </a:solidFill>
                <a:latin typeface="Trebuchet MS"/>
                <a:cs typeface="Trebuchet MS"/>
              </a:rPr>
              <a:t>high</a:t>
            </a:r>
            <a:r>
              <a:rPr dirty="0" sz="3200" spc="-90" b="1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dirty="0" sz="3200" spc="90" b="1">
                <a:solidFill>
                  <a:srgbClr val="00694B"/>
                </a:solidFill>
                <a:latin typeface="Trebuchet MS"/>
                <a:cs typeface="Trebuchet MS"/>
              </a:rPr>
              <a:t>and</a:t>
            </a:r>
            <a:r>
              <a:rPr dirty="0" sz="3200" spc="-90" b="1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dirty="0" sz="3200" spc="75" b="1">
                <a:solidFill>
                  <a:srgbClr val="00694B"/>
                </a:solidFill>
                <a:latin typeface="Trebuchet MS"/>
                <a:cs typeface="Trebuchet MS"/>
              </a:rPr>
              <a:t>low</a:t>
            </a:r>
            <a:r>
              <a:rPr dirty="0" sz="3200" spc="-90" b="1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dirty="0" sz="3200" b="1">
                <a:solidFill>
                  <a:srgbClr val="00694B"/>
                </a:solidFill>
                <a:latin typeface="Trebuchet MS"/>
                <a:cs typeface="Trebuchet MS"/>
              </a:rPr>
              <a:t>performers</a:t>
            </a:r>
            <a:r>
              <a:rPr dirty="0" sz="3200" spc="-95" b="1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dirty="0" sz="3200" spc="-20" b="1">
                <a:solidFill>
                  <a:srgbClr val="00694B"/>
                </a:solidFill>
                <a:latin typeface="Trebuchet MS"/>
                <a:cs typeface="Trebuchet MS"/>
              </a:rPr>
              <a:t>with </a:t>
            </a:r>
            <a:r>
              <a:rPr dirty="0" sz="3200" b="1">
                <a:solidFill>
                  <a:srgbClr val="00694B"/>
                </a:solidFill>
                <a:latin typeface="Trebuchet MS"/>
                <a:cs typeface="Trebuchet MS"/>
              </a:rPr>
              <a:t>color </a:t>
            </a:r>
            <a:r>
              <a:rPr dirty="0" sz="3200" spc="-10" b="1">
                <a:solidFill>
                  <a:srgbClr val="00694B"/>
                </a:solidFill>
                <a:latin typeface="Trebuchet MS"/>
                <a:cs typeface="Trebuchet MS"/>
              </a:rPr>
              <a:t>codes.</a:t>
            </a:r>
            <a:endParaRPr sz="3200">
              <a:latin typeface="Trebuchet MS"/>
              <a:cs typeface="Trebuchet MS"/>
            </a:endParaRPr>
          </a:p>
          <a:p>
            <a:pPr marL="4251960" marR="476250" indent="-3235960">
              <a:lnSpc>
                <a:spcPct val="115199"/>
              </a:lnSpc>
            </a:pPr>
            <a:r>
              <a:rPr dirty="0" sz="3200" spc="135" b="1">
                <a:solidFill>
                  <a:srgbClr val="00694B"/>
                </a:solidFill>
                <a:latin typeface="Trebuchet MS"/>
                <a:cs typeface="Trebuchet MS"/>
              </a:rPr>
              <a:t>VLOOKUP</a:t>
            </a:r>
            <a:r>
              <a:rPr dirty="0" sz="3200" spc="-170" b="1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dirty="0" sz="3200" spc="860" b="1">
                <a:solidFill>
                  <a:srgbClr val="00694B"/>
                </a:solidFill>
                <a:latin typeface="Trebuchet MS"/>
                <a:cs typeface="Trebuchet MS"/>
              </a:rPr>
              <a:t>/</a:t>
            </a:r>
            <a:r>
              <a:rPr dirty="0" sz="3200" spc="-170" b="1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dirty="0" sz="3200" spc="50" b="1">
                <a:solidFill>
                  <a:srgbClr val="00694B"/>
                </a:solidFill>
                <a:latin typeface="Trebuchet MS"/>
                <a:cs typeface="Trebuchet MS"/>
              </a:rPr>
              <a:t>XLOOKUP:</a:t>
            </a:r>
            <a:r>
              <a:rPr dirty="0" sz="3200" spc="-170" b="1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dirty="0" sz="3200" spc="-10" b="1">
                <a:solidFill>
                  <a:srgbClr val="00694B"/>
                </a:solidFill>
                <a:latin typeface="Trebuchet MS"/>
                <a:cs typeface="Trebuchet MS"/>
              </a:rPr>
              <a:t>Retrieve</a:t>
            </a:r>
            <a:r>
              <a:rPr dirty="0" sz="3200" spc="-165" b="1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dirty="0" sz="3200" spc="60" b="1">
                <a:solidFill>
                  <a:srgbClr val="00694B"/>
                </a:solidFill>
                <a:latin typeface="Trebuchet MS"/>
                <a:cs typeface="Trebuchet MS"/>
              </a:rPr>
              <a:t>data</a:t>
            </a:r>
            <a:r>
              <a:rPr dirty="0" sz="3200" spc="-170" b="1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dirty="0" sz="3200" b="1">
                <a:solidFill>
                  <a:srgbClr val="00694B"/>
                </a:solidFill>
                <a:latin typeface="Trebuchet MS"/>
                <a:cs typeface="Trebuchet MS"/>
              </a:rPr>
              <a:t>from</a:t>
            </a:r>
            <a:r>
              <a:rPr dirty="0" sz="3200" spc="-170" b="1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dirty="0" sz="3200" spc="-35" b="1">
                <a:solidFill>
                  <a:srgbClr val="00694B"/>
                </a:solidFill>
                <a:latin typeface="Trebuchet MS"/>
                <a:cs typeface="Trebuchet MS"/>
              </a:rPr>
              <a:t>different</a:t>
            </a:r>
            <a:r>
              <a:rPr dirty="0" sz="3200" spc="-165" b="1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dirty="0" sz="3200" spc="50" b="1">
                <a:solidFill>
                  <a:srgbClr val="00694B"/>
                </a:solidFill>
                <a:latin typeface="Trebuchet MS"/>
                <a:cs typeface="Trebuchet MS"/>
              </a:rPr>
              <a:t>tables </a:t>
            </a:r>
            <a:r>
              <a:rPr dirty="0" sz="3200" spc="125" b="1">
                <a:solidFill>
                  <a:srgbClr val="00694B"/>
                </a:solidFill>
                <a:latin typeface="Trebuchet MS"/>
                <a:cs typeface="Trebuchet MS"/>
              </a:rPr>
              <a:t>based</a:t>
            </a:r>
            <a:r>
              <a:rPr dirty="0" sz="3200" spc="-185" b="1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dirty="0" sz="3200" spc="60" b="1">
                <a:solidFill>
                  <a:srgbClr val="00694B"/>
                </a:solidFill>
                <a:latin typeface="Trebuchet MS"/>
                <a:cs typeface="Trebuchet MS"/>
              </a:rPr>
              <a:t>on</a:t>
            </a:r>
            <a:r>
              <a:rPr dirty="0" sz="3200" spc="-180" b="1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dirty="0" sz="3200" spc="-20" b="1">
                <a:solidFill>
                  <a:srgbClr val="00694B"/>
                </a:solidFill>
                <a:latin typeface="Trebuchet MS"/>
                <a:cs typeface="Trebuchet MS"/>
              </a:rPr>
              <a:t>certain</a:t>
            </a:r>
            <a:r>
              <a:rPr dirty="0" sz="3200" spc="-185" b="1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dirty="0" sz="3200" spc="-10" b="1">
                <a:solidFill>
                  <a:srgbClr val="00694B"/>
                </a:solidFill>
                <a:latin typeface="Trebuchet MS"/>
                <a:cs typeface="Trebuchet MS"/>
              </a:rPr>
              <a:t>criteria.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20B48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50" spc="-30">
                <a:solidFill>
                  <a:srgbClr val="FAF5F1"/>
                </a:solidFill>
              </a:rPr>
              <a:t>D</a:t>
            </a:r>
            <a:r>
              <a:rPr dirty="0" sz="10050" spc="-70">
                <a:solidFill>
                  <a:srgbClr val="FAF5F1"/>
                </a:solidFill>
              </a:rPr>
              <a:t>a</a:t>
            </a:r>
            <a:r>
              <a:rPr dirty="0" sz="10050" spc="-155">
                <a:solidFill>
                  <a:srgbClr val="FAF5F1"/>
                </a:solidFill>
              </a:rPr>
              <a:t>t</a:t>
            </a:r>
            <a:r>
              <a:rPr dirty="0" sz="10050" spc="-70">
                <a:solidFill>
                  <a:srgbClr val="FAF5F1"/>
                </a:solidFill>
              </a:rPr>
              <a:t>a</a:t>
            </a:r>
            <a:r>
              <a:rPr dirty="0" sz="10050" spc="-15">
                <a:solidFill>
                  <a:srgbClr val="FAF5F1"/>
                </a:solidFill>
              </a:rPr>
              <a:t>s</a:t>
            </a:r>
            <a:r>
              <a:rPr dirty="0" sz="10050" spc="-60">
                <a:solidFill>
                  <a:srgbClr val="FAF5F1"/>
                </a:solidFill>
              </a:rPr>
              <a:t>e</a:t>
            </a:r>
            <a:r>
              <a:rPr dirty="0" sz="10050" spc="375">
                <a:solidFill>
                  <a:srgbClr val="FAF5F1"/>
                </a:solidFill>
              </a:rPr>
              <a:t>t</a:t>
            </a:r>
            <a:r>
              <a:rPr dirty="0" sz="10050" spc="-295">
                <a:solidFill>
                  <a:srgbClr val="FAF5F1"/>
                </a:solidFill>
              </a:rPr>
              <a:t> </a:t>
            </a:r>
            <a:r>
              <a:rPr dirty="0" sz="10050" spc="-130">
                <a:solidFill>
                  <a:srgbClr val="FAF5F1"/>
                </a:solidFill>
              </a:rPr>
              <a:t>D</a:t>
            </a:r>
            <a:r>
              <a:rPr dirty="0" sz="10050" spc="-160">
                <a:solidFill>
                  <a:srgbClr val="FAF5F1"/>
                </a:solidFill>
              </a:rPr>
              <a:t>e</a:t>
            </a:r>
            <a:r>
              <a:rPr dirty="0" sz="10050" spc="-114">
                <a:solidFill>
                  <a:srgbClr val="FAF5F1"/>
                </a:solidFill>
              </a:rPr>
              <a:t>s</a:t>
            </a:r>
            <a:r>
              <a:rPr dirty="0" sz="10050" spc="-145">
                <a:solidFill>
                  <a:srgbClr val="FAF5F1"/>
                </a:solidFill>
              </a:rPr>
              <a:t>c</a:t>
            </a:r>
            <a:r>
              <a:rPr dirty="0" sz="10050" spc="-225">
                <a:solidFill>
                  <a:srgbClr val="FAF5F1"/>
                </a:solidFill>
              </a:rPr>
              <a:t>r</a:t>
            </a:r>
            <a:r>
              <a:rPr dirty="0" sz="10050" spc="-310">
                <a:solidFill>
                  <a:srgbClr val="FAF5F1"/>
                </a:solidFill>
              </a:rPr>
              <a:t>i</a:t>
            </a:r>
            <a:r>
              <a:rPr dirty="0" sz="10050" spc="-145">
                <a:solidFill>
                  <a:srgbClr val="FAF5F1"/>
                </a:solidFill>
              </a:rPr>
              <a:t>p</a:t>
            </a:r>
            <a:r>
              <a:rPr dirty="0" sz="10050" spc="-254">
                <a:solidFill>
                  <a:srgbClr val="FAF5F1"/>
                </a:solidFill>
              </a:rPr>
              <a:t>t</a:t>
            </a:r>
            <a:r>
              <a:rPr dirty="0" sz="10050" spc="-310">
                <a:solidFill>
                  <a:srgbClr val="FAF5F1"/>
                </a:solidFill>
              </a:rPr>
              <a:t>i</a:t>
            </a:r>
            <a:r>
              <a:rPr dirty="0" sz="10050" spc="-145">
                <a:solidFill>
                  <a:srgbClr val="FAF5F1"/>
                </a:solidFill>
              </a:rPr>
              <a:t>o</a:t>
            </a:r>
            <a:r>
              <a:rPr dirty="0" sz="10050" spc="275">
                <a:solidFill>
                  <a:srgbClr val="FAF5F1"/>
                </a:solidFill>
              </a:rPr>
              <a:t>n</a:t>
            </a:r>
            <a:endParaRPr sz="10050"/>
          </a:p>
        </p:txBody>
      </p:sp>
      <p:sp>
        <p:nvSpPr>
          <p:cNvPr id="4" name="object 4" descr=""/>
          <p:cNvSpPr/>
          <p:nvPr/>
        </p:nvSpPr>
        <p:spPr>
          <a:xfrm>
            <a:off x="3125196" y="1936644"/>
            <a:ext cx="11403965" cy="8350884"/>
          </a:xfrm>
          <a:custGeom>
            <a:avLst/>
            <a:gdLst/>
            <a:ahLst/>
            <a:cxnLst/>
            <a:rect l="l" t="t" r="r" b="b"/>
            <a:pathLst>
              <a:path w="11403965" h="8350884">
                <a:moveTo>
                  <a:pt x="11403406" y="8350355"/>
                </a:moveTo>
                <a:lnTo>
                  <a:pt x="0" y="8350355"/>
                </a:lnTo>
                <a:lnTo>
                  <a:pt x="0" y="76200"/>
                </a:lnTo>
                <a:lnTo>
                  <a:pt x="5988" y="46539"/>
                </a:lnTo>
                <a:lnTo>
                  <a:pt x="22318" y="22318"/>
                </a:lnTo>
                <a:lnTo>
                  <a:pt x="46539" y="5988"/>
                </a:lnTo>
                <a:lnTo>
                  <a:pt x="76200" y="0"/>
                </a:lnTo>
                <a:lnTo>
                  <a:pt x="11338898" y="0"/>
                </a:lnTo>
                <a:lnTo>
                  <a:pt x="11368558" y="5988"/>
                </a:lnTo>
                <a:lnTo>
                  <a:pt x="11392779" y="22318"/>
                </a:lnTo>
                <a:lnTo>
                  <a:pt x="11403406" y="38081"/>
                </a:lnTo>
                <a:lnTo>
                  <a:pt x="11403406" y="8350355"/>
                </a:lnTo>
                <a:close/>
              </a:path>
            </a:pathLst>
          </a:custGeom>
          <a:solidFill>
            <a:srgbClr val="A8DE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3545524" y="2350324"/>
            <a:ext cx="7487920" cy="779335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300" spc="110">
                <a:solidFill>
                  <a:srgbClr val="00694B"/>
                </a:solidFill>
                <a:latin typeface="Trebuchet MS"/>
                <a:cs typeface="Trebuchet MS"/>
              </a:rPr>
              <a:t>Employee</a:t>
            </a:r>
            <a:r>
              <a:rPr dirty="0" sz="2300" spc="-5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dirty="0" sz="2300">
                <a:solidFill>
                  <a:srgbClr val="00694B"/>
                </a:solidFill>
                <a:latin typeface="Trebuchet MS"/>
                <a:cs typeface="Trebuchet MS"/>
              </a:rPr>
              <a:t>data set</a:t>
            </a:r>
            <a:r>
              <a:rPr dirty="0" sz="2300" spc="-5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dirty="0" sz="2300">
                <a:solidFill>
                  <a:srgbClr val="00694B"/>
                </a:solidFill>
                <a:latin typeface="Trebuchet MS"/>
                <a:cs typeface="Trebuchet MS"/>
              </a:rPr>
              <a:t>taken from</a:t>
            </a:r>
            <a:r>
              <a:rPr dirty="0" sz="2300" spc="-5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dirty="0" sz="2300">
                <a:solidFill>
                  <a:srgbClr val="00694B"/>
                </a:solidFill>
                <a:latin typeface="Trebuchet MS"/>
                <a:cs typeface="Trebuchet MS"/>
              </a:rPr>
              <a:t>the </a:t>
            </a:r>
            <a:r>
              <a:rPr dirty="0" sz="2300" spc="60">
                <a:solidFill>
                  <a:srgbClr val="00694B"/>
                </a:solidFill>
                <a:latin typeface="Trebuchet MS"/>
                <a:cs typeface="Trebuchet MS"/>
              </a:rPr>
              <a:t>KAGGLE.</a:t>
            </a:r>
            <a:endParaRPr sz="2300">
              <a:latin typeface="Trebuchet MS"/>
              <a:cs typeface="Trebuchet MS"/>
            </a:endParaRPr>
          </a:p>
          <a:p>
            <a:pPr marL="12700" marR="5080">
              <a:lnSpc>
                <a:spcPct val="235000"/>
              </a:lnSpc>
            </a:pPr>
            <a:r>
              <a:rPr dirty="0" sz="2300">
                <a:solidFill>
                  <a:srgbClr val="00694B"/>
                </a:solidFill>
                <a:latin typeface="Trebuchet MS"/>
                <a:cs typeface="Trebuchet MS"/>
              </a:rPr>
              <a:t>In</a:t>
            </a:r>
            <a:r>
              <a:rPr dirty="0" sz="2300" spc="-5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dirty="0" sz="2300" spc="-10">
                <a:solidFill>
                  <a:srgbClr val="00694B"/>
                </a:solidFill>
                <a:latin typeface="Trebuchet MS"/>
                <a:cs typeface="Trebuchet MS"/>
              </a:rPr>
              <a:t>dataset,</a:t>
            </a:r>
            <a:r>
              <a:rPr dirty="0" sz="2300" spc="-45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dirty="0" sz="2300">
                <a:solidFill>
                  <a:srgbClr val="00694B"/>
                </a:solidFill>
                <a:latin typeface="Trebuchet MS"/>
                <a:cs typeface="Trebuchet MS"/>
              </a:rPr>
              <a:t>out</a:t>
            </a:r>
            <a:r>
              <a:rPr dirty="0" sz="2300" spc="-45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dirty="0" sz="2300">
                <a:solidFill>
                  <a:srgbClr val="00694B"/>
                </a:solidFill>
                <a:latin typeface="Trebuchet MS"/>
                <a:cs typeface="Trebuchet MS"/>
              </a:rPr>
              <a:t>of</a:t>
            </a:r>
            <a:r>
              <a:rPr dirty="0" sz="2300" spc="-45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dirty="0" sz="2300" spc="90">
                <a:solidFill>
                  <a:srgbClr val="00694B"/>
                </a:solidFill>
                <a:latin typeface="Trebuchet MS"/>
                <a:cs typeface="Trebuchet MS"/>
              </a:rPr>
              <a:t>26</a:t>
            </a:r>
            <a:r>
              <a:rPr dirty="0" sz="2300" spc="-5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dirty="0" sz="2300">
                <a:solidFill>
                  <a:srgbClr val="00694B"/>
                </a:solidFill>
                <a:latin typeface="Trebuchet MS"/>
                <a:cs typeface="Trebuchet MS"/>
              </a:rPr>
              <a:t>data</a:t>
            </a:r>
            <a:r>
              <a:rPr dirty="0" sz="2300" spc="-45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dirty="0" sz="2300">
                <a:solidFill>
                  <a:srgbClr val="00694B"/>
                </a:solidFill>
                <a:latin typeface="Trebuchet MS"/>
                <a:cs typeface="Trebuchet MS"/>
              </a:rPr>
              <a:t>I</a:t>
            </a:r>
            <a:r>
              <a:rPr dirty="0" sz="2300" spc="-45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dirty="0" sz="2300">
                <a:solidFill>
                  <a:srgbClr val="00694B"/>
                </a:solidFill>
                <a:latin typeface="Trebuchet MS"/>
                <a:cs typeface="Trebuchet MS"/>
              </a:rPr>
              <a:t>took</a:t>
            </a:r>
            <a:r>
              <a:rPr dirty="0" sz="2300" spc="-45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dirty="0" sz="2300" spc="70">
                <a:solidFill>
                  <a:srgbClr val="00694B"/>
                </a:solidFill>
                <a:latin typeface="Trebuchet MS"/>
                <a:cs typeface="Trebuchet MS"/>
              </a:rPr>
              <a:t>only</a:t>
            </a:r>
            <a:r>
              <a:rPr dirty="0" sz="2300" spc="-45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dirty="0" sz="2300" spc="155">
                <a:solidFill>
                  <a:srgbClr val="00694B"/>
                </a:solidFill>
                <a:latin typeface="Trebuchet MS"/>
                <a:cs typeface="Trebuchet MS"/>
              </a:rPr>
              <a:t>9</a:t>
            </a:r>
            <a:r>
              <a:rPr dirty="0" sz="2300" spc="-5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dirty="0" sz="2300">
                <a:solidFill>
                  <a:srgbClr val="00694B"/>
                </a:solidFill>
                <a:latin typeface="Trebuchet MS"/>
                <a:cs typeface="Trebuchet MS"/>
              </a:rPr>
              <a:t>features</a:t>
            </a:r>
            <a:r>
              <a:rPr dirty="0" sz="2300" spc="-45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dirty="0" sz="2300">
                <a:solidFill>
                  <a:srgbClr val="00694B"/>
                </a:solidFill>
                <a:latin typeface="Trebuchet MS"/>
                <a:cs typeface="Trebuchet MS"/>
              </a:rPr>
              <a:t>out</a:t>
            </a:r>
            <a:r>
              <a:rPr dirty="0" sz="2300" spc="-45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dirty="0" sz="2300">
                <a:solidFill>
                  <a:srgbClr val="00694B"/>
                </a:solidFill>
                <a:latin typeface="Trebuchet MS"/>
                <a:cs typeface="Trebuchet MS"/>
              </a:rPr>
              <a:t>of</a:t>
            </a:r>
            <a:r>
              <a:rPr dirty="0" sz="2300" spc="-45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dirty="0" sz="2300" spc="-114">
                <a:solidFill>
                  <a:srgbClr val="00694B"/>
                </a:solidFill>
                <a:latin typeface="Trebuchet MS"/>
                <a:cs typeface="Trebuchet MS"/>
              </a:rPr>
              <a:t>it. </a:t>
            </a:r>
            <a:r>
              <a:rPr dirty="0" sz="2300" spc="80">
                <a:solidFill>
                  <a:srgbClr val="00694B"/>
                </a:solidFill>
                <a:latin typeface="Trebuchet MS"/>
                <a:cs typeface="Trebuchet MS"/>
              </a:rPr>
              <a:t>The</a:t>
            </a:r>
            <a:r>
              <a:rPr dirty="0" sz="2300" spc="-45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dirty="0" sz="2300" spc="70">
                <a:solidFill>
                  <a:srgbClr val="00694B"/>
                </a:solidFill>
                <a:latin typeface="Trebuchet MS"/>
                <a:cs typeface="Trebuchet MS"/>
              </a:rPr>
              <a:t>selected</a:t>
            </a:r>
            <a:r>
              <a:rPr dirty="0" sz="2300" spc="-4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dirty="0" sz="2300">
                <a:solidFill>
                  <a:srgbClr val="00694B"/>
                </a:solidFill>
                <a:latin typeface="Trebuchet MS"/>
                <a:cs typeface="Trebuchet MS"/>
              </a:rPr>
              <a:t>10</a:t>
            </a:r>
            <a:r>
              <a:rPr dirty="0" sz="2300" spc="-45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dirty="0" sz="2300">
                <a:solidFill>
                  <a:srgbClr val="00694B"/>
                </a:solidFill>
                <a:latin typeface="Trebuchet MS"/>
                <a:cs typeface="Trebuchet MS"/>
              </a:rPr>
              <a:t>features</a:t>
            </a:r>
            <a:r>
              <a:rPr dirty="0" sz="2300" spc="-4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dirty="0" sz="2300">
                <a:solidFill>
                  <a:srgbClr val="00694B"/>
                </a:solidFill>
                <a:latin typeface="Trebuchet MS"/>
                <a:cs typeface="Trebuchet MS"/>
              </a:rPr>
              <a:t>are</a:t>
            </a:r>
            <a:r>
              <a:rPr dirty="0" sz="2300" spc="-4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dirty="0" sz="2300">
                <a:solidFill>
                  <a:srgbClr val="00694B"/>
                </a:solidFill>
                <a:latin typeface="Trebuchet MS"/>
                <a:cs typeface="Trebuchet MS"/>
              </a:rPr>
              <a:t>listed</a:t>
            </a:r>
            <a:r>
              <a:rPr dirty="0" sz="2300" spc="-45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dirty="0" sz="2300" spc="-10">
                <a:solidFill>
                  <a:srgbClr val="00694B"/>
                </a:solidFill>
                <a:latin typeface="Trebuchet MS"/>
                <a:cs typeface="Trebuchet MS"/>
              </a:rPr>
              <a:t>below:</a:t>
            </a:r>
            <a:endParaRPr sz="23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55"/>
              </a:spcBef>
            </a:pPr>
            <a:endParaRPr sz="2300">
              <a:latin typeface="Trebuchet MS"/>
              <a:cs typeface="Trebuchet MS"/>
            </a:endParaRPr>
          </a:p>
          <a:p>
            <a:pPr marL="267335" indent="-266700">
              <a:lnSpc>
                <a:spcPct val="100000"/>
              </a:lnSpc>
              <a:buSzPct val="97826"/>
              <a:buAutoNum type="arabicPeriod"/>
              <a:tabLst>
                <a:tab pos="267335" algn="l"/>
              </a:tabLst>
            </a:pPr>
            <a:r>
              <a:rPr dirty="0" sz="2300" spc="110">
                <a:solidFill>
                  <a:srgbClr val="00694B"/>
                </a:solidFill>
                <a:latin typeface="Trebuchet MS"/>
                <a:cs typeface="Trebuchet MS"/>
              </a:rPr>
              <a:t>Employee</a:t>
            </a:r>
            <a:r>
              <a:rPr dirty="0" sz="2300" spc="-9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dirty="0" sz="2300" spc="60">
                <a:solidFill>
                  <a:srgbClr val="00694B"/>
                </a:solidFill>
                <a:latin typeface="Trebuchet MS"/>
                <a:cs typeface="Trebuchet MS"/>
              </a:rPr>
              <a:t>ID</a:t>
            </a:r>
            <a:endParaRPr sz="23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55"/>
              </a:spcBef>
              <a:buClr>
                <a:srgbClr val="00694B"/>
              </a:buClr>
              <a:buFont typeface="Trebuchet MS"/>
              <a:buAutoNum type="arabicPeriod"/>
            </a:pPr>
            <a:endParaRPr sz="2300">
              <a:latin typeface="Trebuchet MS"/>
              <a:cs typeface="Trebuchet MS"/>
            </a:endParaRPr>
          </a:p>
          <a:p>
            <a:pPr marL="294640" indent="-281940">
              <a:lnSpc>
                <a:spcPct val="100000"/>
              </a:lnSpc>
              <a:buSzPct val="97826"/>
              <a:buAutoNum type="arabicPeriod"/>
              <a:tabLst>
                <a:tab pos="294640" algn="l"/>
              </a:tabLst>
            </a:pPr>
            <a:r>
              <a:rPr dirty="0" sz="2300">
                <a:solidFill>
                  <a:srgbClr val="00694B"/>
                </a:solidFill>
                <a:latin typeface="Trebuchet MS"/>
                <a:cs typeface="Trebuchet MS"/>
              </a:rPr>
              <a:t>First</a:t>
            </a:r>
            <a:r>
              <a:rPr dirty="0" sz="2300" spc="-16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dirty="0" sz="2300" spc="85">
                <a:solidFill>
                  <a:srgbClr val="00694B"/>
                </a:solidFill>
                <a:latin typeface="Trebuchet MS"/>
                <a:cs typeface="Trebuchet MS"/>
              </a:rPr>
              <a:t>name</a:t>
            </a:r>
            <a:endParaRPr sz="23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55"/>
              </a:spcBef>
              <a:buClr>
                <a:srgbClr val="00694B"/>
              </a:buClr>
              <a:buFont typeface="Trebuchet MS"/>
              <a:buAutoNum type="arabicPeriod"/>
            </a:pPr>
            <a:endParaRPr sz="2300">
              <a:latin typeface="Trebuchet MS"/>
              <a:cs typeface="Trebuchet MS"/>
            </a:endParaRPr>
          </a:p>
          <a:p>
            <a:pPr marL="298450" indent="-285750">
              <a:lnSpc>
                <a:spcPct val="100000"/>
              </a:lnSpc>
              <a:buSzPct val="97826"/>
              <a:buAutoNum type="arabicPeriod"/>
              <a:tabLst>
                <a:tab pos="298450" algn="l"/>
              </a:tabLst>
            </a:pPr>
            <a:r>
              <a:rPr dirty="0" sz="2300" spc="65">
                <a:solidFill>
                  <a:srgbClr val="00694B"/>
                </a:solidFill>
                <a:latin typeface="Trebuchet MS"/>
                <a:cs typeface="Trebuchet MS"/>
              </a:rPr>
              <a:t>Last</a:t>
            </a:r>
            <a:r>
              <a:rPr dirty="0" sz="2300" spc="-9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dirty="0" sz="2300" spc="85">
                <a:solidFill>
                  <a:srgbClr val="00694B"/>
                </a:solidFill>
                <a:latin typeface="Trebuchet MS"/>
                <a:cs typeface="Trebuchet MS"/>
              </a:rPr>
              <a:t>name</a:t>
            </a:r>
            <a:endParaRPr sz="23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55"/>
              </a:spcBef>
              <a:buClr>
                <a:srgbClr val="00694B"/>
              </a:buClr>
              <a:buFont typeface="Trebuchet MS"/>
              <a:buAutoNum type="arabicPeriod"/>
            </a:pPr>
            <a:endParaRPr sz="2300">
              <a:latin typeface="Trebuchet MS"/>
              <a:cs typeface="Trebuchet MS"/>
            </a:endParaRPr>
          </a:p>
          <a:p>
            <a:pPr marL="302260" indent="-289560">
              <a:lnSpc>
                <a:spcPct val="100000"/>
              </a:lnSpc>
              <a:buSzPct val="97826"/>
              <a:buAutoNum type="arabicPeriod"/>
              <a:tabLst>
                <a:tab pos="302260" algn="l"/>
              </a:tabLst>
            </a:pPr>
            <a:r>
              <a:rPr dirty="0" sz="2300" spc="114">
                <a:solidFill>
                  <a:srgbClr val="00694B"/>
                </a:solidFill>
                <a:latin typeface="Trebuchet MS"/>
                <a:cs typeface="Trebuchet MS"/>
              </a:rPr>
              <a:t>Business</a:t>
            </a:r>
            <a:r>
              <a:rPr dirty="0" sz="2300" spc="-9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dirty="0" sz="2300" spc="-20">
                <a:solidFill>
                  <a:srgbClr val="00694B"/>
                </a:solidFill>
                <a:latin typeface="Trebuchet MS"/>
                <a:cs typeface="Trebuchet MS"/>
              </a:rPr>
              <a:t>unit</a:t>
            </a:r>
            <a:endParaRPr sz="23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55"/>
              </a:spcBef>
              <a:buClr>
                <a:srgbClr val="00694B"/>
              </a:buClr>
              <a:buFont typeface="Trebuchet MS"/>
              <a:buAutoNum type="arabicPeriod"/>
            </a:pPr>
            <a:endParaRPr sz="2300">
              <a:latin typeface="Trebuchet MS"/>
              <a:cs typeface="Trebuchet MS"/>
            </a:endParaRPr>
          </a:p>
          <a:p>
            <a:pPr marL="302260" indent="-289560">
              <a:lnSpc>
                <a:spcPct val="100000"/>
              </a:lnSpc>
              <a:buSzPct val="97826"/>
              <a:buAutoNum type="arabicPeriod"/>
              <a:tabLst>
                <a:tab pos="302260" algn="l"/>
              </a:tabLst>
            </a:pPr>
            <a:r>
              <a:rPr dirty="0" sz="2300" spc="110">
                <a:solidFill>
                  <a:srgbClr val="00694B"/>
                </a:solidFill>
                <a:latin typeface="Trebuchet MS"/>
                <a:cs typeface="Trebuchet MS"/>
              </a:rPr>
              <a:t>Employee</a:t>
            </a:r>
            <a:r>
              <a:rPr dirty="0" sz="2300" spc="-9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dirty="0" sz="2300" spc="80">
                <a:solidFill>
                  <a:srgbClr val="00694B"/>
                </a:solidFill>
                <a:latin typeface="Trebuchet MS"/>
                <a:cs typeface="Trebuchet MS"/>
              </a:rPr>
              <a:t>Type</a:t>
            </a:r>
            <a:endParaRPr sz="23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55"/>
              </a:spcBef>
              <a:buClr>
                <a:srgbClr val="00694B"/>
              </a:buClr>
              <a:buFont typeface="Trebuchet MS"/>
              <a:buAutoNum type="arabicPeriod"/>
            </a:pPr>
            <a:endParaRPr sz="2300">
              <a:latin typeface="Trebuchet MS"/>
              <a:cs typeface="Trebuchet MS"/>
            </a:endParaRPr>
          </a:p>
          <a:p>
            <a:pPr marL="319405" indent="-306705">
              <a:lnSpc>
                <a:spcPct val="100000"/>
              </a:lnSpc>
              <a:spcBef>
                <a:spcPts val="5"/>
              </a:spcBef>
              <a:buSzPct val="97826"/>
              <a:buAutoNum type="arabicPeriod"/>
              <a:tabLst>
                <a:tab pos="319405" algn="l"/>
              </a:tabLst>
            </a:pPr>
            <a:r>
              <a:rPr dirty="0" sz="2300" spc="110">
                <a:solidFill>
                  <a:srgbClr val="00694B"/>
                </a:solidFill>
                <a:latin typeface="Trebuchet MS"/>
                <a:cs typeface="Trebuchet MS"/>
              </a:rPr>
              <a:t>Employee</a:t>
            </a:r>
            <a:r>
              <a:rPr dirty="0" sz="2300" spc="-9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dirty="0" sz="2300" spc="50">
                <a:solidFill>
                  <a:srgbClr val="00694B"/>
                </a:solidFill>
                <a:latin typeface="Trebuchet MS"/>
                <a:cs typeface="Trebuchet MS"/>
              </a:rPr>
              <a:t>Status</a:t>
            </a:r>
            <a:endParaRPr sz="23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55"/>
              </a:spcBef>
              <a:buClr>
                <a:srgbClr val="00694B"/>
              </a:buClr>
              <a:buFont typeface="Trebuchet MS"/>
              <a:buAutoNum type="arabicPeriod"/>
            </a:pPr>
            <a:endParaRPr sz="2300">
              <a:latin typeface="Trebuchet MS"/>
              <a:cs typeface="Trebuchet MS"/>
            </a:endParaRPr>
          </a:p>
          <a:p>
            <a:pPr marL="299085" indent="-286385">
              <a:lnSpc>
                <a:spcPct val="100000"/>
              </a:lnSpc>
              <a:buSzPct val="97826"/>
              <a:buAutoNum type="arabicPeriod"/>
              <a:tabLst>
                <a:tab pos="299085" algn="l"/>
              </a:tabLst>
            </a:pPr>
            <a:r>
              <a:rPr dirty="0" sz="2300" spc="110">
                <a:solidFill>
                  <a:srgbClr val="00694B"/>
                </a:solidFill>
                <a:latin typeface="Trebuchet MS"/>
                <a:cs typeface="Trebuchet MS"/>
              </a:rPr>
              <a:t>Employee</a:t>
            </a:r>
            <a:r>
              <a:rPr dirty="0" sz="2300" spc="5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dirty="0" sz="2300">
                <a:solidFill>
                  <a:srgbClr val="00694B"/>
                </a:solidFill>
                <a:latin typeface="Trebuchet MS"/>
                <a:cs typeface="Trebuchet MS"/>
              </a:rPr>
              <a:t>classification</a:t>
            </a:r>
            <a:r>
              <a:rPr dirty="0" sz="2300" spc="5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dirty="0" sz="2300" spc="30">
                <a:solidFill>
                  <a:srgbClr val="00694B"/>
                </a:solidFill>
                <a:latin typeface="Trebuchet MS"/>
                <a:cs typeface="Trebuchet MS"/>
              </a:rPr>
              <a:t>type</a:t>
            </a:r>
            <a:endParaRPr sz="23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A8DE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43071" y="576326"/>
            <a:ext cx="5956935" cy="833119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300" spc="-20"/>
              <a:t>modelling</a:t>
            </a:r>
            <a:r>
              <a:rPr dirty="0" sz="5300" spc="-670"/>
              <a:t> </a:t>
            </a:r>
            <a:r>
              <a:rPr dirty="0" sz="5300" spc="-10"/>
              <a:t>Approach</a:t>
            </a:r>
            <a:endParaRPr sz="5300"/>
          </a:p>
        </p:txBody>
      </p:sp>
      <p:sp>
        <p:nvSpPr>
          <p:cNvPr id="4" name="object 4" descr=""/>
          <p:cNvSpPr txBox="1"/>
          <p:nvPr/>
        </p:nvSpPr>
        <p:spPr>
          <a:xfrm>
            <a:off x="406024" y="1404969"/>
            <a:ext cx="10387965" cy="85617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235">
                <a:solidFill>
                  <a:srgbClr val="00694B"/>
                </a:solidFill>
                <a:latin typeface="Trebuchet MS"/>
                <a:cs typeface="Trebuchet MS"/>
              </a:rPr>
              <a:t>)</a:t>
            </a:r>
            <a:r>
              <a:rPr dirty="0" sz="2200" spc="-10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dirty="0" sz="2200" spc="155">
                <a:solidFill>
                  <a:srgbClr val="00694B"/>
                </a:solidFill>
                <a:latin typeface="Trebuchet MS"/>
                <a:cs typeface="Trebuchet MS"/>
              </a:rPr>
              <a:t>DATA</a:t>
            </a:r>
            <a:r>
              <a:rPr dirty="0" sz="2200" spc="-95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dirty="0" sz="2200" spc="130">
                <a:solidFill>
                  <a:srgbClr val="00694B"/>
                </a:solidFill>
                <a:latin typeface="Trebuchet MS"/>
                <a:cs typeface="Trebuchet MS"/>
              </a:rPr>
              <a:t>COLLECTION</a:t>
            </a:r>
            <a:endParaRPr sz="2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5"/>
              </a:spcBef>
            </a:pPr>
            <a:endParaRPr sz="2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2200" spc="65">
                <a:solidFill>
                  <a:srgbClr val="00694B"/>
                </a:solidFill>
                <a:latin typeface="Trebuchet MS"/>
                <a:cs typeface="Trebuchet MS"/>
              </a:rPr>
              <a:t>The</a:t>
            </a:r>
            <a:r>
              <a:rPr dirty="0" sz="2200" spc="-35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dirty="0" sz="2200">
                <a:solidFill>
                  <a:srgbClr val="00694B"/>
                </a:solidFill>
                <a:latin typeface="Trebuchet MS"/>
                <a:cs typeface="Trebuchet MS"/>
              </a:rPr>
              <a:t>data</a:t>
            </a:r>
            <a:r>
              <a:rPr dirty="0" sz="2200" spc="-35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dirty="0" sz="2200" spc="90">
                <a:solidFill>
                  <a:srgbClr val="00694B"/>
                </a:solidFill>
                <a:latin typeface="Trebuchet MS"/>
                <a:cs typeface="Trebuchet MS"/>
              </a:rPr>
              <a:t>has</a:t>
            </a:r>
            <a:r>
              <a:rPr dirty="0" sz="2200" spc="-35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dirty="0" sz="2200" spc="85">
                <a:solidFill>
                  <a:srgbClr val="00694B"/>
                </a:solidFill>
                <a:latin typeface="Trebuchet MS"/>
                <a:cs typeface="Trebuchet MS"/>
              </a:rPr>
              <a:t>been</a:t>
            </a:r>
            <a:r>
              <a:rPr dirty="0" sz="2200" spc="-35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dirty="0" sz="2200">
                <a:solidFill>
                  <a:srgbClr val="00694B"/>
                </a:solidFill>
                <a:latin typeface="Trebuchet MS"/>
                <a:cs typeface="Trebuchet MS"/>
              </a:rPr>
              <a:t>collected</a:t>
            </a:r>
            <a:r>
              <a:rPr dirty="0" sz="2200" spc="-35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dirty="0" sz="2200" spc="50">
                <a:solidFill>
                  <a:srgbClr val="00694B"/>
                </a:solidFill>
                <a:latin typeface="Trebuchet MS"/>
                <a:cs typeface="Trebuchet MS"/>
              </a:rPr>
              <a:t>through</a:t>
            </a:r>
            <a:r>
              <a:rPr dirty="0" sz="2200" spc="-35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dirty="0" sz="2200" spc="60">
                <a:solidFill>
                  <a:srgbClr val="00694B"/>
                </a:solidFill>
                <a:latin typeface="Trebuchet MS"/>
                <a:cs typeface="Trebuchet MS"/>
              </a:rPr>
              <a:t>Edunet</a:t>
            </a:r>
            <a:r>
              <a:rPr dirty="0" sz="2200" spc="-35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dirty="0" sz="2200" spc="100">
                <a:solidFill>
                  <a:srgbClr val="00694B"/>
                </a:solidFill>
                <a:latin typeface="Trebuchet MS"/>
                <a:cs typeface="Trebuchet MS"/>
              </a:rPr>
              <a:t>dash</a:t>
            </a:r>
            <a:r>
              <a:rPr dirty="0" sz="2200" spc="-35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dirty="0" sz="2200" spc="-10">
                <a:solidFill>
                  <a:srgbClr val="00694B"/>
                </a:solidFill>
                <a:latin typeface="Trebuchet MS"/>
                <a:cs typeface="Trebuchet MS"/>
              </a:rPr>
              <a:t>board.</a:t>
            </a:r>
            <a:endParaRPr sz="2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5"/>
              </a:spcBef>
            </a:pPr>
            <a:endParaRPr sz="2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2200" spc="-155">
                <a:solidFill>
                  <a:srgbClr val="00694B"/>
                </a:solidFill>
                <a:latin typeface="Segoe UI Symbol"/>
                <a:cs typeface="Segoe UI Symbol"/>
              </a:rPr>
              <a:t>➤</a:t>
            </a:r>
            <a:r>
              <a:rPr dirty="0" sz="2200" spc="-155">
                <a:solidFill>
                  <a:srgbClr val="00694B"/>
                </a:solidFill>
                <a:latin typeface="Trebuchet MS"/>
                <a:cs typeface="Trebuchet MS"/>
              </a:rPr>
              <a:t>2)</a:t>
            </a:r>
            <a:r>
              <a:rPr dirty="0" sz="2200" spc="-9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dirty="0" sz="2200" spc="150">
                <a:solidFill>
                  <a:srgbClr val="00694B"/>
                </a:solidFill>
                <a:latin typeface="Trebuchet MS"/>
                <a:cs typeface="Trebuchet MS"/>
              </a:rPr>
              <a:t>FEATURE</a:t>
            </a:r>
            <a:r>
              <a:rPr dirty="0" sz="2200" spc="-9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dirty="0" sz="2200" spc="130">
                <a:solidFill>
                  <a:srgbClr val="00694B"/>
                </a:solidFill>
                <a:latin typeface="Trebuchet MS"/>
                <a:cs typeface="Trebuchet MS"/>
              </a:rPr>
              <a:t>COLLECTION</a:t>
            </a:r>
            <a:endParaRPr sz="2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5"/>
              </a:spcBef>
            </a:pPr>
            <a:endParaRPr sz="2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2200" spc="65">
                <a:solidFill>
                  <a:srgbClr val="00694B"/>
                </a:solidFill>
                <a:latin typeface="Trebuchet MS"/>
                <a:cs typeface="Trebuchet MS"/>
              </a:rPr>
              <a:t>The</a:t>
            </a:r>
            <a:r>
              <a:rPr dirty="0" sz="2200" spc="-8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dirty="0" sz="2200">
                <a:solidFill>
                  <a:srgbClr val="00694B"/>
                </a:solidFill>
                <a:latin typeface="Trebuchet MS"/>
                <a:cs typeface="Trebuchet MS"/>
              </a:rPr>
              <a:t>listed</a:t>
            </a:r>
            <a:r>
              <a:rPr dirty="0" sz="2200" spc="-8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dirty="0" sz="2200">
                <a:solidFill>
                  <a:srgbClr val="00694B"/>
                </a:solidFill>
                <a:latin typeface="Trebuchet MS"/>
                <a:cs typeface="Trebuchet MS"/>
              </a:rPr>
              <a:t>10</a:t>
            </a:r>
            <a:r>
              <a:rPr dirty="0" sz="2200" spc="-8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dirty="0" sz="2200">
                <a:solidFill>
                  <a:srgbClr val="00694B"/>
                </a:solidFill>
                <a:latin typeface="Trebuchet MS"/>
                <a:cs typeface="Trebuchet MS"/>
              </a:rPr>
              <a:t>features</a:t>
            </a:r>
            <a:r>
              <a:rPr dirty="0" sz="2200" spc="-75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dirty="0" sz="2200" spc="50">
                <a:solidFill>
                  <a:srgbClr val="00694B"/>
                </a:solidFill>
                <a:latin typeface="Trebuchet MS"/>
                <a:cs typeface="Trebuchet MS"/>
              </a:rPr>
              <a:t>were</a:t>
            </a:r>
            <a:r>
              <a:rPr dirty="0" sz="2200" spc="-8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dirty="0" sz="2200">
                <a:solidFill>
                  <a:srgbClr val="00694B"/>
                </a:solidFill>
                <a:latin typeface="Trebuchet MS"/>
                <a:cs typeface="Trebuchet MS"/>
              </a:rPr>
              <a:t>taken</a:t>
            </a:r>
            <a:r>
              <a:rPr dirty="0" sz="2200" spc="-8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dirty="0" sz="2200">
                <a:solidFill>
                  <a:srgbClr val="00694B"/>
                </a:solidFill>
                <a:latin typeface="Trebuchet MS"/>
                <a:cs typeface="Trebuchet MS"/>
              </a:rPr>
              <a:t>for</a:t>
            </a:r>
            <a:r>
              <a:rPr dirty="0" sz="2200" spc="-75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dirty="0" sz="2200">
                <a:solidFill>
                  <a:srgbClr val="00694B"/>
                </a:solidFill>
                <a:latin typeface="Trebuchet MS"/>
                <a:cs typeface="Trebuchet MS"/>
              </a:rPr>
              <a:t>the</a:t>
            </a:r>
            <a:r>
              <a:rPr dirty="0" sz="2200" spc="-8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dirty="0" sz="2200" spc="75">
                <a:solidFill>
                  <a:srgbClr val="00694B"/>
                </a:solidFill>
                <a:latin typeface="Trebuchet MS"/>
                <a:cs typeface="Trebuchet MS"/>
              </a:rPr>
              <a:t>analyses</a:t>
            </a:r>
            <a:r>
              <a:rPr dirty="0" sz="2200" spc="-8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dirty="0" sz="2200">
                <a:solidFill>
                  <a:srgbClr val="00694B"/>
                </a:solidFill>
                <a:latin typeface="Trebuchet MS"/>
                <a:cs typeface="Trebuchet MS"/>
              </a:rPr>
              <a:t>of</a:t>
            </a:r>
            <a:r>
              <a:rPr dirty="0" sz="2200" spc="-75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dirty="0" sz="2200" spc="-10">
                <a:solidFill>
                  <a:srgbClr val="00694B"/>
                </a:solidFill>
                <a:latin typeface="Trebuchet MS"/>
                <a:cs typeface="Trebuchet MS"/>
              </a:rPr>
              <a:t>data.</a:t>
            </a:r>
            <a:endParaRPr sz="2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5"/>
              </a:spcBef>
            </a:pPr>
            <a:endParaRPr sz="2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2200" spc="-145">
                <a:solidFill>
                  <a:srgbClr val="00694B"/>
                </a:solidFill>
                <a:latin typeface="Segoe UI Symbol"/>
                <a:cs typeface="Segoe UI Symbol"/>
              </a:rPr>
              <a:t>➤</a:t>
            </a:r>
            <a:r>
              <a:rPr dirty="0" sz="2200" spc="-145">
                <a:solidFill>
                  <a:srgbClr val="00694B"/>
                </a:solidFill>
                <a:latin typeface="Trebuchet MS"/>
                <a:cs typeface="Trebuchet MS"/>
              </a:rPr>
              <a:t>3)</a:t>
            </a:r>
            <a:r>
              <a:rPr dirty="0" sz="2200" spc="-9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dirty="0" sz="2200" spc="155">
                <a:solidFill>
                  <a:srgbClr val="00694B"/>
                </a:solidFill>
                <a:latin typeface="Trebuchet MS"/>
                <a:cs typeface="Trebuchet MS"/>
              </a:rPr>
              <a:t>DATA</a:t>
            </a:r>
            <a:r>
              <a:rPr dirty="0" sz="2200" spc="-9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dirty="0" sz="2200" spc="145">
                <a:solidFill>
                  <a:srgbClr val="00694B"/>
                </a:solidFill>
                <a:latin typeface="Trebuchet MS"/>
                <a:cs typeface="Trebuchet MS"/>
              </a:rPr>
              <a:t>CLEANING</a:t>
            </a:r>
            <a:endParaRPr sz="2200">
              <a:latin typeface="Trebuchet MS"/>
              <a:cs typeface="Trebuchet MS"/>
            </a:endParaRPr>
          </a:p>
          <a:p>
            <a:pPr marL="12700" marR="6170295">
              <a:lnSpc>
                <a:spcPts val="6150"/>
              </a:lnSpc>
              <a:spcBef>
                <a:spcPts val="790"/>
              </a:spcBef>
            </a:pPr>
            <a:r>
              <a:rPr dirty="0" sz="2200">
                <a:solidFill>
                  <a:srgbClr val="00694B"/>
                </a:solidFill>
                <a:latin typeface="Trebuchet MS"/>
                <a:cs typeface="Trebuchet MS"/>
              </a:rPr>
              <a:t>Identifying</a:t>
            </a:r>
            <a:r>
              <a:rPr dirty="0" sz="2200" spc="-75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dirty="0" sz="2200">
                <a:solidFill>
                  <a:srgbClr val="00694B"/>
                </a:solidFill>
                <a:latin typeface="Trebuchet MS"/>
                <a:cs typeface="Trebuchet MS"/>
              </a:rPr>
              <a:t>the</a:t>
            </a:r>
            <a:r>
              <a:rPr dirty="0" sz="2200" spc="-7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dirty="0" sz="2200" spc="75">
                <a:solidFill>
                  <a:srgbClr val="00694B"/>
                </a:solidFill>
                <a:latin typeface="Trebuchet MS"/>
                <a:cs typeface="Trebuchet MS"/>
              </a:rPr>
              <a:t>missing</a:t>
            </a:r>
            <a:r>
              <a:rPr dirty="0" sz="2200" spc="-7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dirty="0" sz="2200" spc="-10">
                <a:solidFill>
                  <a:srgbClr val="00694B"/>
                </a:solidFill>
                <a:latin typeface="Trebuchet MS"/>
                <a:cs typeface="Trebuchet MS"/>
              </a:rPr>
              <a:t>values. </a:t>
            </a:r>
            <a:r>
              <a:rPr dirty="0" sz="2200">
                <a:solidFill>
                  <a:srgbClr val="00694B"/>
                </a:solidFill>
                <a:latin typeface="Trebuchet MS"/>
                <a:cs typeface="Trebuchet MS"/>
              </a:rPr>
              <a:t>Filtering</a:t>
            </a:r>
            <a:r>
              <a:rPr dirty="0" sz="2200" spc="-105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dirty="0" sz="2200">
                <a:solidFill>
                  <a:srgbClr val="00694B"/>
                </a:solidFill>
                <a:latin typeface="Trebuchet MS"/>
                <a:cs typeface="Trebuchet MS"/>
              </a:rPr>
              <a:t>of</a:t>
            </a:r>
            <a:r>
              <a:rPr dirty="0" sz="2200" spc="-105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dirty="0" sz="2200" spc="55">
                <a:solidFill>
                  <a:srgbClr val="00694B"/>
                </a:solidFill>
                <a:latin typeface="Trebuchet MS"/>
                <a:cs typeface="Trebuchet MS"/>
              </a:rPr>
              <a:t>those</a:t>
            </a:r>
            <a:r>
              <a:rPr dirty="0" sz="2200" spc="-10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dirty="0" sz="2200" spc="75">
                <a:solidFill>
                  <a:srgbClr val="00694B"/>
                </a:solidFill>
                <a:latin typeface="Trebuchet MS"/>
                <a:cs typeface="Trebuchet MS"/>
              </a:rPr>
              <a:t>missing</a:t>
            </a:r>
            <a:r>
              <a:rPr dirty="0" sz="2200" spc="-105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dirty="0" sz="2200" spc="-10">
                <a:solidFill>
                  <a:srgbClr val="00694B"/>
                </a:solidFill>
                <a:latin typeface="Trebuchet MS"/>
                <a:cs typeface="Trebuchet MS"/>
              </a:rPr>
              <a:t>values.</a:t>
            </a:r>
            <a:endParaRPr sz="2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65"/>
              </a:spcBef>
            </a:pPr>
            <a:endParaRPr sz="2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2200" spc="509">
                <a:solidFill>
                  <a:srgbClr val="00694B"/>
                </a:solidFill>
                <a:latin typeface="Segoe UI Symbol"/>
                <a:cs typeface="Segoe UI Symbol"/>
              </a:rPr>
              <a:t>&gt;</a:t>
            </a:r>
            <a:r>
              <a:rPr dirty="0" sz="2200" spc="-30">
                <a:solidFill>
                  <a:srgbClr val="00694B"/>
                </a:solidFill>
                <a:latin typeface="Segoe UI Symbol"/>
                <a:cs typeface="Segoe UI Symbol"/>
              </a:rPr>
              <a:t> </a:t>
            </a:r>
            <a:r>
              <a:rPr dirty="0" sz="2200" spc="-100">
                <a:solidFill>
                  <a:srgbClr val="00694B"/>
                </a:solidFill>
                <a:latin typeface="Trebuchet MS"/>
                <a:cs typeface="Trebuchet MS"/>
              </a:rPr>
              <a:t>4)</a:t>
            </a:r>
            <a:r>
              <a:rPr dirty="0" sz="2200" spc="-9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dirty="0" sz="2200" spc="150">
                <a:solidFill>
                  <a:srgbClr val="00694B"/>
                </a:solidFill>
                <a:latin typeface="Trebuchet MS"/>
                <a:cs typeface="Trebuchet MS"/>
              </a:rPr>
              <a:t>CALCULATION</a:t>
            </a:r>
            <a:r>
              <a:rPr dirty="0" sz="2200" spc="-9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dirty="0" sz="2200" spc="145">
                <a:solidFill>
                  <a:srgbClr val="00694B"/>
                </a:solidFill>
                <a:latin typeface="Trebuchet MS"/>
                <a:cs typeface="Trebuchet MS"/>
              </a:rPr>
              <a:t>OF</a:t>
            </a:r>
            <a:r>
              <a:rPr dirty="0" sz="2200" spc="-9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dirty="0" sz="2200" spc="185">
                <a:solidFill>
                  <a:srgbClr val="00694B"/>
                </a:solidFill>
                <a:latin typeface="Trebuchet MS"/>
                <a:cs typeface="Trebuchet MS"/>
              </a:rPr>
              <a:t>PERFORMANCE</a:t>
            </a:r>
            <a:r>
              <a:rPr dirty="0" sz="2200" spc="-9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dirty="0" sz="2200" spc="145">
                <a:solidFill>
                  <a:srgbClr val="00694B"/>
                </a:solidFill>
                <a:latin typeface="Trebuchet MS"/>
                <a:cs typeface="Trebuchet MS"/>
              </a:rPr>
              <a:t>LEVEL</a:t>
            </a:r>
            <a:endParaRPr sz="2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20"/>
              </a:spcBef>
            </a:pPr>
            <a:endParaRPr sz="2200">
              <a:latin typeface="Trebuchet MS"/>
              <a:cs typeface="Trebuchet MS"/>
            </a:endParaRPr>
          </a:p>
          <a:p>
            <a:pPr marL="12700" marR="5080">
              <a:lnSpc>
                <a:spcPct val="116500"/>
              </a:lnSpc>
            </a:pPr>
            <a:r>
              <a:rPr dirty="0" sz="2200" spc="150">
                <a:solidFill>
                  <a:srgbClr val="00694B"/>
                </a:solidFill>
                <a:latin typeface="Trebuchet MS"/>
                <a:cs typeface="Trebuchet MS"/>
              </a:rPr>
              <a:t>By</a:t>
            </a:r>
            <a:r>
              <a:rPr dirty="0" sz="2200" spc="-8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dirty="0" sz="2200" spc="55">
                <a:solidFill>
                  <a:srgbClr val="00694B"/>
                </a:solidFill>
                <a:latin typeface="Trebuchet MS"/>
                <a:cs typeface="Trebuchet MS"/>
              </a:rPr>
              <a:t>considering</a:t>
            </a:r>
            <a:r>
              <a:rPr dirty="0" sz="2200" spc="-8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dirty="0" sz="2200">
                <a:solidFill>
                  <a:srgbClr val="00694B"/>
                </a:solidFill>
                <a:latin typeface="Trebuchet MS"/>
                <a:cs typeface="Trebuchet MS"/>
              </a:rPr>
              <a:t>the</a:t>
            </a:r>
            <a:r>
              <a:rPr dirty="0" sz="2200" spc="-8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dirty="0" sz="2200">
                <a:solidFill>
                  <a:srgbClr val="00694B"/>
                </a:solidFill>
                <a:latin typeface="Trebuchet MS"/>
                <a:cs typeface="Trebuchet MS"/>
              </a:rPr>
              <a:t>current</a:t>
            </a:r>
            <a:r>
              <a:rPr dirty="0" sz="2200" spc="-8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dirty="0" sz="2200" spc="85">
                <a:solidFill>
                  <a:srgbClr val="00694B"/>
                </a:solidFill>
                <a:latin typeface="Trebuchet MS"/>
                <a:cs typeface="Trebuchet MS"/>
              </a:rPr>
              <a:t>employee</a:t>
            </a:r>
            <a:r>
              <a:rPr dirty="0" sz="2200" spc="-75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dirty="0" sz="2200" spc="-50">
                <a:solidFill>
                  <a:srgbClr val="00694B"/>
                </a:solidFill>
                <a:latin typeface="Trebuchet MS"/>
                <a:cs typeface="Trebuchet MS"/>
              </a:rPr>
              <a:t>rating,</a:t>
            </a:r>
            <a:r>
              <a:rPr dirty="0" sz="2200" spc="-8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dirty="0" sz="2200" spc="-70">
                <a:solidFill>
                  <a:srgbClr val="00694B"/>
                </a:solidFill>
                <a:latin typeface="Trebuchet MS"/>
                <a:cs typeface="Trebuchet MS"/>
              </a:rPr>
              <a:t>I</a:t>
            </a:r>
            <a:r>
              <a:rPr dirty="0" sz="2200" spc="-8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dirty="0" sz="2200" spc="65">
                <a:solidFill>
                  <a:srgbClr val="00694B"/>
                </a:solidFill>
                <a:latin typeface="Trebuchet MS"/>
                <a:cs typeface="Trebuchet MS"/>
              </a:rPr>
              <a:t>found</a:t>
            </a:r>
            <a:r>
              <a:rPr dirty="0" sz="2200" spc="-8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dirty="0" sz="2200">
                <a:solidFill>
                  <a:srgbClr val="00694B"/>
                </a:solidFill>
                <a:latin typeface="Trebuchet MS"/>
                <a:cs typeface="Trebuchet MS"/>
              </a:rPr>
              <a:t>the</a:t>
            </a:r>
            <a:r>
              <a:rPr dirty="0" sz="2200" spc="-8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dirty="0" sz="2200" spc="45">
                <a:solidFill>
                  <a:srgbClr val="00694B"/>
                </a:solidFill>
                <a:latin typeface="Trebuchet MS"/>
                <a:cs typeface="Trebuchet MS"/>
              </a:rPr>
              <a:t>performance</a:t>
            </a:r>
            <a:r>
              <a:rPr dirty="0" sz="2200" spc="-75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dirty="0" sz="2200">
                <a:solidFill>
                  <a:srgbClr val="00694B"/>
                </a:solidFill>
                <a:latin typeface="Trebuchet MS"/>
                <a:cs typeface="Trebuchet MS"/>
              </a:rPr>
              <a:t>level</a:t>
            </a:r>
            <a:r>
              <a:rPr dirty="0" sz="2200" spc="-8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dirty="0" sz="2200" spc="60">
                <a:solidFill>
                  <a:srgbClr val="00694B"/>
                </a:solidFill>
                <a:latin typeface="Trebuchet MS"/>
                <a:cs typeface="Trebuchet MS"/>
              </a:rPr>
              <a:t>using </a:t>
            </a:r>
            <a:r>
              <a:rPr dirty="0" sz="2200">
                <a:solidFill>
                  <a:srgbClr val="00694B"/>
                </a:solidFill>
                <a:latin typeface="Trebuchet MS"/>
                <a:cs typeface="Trebuchet MS"/>
              </a:rPr>
              <a:t>the</a:t>
            </a:r>
            <a:r>
              <a:rPr dirty="0" sz="2200" spc="-95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dirty="0" sz="2200" spc="-10">
                <a:solidFill>
                  <a:srgbClr val="00694B"/>
                </a:solidFill>
                <a:latin typeface="Trebuchet MS"/>
                <a:cs typeface="Trebuchet MS"/>
              </a:rPr>
              <a:t>formula.</a:t>
            </a:r>
            <a:endParaRPr sz="2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5"/>
              </a:spcBef>
            </a:pPr>
            <a:endParaRPr sz="2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2200" spc="165">
                <a:solidFill>
                  <a:srgbClr val="00694B"/>
                </a:solidFill>
                <a:latin typeface="Trebuchet MS"/>
                <a:cs typeface="Trebuchet MS"/>
              </a:rPr>
              <a:t>5)SUMMARY</a:t>
            </a:r>
            <a:r>
              <a:rPr dirty="0" sz="2200" spc="-95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dirty="0" sz="2200" spc="145">
                <a:solidFill>
                  <a:srgbClr val="00694B"/>
                </a:solidFill>
                <a:latin typeface="Trebuchet MS"/>
                <a:cs typeface="Trebuchet MS"/>
              </a:rPr>
              <a:t>OF</a:t>
            </a:r>
            <a:r>
              <a:rPr dirty="0" sz="2200" spc="-9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dirty="0" sz="2200" spc="95">
                <a:solidFill>
                  <a:srgbClr val="00694B"/>
                </a:solidFill>
                <a:latin typeface="Trebuchet MS"/>
                <a:cs typeface="Trebuchet MS"/>
              </a:rPr>
              <a:t>PIVOT</a:t>
            </a:r>
            <a:r>
              <a:rPr dirty="0" sz="2200" spc="-95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dirty="0" sz="2200" spc="145">
                <a:solidFill>
                  <a:srgbClr val="00694B"/>
                </a:solidFill>
                <a:latin typeface="Trebuchet MS"/>
                <a:cs typeface="Trebuchet MS"/>
              </a:rPr>
              <a:t>LEVEL</a:t>
            </a:r>
            <a:endParaRPr sz="2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5"/>
              </a:spcBef>
            </a:pPr>
            <a:endParaRPr sz="2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2200" spc="80">
                <a:solidFill>
                  <a:srgbClr val="00694B"/>
                </a:solidFill>
                <a:latin typeface="Trebuchet MS"/>
                <a:cs typeface="Trebuchet MS"/>
              </a:rPr>
              <a:t>Segregating</a:t>
            </a:r>
            <a:r>
              <a:rPr dirty="0" sz="2200" spc="-85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dirty="0" sz="2200" spc="125">
                <a:solidFill>
                  <a:srgbClr val="00694B"/>
                </a:solidFill>
                <a:latin typeface="Trebuchet MS"/>
                <a:cs typeface="Trebuchet MS"/>
              </a:rPr>
              <a:t>od</a:t>
            </a:r>
            <a:r>
              <a:rPr dirty="0" sz="2200" spc="-85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dirty="0" sz="2200" spc="-10">
                <a:solidFill>
                  <a:srgbClr val="00694B"/>
                </a:solidFill>
                <a:latin typeface="Trebuchet MS"/>
                <a:cs typeface="Trebuchet MS"/>
              </a:rPr>
              <a:t>certain</a:t>
            </a:r>
            <a:r>
              <a:rPr dirty="0" sz="2200" spc="-85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dirty="0" sz="2200">
                <a:solidFill>
                  <a:srgbClr val="00694B"/>
                </a:solidFill>
                <a:latin typeface="Trebuchet MS"/>
                <a:cs typeface="Trebuchet MS"/>
              </a:rPr>
              <a:t>features</a:t>
            </a:r>
            <a:r>
              <a:rPr dirty="0" sz="2200" spc="-85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dirty="0" sz="2200">
                <a:solidFill>
                  <a:srgbClr val="00694B"/>
                </a:solidFill>
                <a:latin typeface="Trebuchet MS"/>
                <a:cs typeface="Trebuchet MS"/>
              </a:rPr>
              <a:t>to</a:t>
            </a:r>
            <a:r>
              <a:rPr dirty="0" sz="2200" spc="-85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dirty="0" sz="2200">
                <a:solidFill>
                  <a:srgbClr val="00694B"/>
                </a:solidFill>
                <a:latin typeface="Trebuchet MS"/>
                <a:cs typeface="Trebuchet MS"/>
              </a:rPr>
              <a:t>rows,</a:t>
            </a:r>
            <a:r>
              <a:rPr dirty="0" sz="2200" spc="-8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dirty="0" sz="2200" spc="45">
                <a:solidFill>
                  <a:srgbClr val="00694B"/>
                </a:solidFill>
                <a:latin typeface="Trebuchet MS"/>
                <a:cs typeface="Trebuchet MS"/>
              </a:rPr>
              <a:t>columns,</a:t>
            </a:r>
            <a:r>
              <a:rPr dirty="0" sz="2200" spc="-85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dirty="0" sz="2200" spc="65">
                <a:solidFill>
                  <a:srgbClr val="00694B"/>
                </a:solidFill>
                <a:latin typeface="Trebuchet MS"/>
                <a:cs typeface="Trebuchet MS"/>
              </a:rPr>
              <a:t>heading</a:t>
            </a:r>
            <a:r>
              <a:rPr dirty="0" sz="2200" spc="-85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dirty="0" sz="2200" spc="80">
                <a:solidFill>
                  <a:srgbClr val="00694B"/>
                </a:solidFill>
                <a:latin typeface="Trebuchet MS"/>
                <a:cs typeface="Trebuchet MS"/>
              </a:rPr>
              <a:t>and</a:t>
            </a:r>
            <a:r>
              <a:rPr dirty="0" sz="2200" spc="-85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dirty="0" sz="2200" spc="145">
                <a:solidFill>
                  <a:srgbClr val="00694B"/>
                </a:solidFill>
                <a:latin typeface="Trebuchet MS"/>
                <a:cs typeface="Trebuchet MS"/>
              </a:rPr>
              <a:t>so</a:t>
            </a:r>
            <a:r>
              <a:rPr dirty="0" sz="2200" spc="-85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dirty="0" sz="2200" spc="-25">
                <a:solidFill>
                  <a:srgbClr val="00694B"/>
                </a:solidFill>
                <a:latin typeface="Trebuchet MS"/>
                <a:cs typeface="Trebuchet MS"/>
              </a:rPr>
              <a:t>on.</a:t>
            </a:r>
            <a:endParaRPr sz="2200">
              <a:latin typeface="Trebuchet MS"/>
              <a:cs typeface="Trebuchet MS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75837" y="1535447"/>
            <a:ext cx="6647496" cy="721359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Divisha Jain</dc:creator>
  <cp:keywords>DAGPZWCVppY,BAFPTGglkcA</cp:keywords>
  <dc:title>Green Modern Analysis of Results Presentation</dc:title>
  <dcterms:created xsi:type="dcterms:W3CDTF">2024-08-31T07:27:05Z</dcterms:created>
  <dcterms:modified xsi:type="dcterms:W3CDTF">2024-08-31T07:27:05Z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2024-08-31T00:00:00Z</vt:filetime>
  </property>
  <property fmtid="{D5CDD505-2E9C-101B-9397-08002B2CF9AE}" pid="3" name="Creator">
    <vt:lpwstr>Canva</vt:lpwstr>
  </property>
  <property fmtid="{D5CDD505-2E9C-101B-9397-08002B2CF9AE}" pid="4" name="LastSaved">
    <vt:filetime>2024-08-31T00:00:00Z</vt:filetime>
  </property>
  <property fmtid="{D5CDD505-2E9C-101B-9397-08002B2CF9AE}" pid="5" name="Producer">
    <vt:lpwstr>Canva</vt:lpwstr>
  </property>
</Properties>
</file>