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0" r:id="rId1"/>
  </p:sldMasterIdLst>
  <p:notesMasterIdLst>
    <p:notesMasterId r:id="rId21"/>
  </p:notesMasterIdLst>
  <p:sldIdLst>
    <p:sldId id="371" r:id="rId2"/>
    <p:sldId id="372" r:id="rId3"/>
    <p:sldId id="373" r:id="rId4"/>
    <p:sldId id="374" r:id="rId5"/>
    <p:sldId id="375" r:id="rId6"/>
    <p:sldId id="376" r:id="rId7"/>
    <p:sldId id="377" r:id="rId8"/>
    <p:sldId id="378" r:id="rId9"/>
    <p:sldId id="379" r:id="rId10"/>
    <p:sldId id="380" r:id="rId11"/>
    <p:sldId id="381" r:id="rId12"/>
    <p:sldId id="382" r:id="rId13"/>
    <p:sldId id="384" r:id="rId14"/>
    <p:sldId id="385" r:id="rId15"/>
    <p:sldId id="386" r:id="rId16"/>
    <p:sldId id="387" r:id="rId17"/>
    <p:sldId id="388" r:id="rId18"/>
    <p:sldId id="389" r:id="rId19"/>
    <p:sldId id="390" r:id="rId20"/>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619" autoAdjust="0"/>
    <p:restoredTop sz="86380" autoAdjust="0"/>
  </p:normalViewPr>
  <p:slideViewPr>
    <p:cSldViewPr>
      <p:cViewPr varScale="1">
        <p:scale>
          <a:sx n="85" d="100"/>
          <a:sy n="85" d="100"/>
        </p:scale>
        <p:origin x="294" y="60"/>
      </p:cViewPr>
      <p:guideLst>
        <p:guide orient="horz" pos="1620"/>
        <p:guide pos="2880"/>
      </p:guideLst>
    </p:cSldViewPr>
  </p:slideViewPr>
  <p:outlineViewPr>
    <p:cViewPr>
      <p:scale>
        <a:sx n="33" d="100"/>
        <a:sy n="33" d="100"/>
      </p:scale>
      <p:origin x="246" y="18077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36"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a:p>
        </p:txBody>
      </p:sp>
      <p:sp>
        <p:nvSpPr>
          <p:cNvPr id="1048737"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A8ADFD5B-A66C-449C-B6E8-FB716D07777D}" type="datetimeFigureOut">
              <a:rPr lang="en-US" smtClean="0"/>
              <a:pPr/>
              <a:t>4/26/2023</a:t>
            </a:fld>
            <a:endParaRPr lang="en-US"/>
          </a:p>
        </p:txBody>
      </p:sp>
      <p:sp>
        <p:nvSpPr>
          <p:cNvPr id="1048738"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1048739"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40"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1048741"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CA5D3BF3-D352-46FC-8343-31F56E6730EA}" type="slidenum">
              <a:rPr lang="en-US" smtClean="0"/>
              <a:pPr/>
              <a:t>‹#›</a:t>
            </a:fld>
            <a:endParaRPr lang="en-US"/>
          </a:p>
        </p:txBody>
      </p:sp>
    </p:spTree>
    <p:extLst>
      <p:ext uri="{BB962C8B-B14F-4D97-AF65-F5344CB8AC3E}">
        <p14:creationId xmlns:p14="http://schemas.microsoft.com/office/powerpoint/2010/main" val="1734013357"/>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Slide Image Placeholder 1"/>
          <p:cNvSpPr>
            <a:spLocks noGrp="1" noRot="1" noChangeAspect="1"/>
          </p:cNvSpPr>
          <p:nvPr>
            <p:ph type="sldImg"/>
          </p:nvPr>
        </p:nvSpPr>
        <p:spPr>
          <a:xfrm>
            <a:off x="381000" y="685800"/>
            <a:ext cx="6096000" cy="3429000"/>
          </a:xfrm>
        </p:spPr>
      </p:sp>
      <p:sp>
        <p:nvSpPr>
          <p:cNvPr id="1048600" name="Notes Placeholder 2"/>
          <p:cNvSpPr>
            <a:spLocks noGrp="1"/>
          </p:cNvSpPr>
          <p:nvPr>
            <p:ph type="body" idx="1"/>
          </p:nvPr>
        </p:nvSpPr>
        <p:spPr/>
        <p:txBody>
          <a:bodyPr>
            <a:normAutofit/>
          </a:bodyPr>
          <a:lstStyle/>
          <a:p>
            <a:endParaRPr lang="en-US" dirty="0"/>
          </a:p>
        </p:txBody>
      </p:sp>
      <p:sp>
        <p:nvSpPr>
          <p:cNvPr id="1048601" name="Slide Number Placeholder 3"/>
          <p:cNvSpPr>
            <a:spLocks noGrp="1"/>
          </p:cNvSpPr>
          <p:nvPr>
            <p:ph type="sldNum" sz="quarter" idx="10"/>
          </p:nvPr>
        </p:nvSpPr>
        <p:spPr/>
        <p:txBody>
          <a:bodyPr/>
          <a:lstStyle/>
          <a:p>
            <a:fld id="{CA5D3BF3-D352-46FC-8343-31F56E6730EA}" type="slidenum">
              <a:rPr lang="en-US" smtClean="0"/>
              <a:pPr/>
              <a:t>1</a:t>
            </a:fld>
            <a:endParaRPr lang="en-US"/>
          </a:p>
        </p:txBody>
      </p:sp>
    </p:spTree>
    <p:extLst>
      <p:ext uri="{BB962C8B-B14F-4D97-AF65-F5344CB8AC3E}">
        <p14:creationId xmlns:p14="http://schemas.microsoft.com/office/powerpoint/2010/main" val="688385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Slide Image Placeholder 1"/>
          <p:cNvSpPr>
            <a:spLocks noGrp="1" noRot="1" noChangeAspect="1"/>
          </p:cNvSpPr>
          <p:nvPr>
            <p:ph type="sldImg"/>
          </p:nvPr>
        </p:nvSpPr>
        <p:spPr>
          <a:xfrm>
            <a:off x="381000" y="685800"/>
            <a:ext cx="6096000" cy="3429000"/>
          </a:xfrm>
        </p:spPr>
      </p:sp>
      <p:sp>
        <p:nvSpPr>
          <p:cNvPr id="1048611" name="Notes Placeholder 2"/>
          <p:cNvSpPr>
            <a:spLocks noGrp="1"/>
          </p:cNvSpPr>
          <p:nvPr>
            <p:ph type="body" idx="1"/>
          </p:nvPr>
        </p:nvSpPr>
        <p:spPr/>
        <p:txBody>
          <a:bodyPr>
            <a:normAutofit/>
          </a:bodyPr>
          <a:lstStyle/>
          <a:p>
            <a:endParaRPr lang="en-US"/>
          </a:p>
        </p:txBody>
      </p:sp>
      <p:sp>
        <p:nvSpPr>
          <p:cNvPr id="1048612" name="Slide Number Placeholder 3"/>
          <p:cNvSpPr>
            <a:spLocks noGrp="1"/>
          </p:cNvSpPr>
          <p:nvPr>
            <p:ph type="sldNum" sz="quarter" idx="10"/>
          </p:nvPr>
        </p:nvSpPr>
        <p:spPr/>
        <p:txBody>
          <a:bodyPr/>
          <a:lstStyle/>
          <a:p>
            <a:fld id="{CA5D3BF3-D352-46FC-8343-31F56E6730EA}" type="slidenum">
              <a:rPr lang="en-US" smtClean="0"/>
              <a:pPr/>
              <a:t>3</a:t>
            </a:fld>
            <a:endParaRPr lang="en-US"/>
          </a:p>
        </p:txBody>
      </p:sp>
    </p:spTree>
    <p:extLst>
      <p:ext uri="{BB962C8B-B14F-4D97-AF65-F5344CB8AC3E}">
        <p14:creationId xmlns:p14="http://schemas.microsoft.com/office/powerpoint/2010/main" val="2616540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Slide Image Placeholder 1"/>
          <p:cNvSpPr>
            <a:spLocks noGrp="1" noRot="1" noChangeAspect="1"/>
          </p:cNvSpPr>
          <p:nvPr>
            <p:ph type="sldImg"/>
          </p:nvPr>
        </p:nvSpPr>
        <p:spPr/>
      </p:sp>
      <p:sp>
        <p:nvSpPr>
          <p:cNvPr id="1048680" name="Notes Placeholder 2"/>
          <p:cNvSpPr>
            <a:spLocks noGrp="1"/>
          </p:cNvSpPr>
          <p:nvPr>
            <p:ph type="body" idx="1"/>
          </p:nvPr>
        </p:nvSpPr>
        <p:spPr/>
        <p:txBody>
          <a:bodyPr>
            <a:normAutofit/>
          </a:bodyPr>
          <a:lstStyle/>
          <a:p>
            <a:endParaRPr lang="en-US" dirty="0"/>
          </a:p>
        </p:txBody>
      </p:sp>
      <p:sp>
        <p:nvSpPr>
          <p:cNvPr id="1048681" name="Slide Number Placeholder 3"/>
          <p:cNvSpPr>
            <a:spLocks noGrp="1"/>
          </p:cNvSpPr>
          <p:nvPr>
            <p:ph type="sldNum" sz="quarter" idx="10"/>
          </p:nvPr>
        </p:nvSpPr>
        <p:spPr/>
        <p:txBody>
          <a:bodyPr/>
          <a:lstStyle/>
          <a:p>
            <a:fld id="{CA5D3BF3-D352-46FC-8343-31F56E6730EA}" type="slidenum">
              <a:rPr lang="en-US" smtClean="0"/>
              <a:pPr/>
              <a:t>18</a:t>
            </a:fld>
            <a:endParaRPr lang="en-US"/>
          </a:p>
        </p:txBody>
      </p:sp>
    </p:spTree>
    <p:extLst>
      <p:ext uri="{BB962C8B-B14F-4D97-AF65-F5344CB8AC3E}">
        <p14:creationId xmlns:p14="http://schemas.microsoft.com/office/powerpoint/2010/main" val="1340799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048705" name="Freeform 6"/>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048706" name="Freeform 7"/>
          <p:cNvSpPr/>
          <p:nvPr/>
        </p:nvSpPr>
        <p:spPr bwMode="auto">
          <a:xfrm>
            <a:off x="6105527"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1048707" name="Title 8"/>
          <p:cNvSpPr>
            <a:spLocks noGrp="1"/>
          </p:cNvSpPr>
          <p:nvPr>
            <p:ph type="ctrTitle"/>
          </p:nvPr>
        </p:nvSpPr>
        <p:spPr>
          <a:xfrm>
            <a:off x="429066" y="2503170"/>
            <a:ext cx="6480048" cy="172593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048708" name="Subtitle 16"/>
          <p:cNvSpPr>
            <a:spLocks noGrp="1"/>
          </p:cNvSpPr>
          <p:nvPr>
            <p:ph type="subTitle" idx="1"/>
          </p:nvPr>
        </p:nvSpPr>
        <p:spPr>
          <a:xfrm>
            <a:off x="433052" y="1158609"/>
            <a:ext cx="6480048" cy="131445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048709" name="Date Placeholder 29"/>
          <p:cNvSpPr>
            <a:spLocks noGrp="1"/>
          </p:cNvSpPr>
          <p:nvPr>
            <p:ph type="dt" sz="half" idx="10"/>
          </p:nvPr>
        </p:nvSpPr>
        <p:spPr/>
        <p:txBody>
          <a:bodyPr/>
          <a:lstStyle/>
          <a:p>
            <a:fld id="{35F7CFBA-6DA2-4FFD-9C7E-2B45C31DBD13}" type="datetime1">
              <a:rPr lang="en-US" smtClean="0"/>
              <a:pPr/>
              <a:t>4/26/2023</a:t>
            </a:fld>
            <a:endParaRPr lang="en-US"/>
          </a:p>
        </p:txBody>
      </p:sp>
      <p:sp>
        <p:nvSpPr>
          <p:cNvPr id="1048710" name="Footer Placeholder 18"/>
          <p:cNvSpPr>
            <a:spLocks noGrp="1"/>
          </p:cNvSpPr>
          <p:nvPr>
            <p:ph type="ftr" sz="quarter" idx="11"/>
          </p:nvPr>
        </p:nvSpPr>
        <p:spPr/>
        <p:txBody>
          <a:bodyPr/>
          <a:lstStyle/>
          <a:p>
            <a:pPr algn="r"/>
            <a:endParaRPr lang="en-US" dirty="0">
              <a:solidFill>
                <a:schemeClr val="tx2"/>
              </a:solidFill>
            </a:endParaRPr>
          </a:p>
        </p:txBody>
      </p:sp>
      <p:sp>
        <p:nvSpPr>
          <p:cNvPr id="1048711" name="Slide Number Placeholder 26"/>
          <p:cNvSpPr>
            <a:spLocks noGrp="1"/>
          </p:cNvSpPr>
          <p:nvPr>
            <p:ph type="sldNum" sz="quarter" idx="12"/>
          </p:nvPr>
        </p:nvSpPr>
        <p:spPr/>
        <p:txBody>
          <a:bodyPr/>
          <a:lstStyle/>
          <a:p>
            <a:fld id="{8F82E0A0-C266-4798-8C8F-B9F91E9DA37E}" type="slidenum">
              <a:rPr lang="en-US" smtClean="0">
                <a:solidFill>
                  <a:schemeClr val="tx2"/>
                </a:solidFill>
              </a:rPr>
              <a:pPr/>
              <a:t>‹#›</a:t>
            </a:fld>
            <a:endParaRPr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25" name="Title 1"/>
          <p:cNvSpPr>
            <a:spLocks noGrp="1"/>
          </p:cNvSpPr>
          <p:nvPr>
            <p:ph type="title"/>
          </p:nvPr>
        </p:nvSpPr>
        <p:spPr/>
        <p:txBody>
          <a:bodyPr/>
          <a:lstStyle/>
          <a:p>
            <a:r>
              <a:rPr kumimoji="0" lang="en-US" smtClean="0"/>
              <a:t>Click to edit Master title style</a:t>
            </a:r>
            <a:endParaRPr kumimoji="0" lang="en-US"/>
          </a:p>
        </p:txBody>
      </p:sp>
      <p:sp>
        <p:nvSpPr>
          <p:cNvPr id="1048726"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727" name="Date Placeholder 3"/>
          <p:cNvSpPr>
            <a:spLocks noGrp="1"/>
          </p:cNvSpPr>
          <p:nvPr>
            <p:ph type="dt" sz="half" idx="10"/>
          </p:nvPr>
        </p:nvSpPr>
        <p:spPr/>
        <p:txBody>
          <a:bodyPr/>
          <a:lstStyle/>
          <a:p>
            <a:fld id="{417056F6-F676-44FA-8D44-2F97291D93EB}" type="datetime1">
              <a:rPr lang="en-US" smtClean="0"/>
              <a:pPr/>
              <a:t>4/26/2023</a:t>
            </a:fld>
            <a:endParaRPr lang="en-US" sz="1400" dirty="0">
              <a:solidFill>
                <a:schemeClr val="tx2"/>
              </a:solidFill>
            </a:endParaRPr>
          </a:p>
        </p:txBody>
      </p:sp>
      <p:sp>
        <p:nvSpPr>
          <p:cNvPr id="1048728" name="Footer Placeholder 4"/>
          <p:cNvSpPr>
            <a:spLocks noGrp="1"/>
          </p:cNvSpPr>
          <p:nvPr>
            <p:ph type="ftr" sz="quarter" idx="11"/>
          </p:nvPr>
        </p:nvSpPr>
        <p:spPr/>
        <p:txBody>
          <a:bodyPr/>
          <a:lstStyle/>
          <a:p>
            <a:pPr algn="r"/>
            <a:endParaRPr lang="en-US" sz="1400" dirty="0">
              <a:solidFill>
                <a:schemeClr val="tx2"/>
              </a:solidFill>
            </a:endParaRPr>
          </a:p>
        </p:txBody>
      </p:sp>
      <p:sp>
        <p:nvSpPr>
          <p:cNvPr id="1048729"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97" name="Vertical Title 1"/>
          <p:cNvSpPr>
            <a:spLocks noGrp="1"/>
          </p:cNvSpPr>
          <p:nvPr>
            <p:ph type="title" orient="vert"/>
          </p:nvPr>
        </p:nvSpPr>
        <p:spPr>
          <a:xfrm>
            <a:off x="6629399" y="205979"/>
            <a:ext cx="2057401" cy="4388644"/>
          </a:xfrm>
        </p:spPr>
        <p:txBody>
          <a:bodyPr vert="eaVert"/>
          <a:lstStyle/>
          <a:p>
            <a:r>
              <a:rPr kumimoji="0" lang="en-US" smtClean="0"/>
              <a:t>Click to edit Master title style</a:t>
            </a:r>
            <a:endParaRPr kumimoji="0" lang="en-US"/>
          </a:p>
        </p:txBody>
      </p:sp>
      <p:sp>
        <p:nvSpPr>
          <p:cNvPr id="1048698" name="Vertical Text Placeholder 2"/>
          <p:cNvSpPr>
            <a:spLocks noGrp="1"/>
          </p:cNvSpPr>
          <p:nvPr>
            <p:ph type="body" orient="vert" idx="1"/>
          </p:nvPr>
        </p:nvSpPr>
        <p:spPr>
          <a:xfrm>
            <a:off x="457200" y="205979"/>
            <a:ext cx="6019801"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99" name="Date Placeholder 3"/>
          <p:cNvSpPr>
            <a:spLocks noGrp="1"/>
          </p:cNvSpPr>
          <p:nvPr>
            <p:ph type="dt" sz="half" idx="10"/>
          </p:nvPr>
        </p:nvSpPr>
        <p:spPr/>
        <p:txBody>
          <a:bodyPr/>
          <a:lstStyle/>
          <a:p>
            <a:fld id="{56EB41C7-89A8-491F-A500-D823C684ECC0}" type="datetime1">
              <a:rPr lang="en-US" smtClean="0"/>
              <a:pPr/>
              <a:t>4/26/2023</a:t>
            </a:fld>
            <a:endParaRPr lang="en-US" sz="1400" dirty="0">
              <a:solidFill>
                <a:schemeClr val="tx2"/>
              </a:solidFill>
            </a:endParaRPr>
          </a:p>
        </p:txBody>
      </p:sp>
      <p:sp>
        <p:nvSpPr>
          <p:cNvPr id="1048700" name="Footer Placeholder 4"/>
          <p:cNvSpPr>
            <a:spLocks noGrp="1"/>
          </p:cNvSpPr>
          <p:nvPr>
            <p:ph type="ftr" sz="quarter" idx="11"/>
          </p:nvPr>
        </p:nvSpPr>
        <p:spPr/>
        <p:txBody>
          <a:bodyPr/>
          <a:lstStyle/>
          <a:p>
            <a:pPr algn="r"/>
            <a:endParaRPr lang="en-US" sz="1400" dirty="0">
              <a:solidFill>
                <a:schemeClr val="tx2"/>
              </a:solidFill>
            </a:endParaRPr>
          </a:p>
        </p:txBody>
      </p:sp>
      <p:sp>
        <p:nvSpPr>
          <p:cNvPr id="1048701"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3" name="Title 1"/>
          <p:cNvSpPr>
            <a:spLocks noGrp="1"/>
          </p:cNvSpPr>
          <p:nvPr>
            <p:ph type="title"/>
          </p:nvPr>
        </p:nvSpPr>
        <p:spPr/>
        <p:txBody>
          <a:bodyPr/>
          <a:lstStyle>
            <a:lvl1pPr algn="l"/>
          </a:lstStyle>
          <a:p>
            <a:r>
              <a:rPr kumimoji="0" lang="en-US" smtClean="0"/>
              <a:t>Click to edit Master title style</a:t>
            </a:r>
            <a:endParaRPr kumimoji="0" lang="en-US"/>
          </a:p>
        </p:txBody>
      </p:sp>
      <p:sp>
        <p:nvSpPr>
          <p:cNvPr id="1048584"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585" name="Date Placeholder 3"/>
          <p:cNvSpPr>
            <a:spLocks noGrp="1"/>
          </p:cNvSpPr>
          <p:nvPr>
            <p:ph type="dt" sz="half" idx="10"/>
          </p:nvPr>
        </p:nvSpPr>
        <p:spPr/>
        <p:txBody>
          <a:bodyPr/>
          <a:lstStyle/>
          <a:p>
            <a:fld id="{35833DFE-F9FF-4A22-85C7-B1905F879766}" type="datetime1">
              <a:rPr lang="en-US" smtClean="0"/>
              <a:pPr/>
              <a:t>4/26/2023</a:t>
            </a:fld>
            <a:endParaRPr lang="en-US"/>
          </a:p>
        </p:txBody>
      </p:sp>
      <p:sp>
        <p:nvSpPr>
          <p:cNvPr id="1048586" name="Footer Placeholder 4"/>
          <p:cNvSpPr>
            <a:spLocks noGrp="1"/>
          </p:cNvSpPr>
          <p:nvPr>
            <p:ph type="ftr" sz="quarter" idx="11"/>
          </p:nvPr>
        </p:nvSpPr>
        <p:spPr/>
        <p:txBody>
          <a:bodyPr/>
          <a:lstStyle/>
          <a:p>
            <a:pPr algn="r"/>
            <a:endParaRPr lang="en-US" sz="1400" dirty="0">
              <a:solidFill>
                <a:schemeClr val="tx2"/>
              </a:solidFill>
            </a:endParaRPr>
          </a:p>
        </p:txBody>
      </p:sp>
      <p:sp>
        <p:nvSpPr>
          <p:cNvPr id="1048587"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1048718" name="Freeform 6"/>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048719" name="Freeform 8"/>
          <p:cNvSpPr/>
          <p:nvPr/>
        </p:nvSpPr>
        <p:spPr bwMode="auto">
          <a:xfrm>
            <a:off x="6105527"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1048720" name="Title 1"/>
          <p:cNvSpPr>
            <a:spLocks noGrp="1"/>
          </p:cNvSpPr>
          <p:nvPr>
            <p:ph type="title"/>
          </p:nvPr>
        </p:nvSpPr>
        <p:spPr>
          <a:xfrm>
            <a:off x="685799" y="2687878"/>
            <a:ext cx="6629401" cy="1369772"/>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048721" name="Text Placeholder 2"/>
          <p:cNvSpPr>
            <a:spLocks noGrp="1"/>
          </p:cNvSpPr>
          <p:nvPr>
            <p:ph type="body" idx="1"/>
          </p:nvPr>
        </p:nvSpPr>
        <p:spPr>
          <a:xfrm>
            <a:off x="685799" y="1864350"/>
            <a:ext cx="6629401" cy="800016"/>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048722" name="Date Placeholder 3"/>
          <p:cNvSpPr>
            <a:spLocks noGrp="1"/>
          </p:cNvSpPr>
          <p:nvPr>
            <p:ph type="dt" sz="half" idx="10"/>
          </p:nvPr>
        </p:nvSpPr>
        <p:spPr/>
        <p:txBody>
          <a:bodyPr/>
          <a:lstStyle/>
          <a:p>
            <a:fld id="{73CBA1F6-0278-4200-9875-CECB7ACC00BE}" type="datetime1">
              <a:rPr lang="en-US" smtClean="0"/>
              <a:pPr/>
              <a:t>4/26/2023</a:t>
            </a:fld>
            <a:endParaRPr lang="en-US"/>
          </a:p>
        </p:txBody>
      </p:sp>
      <p:sp>
        <p:nvSpPr>
          <p:cNvPr id="1048723" name="Footer Placeholder 4"/>
          <p:cNvSpPr>
            <a:spLocks noGrp="1"/>
          </p:cNvSpPr>
          <p:nvPr>
            <p:ph type="ftr" sz="quarter" idx="11"/>
          </p:nvPr>
        </p:nvSpPr>
        <p:spPr/>
        <p:txBody>
          <a:bodyPr/>
          <a:lstStyle/>
          <a:p>
            <a:endParaRPr lang="en-US"/>
          </a:p>
        </p:txBody>
      </p:sp>
      <p:sp>
        <p:nvSpPr>
          <p:cNvPr id="1048724"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9" name="Title 1"/>
          <p:cNvSpPr>
            <a:spLocks noGrp="1"/>
          </p:cNvSpPr>
          <p:nvPr>
            <p:ph type="title"/>
          </p:nvPr>
        </p:nvSpPr>
        <p:spPr>
          <a:xfrm>
            <a:off x="457201" y="205979"/>
            <a:ext cx="7467600" cy="857250"/>
          </a:xfrm>
        </p:spPr>
        <p:txBody>
          <a:bodyPr/>
          <a:lstStyle/>
          <a:p>
            <a:r>
              <a:rPr kumimoji="0" lang="en-US" smtClean="0"/>
              <a:t>Click to edit Master title style</a:t>
            </a:r>
            <a:endParaRPr kumimoji="0" lang="en-US"/>
          </a:p>
        </p:txBody>
      </p:sp>
      <p:sp>
        <p:nvSpPr>
          <p:cNvPr id="1048640" name="Content Placeholder 2"/>
          <p:cNvSpPr>
            <a:spLocks noGrp="1"/>
          </p:cNvSpPr>
          <p:nvPr>
            <p:ph sz="half" idx="1"/>
          </p:nvPr>
        </p:nvSpPr>
        <p:spPr>
          <a:xfrm>
            <a:off x="457200" y="1200151"/>
            <a:ext cx="3657600" cy="3394472"/>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41" name="Content Placeholder 3"/>
          <p:cNvSpPr>
            <a:spLocks noGrp="1"/>
          </p:cNvSpPr>
          <p:nvPr>
            <p:ph sz="half" idx="2"/>
          </p:nvPr>
        </p:nvSpPr>
        <p:spPr>
          <a:xfrm>
            <a:off x="4267200" y="1200151"/>
            <a:ext cx="3657600" cy="3394472"/>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42" name="Date Placeholder 4"/>
          <p:cNvSpPr>
            <a:spLocks noGrp="1"/>
          </p:cNvSpPr>
          <p:nvPr>
            <p:ph type="dt" sz="half" idx="10"/>
          </p:nvPr>
        </p:nvSpPr>
        <p:spPr/>
        <p:txBody>
          <a:bodyPr/>
          <a:lstStyle/>
          <a:p>
            <a:fld id="{BC923F60-392B-411A-BDDA-9360ECA7056E}" type="datetime1">
              <a:rPr lang="en-US" smtClean="0"/>
              <a:pPr/>
              <a:t>4/26/2023</a:t>
            </a:fld>
            <a:endParaRPr lang="en-US"/>
          </a:p>
        </p:txBody>
      </p:sp>
      <p:sp>
        <p:nvSpPr>
          <p:cNvPr id="1048643" name="Footer Placeholder 5"/>
          <p:cNvSpPr>
            <a:spLocks noGrp="1"/>
          </p:cNvSpPr>
          <p:nvPr>
            <p:ph type="ftr" sz="quarter" idx="11"/>
          </p:nvPr>
        </p:nvSpPr>
        <p:spPr/>
        <p:txBody>
          <a:bodyPr/>
          <a:lstStyle/>
          <a:p>
            <a:endParaRPr lang="en-US"/>
          </a:p>
        </p:txBody>
      </p:sp>
      <p:sp>
        <p:nvSpPr>
          <p:cNvPr id="1048644"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48685" name="Title 1"/>
          <p:cNvSpPr>
            <a:spLocks noGrp="1"/>
          </p:cNvSpPr>
          <p:nvPr>
            <p:ph type="title"/>
          </p:nvPr>
        </p:nvSpPr>
        <p:spPr>
          <a:xfrm>
            <a:off x="457200" y="204788"/>
            <a:ext cx="8229600" cy="857250"/>
          </a:xfrm>
        </p:spPr>
        <p:txBody>
          <a:bodyPr anchor="ctr"/>
          <a:lstStyle/>
          <a:p>
            <a:r>
              <a:rPr kumimoji="0" lang="en-US" smtClean="0"/>
              <a:t>Click to edit Master title style</a:t>
            </a:r>
            <a:endParaRPr kumimoji="0" lang="en-US"/>
          </a:p>
        </p:txBody>
      </p:sp>
      <p:sp>
        <p:nvSpPr>
          <p:cNvPr id="1048686" name="Text Placeholder 2"/>
          <p:cNvSpPr>
            <a:spLocks noGrp="1"/>
          </p:cNvSpPr>
          <p:nvPr>
            <p:ph type="body" idx="1"/>
          </p:nvPr>
        </p:nvSpPr>
        <p:spPr>
          <a:xfrm>
            <a:off x="457200" y="4114800"/>
            <a:ext cx="4040188" cy="62865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687" name="Text Placeholder 3"/>
          <p:cNvSpPr>
            <a:spLocks noGrp="1"/>
          </p:cNvSpPr>
          <p:nvPr>
            <p:ph type="body" sz="half" idx="3"/>
          </p:nvPr>
        </p:nvSpPr>
        <p:spPr>
          <a:xfrm>
            <a:off x="4645028" y="4114800"/>
            <a:ext cx="4041774" cy="62865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688" name="Content Placeholder 4"/>
          <p:cNvSpPr>
            <a:spLocks noGrp="1"/>
          </p:cNvSpPr>
          <p:nvPr>
            <p:ph sz="quarter" idx="2"/>
          </p:nvPr>
        </p:nvSpPr>
        <p:spPr>
          <a:xfrm>
            <a:off x="457200" y="1137685"/>
            <a:ext cx="4040188"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89" name="Content Placeholder 5"/>
          <p:cNvSpPr>
            <a:spLocks noGrp="1"/>
          </p:cNvSpPr>
          <p:nvPr>
            <p:ph sz="quarter" idx="4"/>
          </p:nvPr>
        </p:nvSpPr>
        <p:spPr>
          <a:xfrm>
            <a:off x="4645028" y="1137685"/>
            <a:ext cx="4041774"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90" name="Date Placeholder 6"/>
          <p:cNvSpPr>
            <a:spLocks noGrp="1"/>
          </p:cNvSpPr>
          <p:nvPr>
            <p:ph type="dt" sz="half" idx="10"/>
          </p:nvPr>
        </p:nvSpPr>
        <p:spPr/>
        <p:txBody>
          <a:bodyPr/>
          <a:lstStyle/>
          <a:p>
            <a:fld id="{ADEF86C7-3533-4790-9011-D69A4EE6584E}" type="datetime1">
              <a:rPr lang="en-US" smtClean="0"/>
              <a:pPr/>
              <a:t>4/26/2023</a:t>
            </a:fld>
            <a:endParaRPr lang="en-US"/>
          </a:p>
        </p:txBody>
      </p:sp>
      <p:sp>
        <p:nvSpPr>
          <p:cNvPr id="1048691" name="Footer Placeholder 7"/>
          <p:cNvSpPr>
            <a:spLocks noGrp="1"/>
          </p:cNvSpPr>
          <p:nvPr>
            <p:ph type="ftr" sz="quarter" idx="11"/>
          </p:nvPr>
        </p:nvSpPr>
        <p:spPr/>
        <p:txBody>
          <a:bodyPr/>
          <a:lstStyle/>
          <a:p>
            <a:endParaRPr lang="en-US"/>
          </a:p>
        </p:txBody>
      </p:sp>
      <p:sp>
        <p:nvSpPr>
          <p:cNvPr id="1048692"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93" name="Title 1"/>
          <p:cNvSpPr>
            <a:spLocks noGrp="1"/>
          </p:cNvSpPr>
          <p:nvPr>
            <p:ph type="title"/>
          </p:nvPr>
        </p:nvSpPr>
        <p:spPr>
          <a:xfrm>
            <a:off x="457200" y="205740"/>
            <a:ext cx="7470649" cy="857250"/>
          </a:xfrm>
        </p:spPr>
        <p:txBody>
          <a:bodyPr anchor="ctr"/>
          <a:lstStyle>
            <a:lvl1pPr algn="l">
              <a:defRPr sz="4600"/>
            </a:lvl1pPr>
          </a:lstStyle>
          <a:p>
            <a:r>
              <a:rPr kumimoji="0" lang="en-US" smtClean="0"/>
              <a:t>Click to edit Master title style</a:t>
            </a:r>
            <a:endParaRPr kumimoji="0" lang="en-US"/>
          </a:p>
        </p:txBody>
      </p:sp>
      <p:sp>
        <p:nvSpPr>
          <p:cNvPr id="1048694" name="Date Placeholder 6"/>
          <p:cNvSpPr>
            <a:spLocks noGrp="1"/>
          </p:cNvSpPr>
          <p:nvPr>
            <p:ph type="dt" sz="half" idx="10"/>
          </p:nvPr>
        </p:nvSpPr>
        <p:spPr/>
        <p:txBody>
          <a:bodyPr/>
          <a:lstStyle/>
          <a:p>
            <a:fld id="{F9DC83B7-8460-4419-9087-BEBBFF053630}" type="datetime1">
              <a:rPr lang="en-US" smtClean="0"/>
              <a:pPr/>
              <a:t>4/26/2023</a:t>
            </a:fld>
            <a:endParaRPr lang="en-US"/>
          </a:p>
        </p:txBody>
      </p:sp>
      <p:sp>
        <p:nvSpPr>
          <p:cNvPr id="1048695" name="Slide Number Placeholder 7"/>
          <p:cNvSpPr>
            <a:spLocks noGrp="1"/>
          </p:cNvSpPr>
          <p:nvPr>
            <p:ph type="sldNum" sz="quarter" idx="11"/>
          </p:nvPr>
        </p:nvSpPr>
        <p:spPr/>
        <p:txBody>
          <a:bodyPr/>
          <a:lstStyle/>
          <a:p>
            <a:fld id="{A3F7CB7D-F184-43C7-B6FD-03D728E1BBFF}" type="slidenum">
              <a:rPr lang="en-US" smtClean="0">
                <a:solidFill>
                  <a:srgbClr val="FFFFFF"/>
                </a:solidFill>
              </a:rPr>
              <a:pPr/>
              <a:t>‹#›</a:t>
            </a:fld>
            <a:endParaRPr lang="en-US" dirty="0">
              <a:solidFill>
                <a:srgbClr val="FFFFFF"/>
              </a:solidFill>
            </a:endParaRPr>
          </a:p>
        </p:txBody>
      </p:sp>
      <p:sp>
        <p:nvSpPr>
          <p:cNvPr id="1048696"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02" name="Date Placeholder 1"/>
          <p:cNvSpPr>
            <a:spLocks noGrp="1"/>
          </p:cNvSpPr>
          <p:nvPr>
            <p:ph type="dt" sz="half" idx="10"/>
          </p:nvPr>
        </p:nvSpPr>
        <p:spPr/>
        <p:txBody>
          <a:bodyPr/>
          <a:lstStyle/>
          <a:p>
            <a:fld id="{7B0EC8CA-E2B1-410E-B106-4232B75A9152}" type="datetime1">
              <a:rPr lang="en-US" smtClean="0"/>
              <a:pPr/>
              <a:t>4/26/2023</a:t>
            </a:fld>
            <a:endParaRPr lang="en-US"/>
          </a:p>
        </p:txBody>
      </p:sp>
      <p:sp>
        <p:nvSpPr>
          <p:cNvPr id="1048703" name="Footer Placeholder 2"/>
          <p:cNvSpPr>
            <a:spLocks noGrp="1"/>
          </p:cNvSpPr>
          <p:nvPr>
            <p:ph type="ftr" sz="quarter" idx="11"/>
          </p:nvPr>
        </p:nvSpPr>
        <p:spPr/>
        <p:txBody>
          <a:bodyPr/>
          <a:lstStyle/>
          <a:p>
            <a:endParaRPr lang="en-US" dirty="0"/>
          </a:p>
        </p:txBody>
      </p:sp>
      <p:sp>
        <p:nvSpPr>
          <p:cNvPr id="1048704" name="Slide Number Placeholder 3"/>
          <p:cNvSpPr>
            <a:spLocks noGrp="1"/>
          </p:cNvSpPr>
          <p:nvPr>
            <p:ph type="sldNum" sz="quarter" idx="12"/>
          </p:nvPr>
        </p:nvSpPr>
        <p:spPr/>
        <p:txBody>
          <a:bodyPr/>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30" name="Title 1"/>
          <p:cNvSpPr>
            <a:spLocks noGrp="1"/>
          </p:cNvSpPr>
          <p:nvPr>
            <p:ph type="title"/>
          </p:nvPr>
        </p:nvSpPr>
        <p:spPr>
          <a:xfrm>
            <a:off x="457201" y="889146"/>
            <a:ext cx="3200400" cy="547688"/>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1048731" name="Text Placeholder 2"/>
          <p:cNvSpPr>
            <a:spLocks noGrp="1"/>
          </p:cNvSpPr>
          <p:nvPr>
            <p:ph type="body" idx="2"/>
          </p:nvPr>
        </p:nvSpPr>
        <p:spPr>
          <a:xfrm>
            <a:off x="457200" y="160818"/>
            <a:ext cx="2743200" cy="6858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048732" name="Content Placeholder 3"/>
          <p:cNvSpPr>
            <a:spLocks noGrp="1"/>
          </p:cNvSpPr>
          <p:nvPr>
            <p:ph sz="half" idx="1"/>
          </p:nvPr>
        </p:nvSpPr>
        <p:spPr>
          <a:xfrm>
            <a:off x="457201" y="1485900"/>
            <a:ext cx="7086601" cy="28575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733" name="Date Placeholder 4"/>
          <p:cNvSpPr>
            <a:spLocks noGrp="1"/>
          </p:cNvSpPr>
          <p:nvPr>
            <p:ph type="dt" sz="half" idx="10"/>
          </p:nvPr>
        </p:nvSpPr>
        <p:spPr/>
        <p:txBody>
          <a:bodyPr/>
          <a:lstStyle/>
          <a:p>
            <a:fld id="{AE61821D-CFE0-4EF3-8F05-E1BA0F59C562}" type="datetime1">
              <a:rPr lang="en-US" smtClean="0"/>
              <a:pPr/>
              <a:t>4/26/2023</a:t>
            </a:fld>
            <a:endParaRPr lang="en-US"/>
          </a:p>
        </p:txBody>
      </p:sp>
      <p:sp>
        <p:nvSpPr>
          <p:cNvPr id="1048734" name="Footer Placeholder 5"/>
          <p:cNvSpPr>
            <a:spLocks noGrp="1"/>
          </p:cNvSpPr>
          <p:nvPr>
            <p:ph type="ftr" sz="quarter" idx="11"/>
          </p:nvPr>
        </p:nvSpPr>
        <p:spPr/>
        <p:txBody>
          <a:bodyPr/>
          <a:lstStyle/>
          <a:p>
            <a:endParaRPr lang="en-US"/>
          </a:p>
        </p:txBody>
      </p:sp>
      <p:sp>
        <p:nvSpPr>
          <p:cNvPr id="1048735" name="Slide Number Placeholder 6"/>
          <p:cNvSpPr>
            <a:spLocks noGrp="1"/>
          </p:cNvSpPr>
          <p:nvPr>
            <p:ph type="sldNum" sz="quarter" idx="12"/>
          </p:nvPr>
        </p:nvSpPr>
        <p:spPr>
          <a:xfrm>
            <a:off x="8156449" y="4816548"/>
            <a:ext cx="762000" cy="273844"/>
          </a:xfrm>
        </p:spPr>
        <p:txBody>
          <a:bodyPr/>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712" name="Title 1"/>
          <p:cNvSpPr>
            <a:spLocks noGrp="1"/>
          </p:cNvSpPr>
          <p:nvPr>
            <p:ph type="title"/>
          </p:nvPr>
        </p:nvSpPr>
        <p:spPr>
          <a:xfrm>
            <a:off x="5556734" y="1279282"/>
            <a:ext cx="3053868" cy="940356"/>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1048713" name="Picture Placeholder 2"/>
          <p:cNvSpPr>
            <a:spLocks noGrp="1"/>
          </p:cNvSpPr>
          <p:nvPr>
            <p:ph type="pic" idx="1"/>
          </p:nvPr>
        </p:nvSpPr>
        <p:spPr>
          <a:xfrm>
            <a:off x="1065629" y="764930"/>
            <a:ext cx="4114800" cy="3086100"/>
          </a:xfrm>
          <a:prstGeom prst="ellipse">
            <a:avLst/>
          </a:prstGeom>
          <a:solidFill>
            <a:schemeClr val="bg2">
              <a:shade val="50000"/>
            </a:schemeClr>
          </a:solidFill>
          <a:ln w="50800" cap="flat">
            <a:solidFill>
              <a:schemeClr val="bg2"/>
            </a:solidFill>
            <a:miter lim="800000"/>
          </a:ln>
          <a:effectLst>
            <a:outerShdw blurRad="152000" dist="345000" dir="5400000" sx="-79999" sy="-17999"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1048714" name="Text Placeholder 3"/>
          <p:cNvSpPr>
            <a:spLocks noGrp="1"/>
          </p:cNvSpPr>
          <p:nvPr>
            <p:ph type="body" sz="half" idx="2"/>
          </p:nvPr>
        </p:nvSpPr>
        <p:spPr>
          <a:xfrm>
            <a:off x="5556734" y="2249074"/>
            <a:ext cx="3053867" cy="199761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1048715" name="Date Placeholder 4"/>
          <p:cNvSpPr>
            <a:spLocks noGrp="1"/>
          </p:cNvSpPr>
          <p:nvPr>
            <p:ph type="dt" sz="half" idx="10"/>
          </p:nvPr>
        </p:nvSpPr>
        <p:spPr>
          <a:xfrm>
            <a:off x="457200" y="4816548"/>
            <a:ext cx="2133600" cy="273844"/>
          </a:xfrm>
        </p:spPr>
        <p:txBody>
          <a:bodyPr/>
          <a:lstStyle/>
          <a:p>
            <a:fld id="{79844776-2AF6-4D46-9CE5-C5E9E77F89BF}" type="datetime1">
              <a:rPr lang="en-US" smtClean="0"/>
              <a:pPr/>
              <a:t>4/26/2023</a:t>
            </a:fld>
            <a:endParaRPr lang="en-US"/>
          </a:p>
        </p:txBody>
      </p:sp>
      <p:sp>
        <p:nvSpPr>
          <p:cNvPr id="1048716" name="Footer Placeholder 5"/>
          <p:cNvSpPr>
            <a:spLocks noGrp="1"/>
          </p:cNvSpPr>
          <p:nvPr>
            <p:ph type="ftr" sz="quarter" idx="11"/>
          </p:nvPr>
        </p:nvSpPr>
        <p:spPr/>
        <p:txBody>
          <a:bodyPr/>
          <a:lstStyle/>
          <a:p>
            <a:endParaRPr lang="en-US" dirty="0"/>
          </a:p>
        </p:txBody>
      </p:sp>
      <p:sp>
        <p:nvSpPr>
          <p:cNvPr id="104871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pPr algn="ctr"/>
              <a:t>‹#›</a:t>
            </a:fld>
            <a:endParaRPr lang="en-US" sz="28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48576" name="Freeform 11"/>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048577" name="Freeform 15"/>
          <p:cNvSpPr/>
          <p:nvPr/>
        </p:nvSpPr>
        <p:spPr bwMode="auto">
          <a:xfrm>
            <a:off x="7315200" y="0"/>
            <a:ext cx="1828800"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1048578" name="Title Placeholder 8"/>
          <p:cNvSpPr>
            <a:spLocks noGrp="1"/>
          </p:cNvSpPr>
          <p:nvPr>
            <p:ph type="title"/>
          </p:nvPr>
        </p:nvSpPr>
        <p:spPr>
          <a:xfrm>
            <a:off x="457201" y="205979"/>
            <a:ext cx="7467600" cy="85725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1048579" name="Text Placeholder 29"/>
          <p:cNvSpPr>
            <a:spLocks noGrp="1"/>
          </p:cNvSpPr>
          <p:nvPr>
            <p:ph type="body" idx="1"/>
          </p:nvPr>
        </p:nvSpPr>
        <p:spPr>
          <a:xfrm>
            <a:off x="457201" y="1200151"/>
            <a:ext cx="7467600" cy="339447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48580" name="Date Placeholder 9"/>
          <p:cNvSpPr>
            <a:spLocks noGrp="1"/>
          </p:cNvSpPr>
          <p:nvPr>
            <p:ph type="dt" sz="half" idx="2"/>
          </p:nvPr>
        </p:nvSpPr>
        <p:spPr>
          <a:xfrm>
            <a:off x="457200" y="4816548"/>
            <a:ext cx="2133600" cy="273844"/>
          </a:xfrm>
          <a:prstGeom prst="rect">
            <a:avLst/>
          </a:prstGeom>
        </p:spPr>
        <p:txBody>
          <a:bodyPr vert="horz" bIns="0" anchor="b"/>
          <a:lstStyle>
            <a:lvl1pPr algn="l" eaLnBrk="1" latinLnBrk="0" hangingPunct="1">
              <a:defRPr kumimoji="0" sz="1000">
                <a:solidFill>
                  <a:schemeClr val="tx2">
                    <a:shade val="50000"/>
                  </a:schemeClr>
                </a:solidFill>
              </a:defRPr>
            </a:lvl1pPr>
          </a:lstStyle>
          <a:p>
            <a:fld id="{F5245398-7F5B-4848-8D27-0599E84AA38E}" type="datetime1">
              <a:rPr lang="en-US" smtClean="0"/>
              <a:pPr/>
              <a:t>4/26/2023</a:t>
            </a:fld>
            <a:endParaRPr lang="en-US" sz="1400" dirty="0">
              <a:solidFill>
                <a:schemeClr val="tx2"/>
              </a:solidFill>
            </a:endParaRPr>
          </a:p>
        </p:txBody>
      </p:sp>
      <p:sp>
        <p:nvSpPr>
          <p:cNvPr id="1048581" name="Footer Placeholder 21"/>
          <p:cNvSpPr>
            <a:spLocks noGrp="1"/>
          </p:cNvSpPr>
          <p:nvPr>
            <p:ph type="ftr" sz="quarter" idx="3"/>
          </p:nvPr>
        </p:nvSpPr>
        <p:spPr>
          <a:xfrm>
            <a:off x="3124202" y="4816548"/>
            <a:ext cx="2895600" cy="273844"/>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algn="r"/>
            <a:endParaRPr lang="en-US" sz="1400" dirty="0">
              <a:solidFill>
                <a:schemeClr val="tx2"/>
              </a:solidFill>
            </a:endParaRPr>
          </a:p>
        </p:txBody>
      </p:sp>
      <p:sp>
        <p:nvSpPr>
          <p:cNvPr id="1048582" name="Slide Number Placeholder 17"/>
          <p:cNvSpPr>
            <a:spLocks noGrp="1"/>
          </p:cNvSpPr>
          <p:nvPr>
            <p:ph type="sldNum" sz="quarter" idx="4"/>
          </p:nvPr>
        </p:nvSpPr>
        <p:spPr>
          <a:xfrm>
            <a:off x="8153402" y="4816548"/>
            <a:ext cx="762000" cy="273844"/>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Tree>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ieeexplore.ieee.org/author/3708693968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author/38246596000" TargetMode="External"/><Relationship Id="rId2" Type="http://schemas.openxmlformats.org/officeDocument/2006/relationships/hyperlink" Target="https://ieeexplore.ieee.org/author/37712079100" TargetMode="External"/><Relationship Id="rId1" Type="http://schemas.openxmlformats.org/officeDocument/2006/relationships/slideLayout" Target="../slideLayouts/slideLayout2.xml"/><Relationship Id="rId5" Type="http://schemas.openxmlformats.org/officeDocument/2006/relationships/hyperlink" Target="https://ieeexplore.ieee.org/author/37690731500" TargetMode="External"/><Relationship Id="rId4" Type="http://schemas.openxmlformats.org/officeDocument/2006/relationships/hyperlink" Target="https://ieeexplore.ieee.org/author/3853770330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Adaptive_Cruise_Control" TargetMode="External"/><Relationship Id="rId2" Type="http://schemas.openxmlformats.org/officeDocument/2006/relationships/hyperlink" Target="https://en.wikipedia.org/wiki/SAE_International" TargetMode="External"/><Relationship Id="rId1" Type="http://schemas.openxmlformats.org/officeDocument/2006/relationships/slideLayout" Target="../slideLayouts/slideLayout2.xml"/><Relationship Id="rId6" Type="http://schemas.openxmlformats.org/officeDocument/2006/relationships/hyperlink" Target="https://en.wikipedia.org/wiki/Lane_centering" TargetMode="External"/><Relationship Id="rId5" Type="http://schemas.openxmlformats.org/officeDocument/2006/relationships/hyperlink" Target="https://en.wikipedia.org/wiki/Lane_departure_warning_system" TargetMode="External"/><Relationship Id="rId4" Type="http://schemas.openxmlformats.org/officeDocument/2006/relationships/hyperlink" Target="https://en.wikipedia.org/wiki/Automatic_Parkin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Geo-fence" TargetMode="External"/><Relationship Id="rId2" Type="http://schemas.openxmlformats.org/officeDocument/2006/relationships/hyperlink" Target="https://en.wikipedia.org/wiki/Audi_A8"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CONTENTS</a:t>
            </a:r>
            <a:endParaRPr lang="en-US" sz="2800" b="1" dirty="0">
              <a:latin typeface="Times New Roman" pitchFamily="18" charset="0"/>
              <a:cs typeface="Times New Roman" pitchFamily="18" charset="0"/>
            </a:endParaRPr>
          </a:p>
        </p:txBody>
      </p:sp>
      <p:sp>
        <p:nvSpPr>
          <p:cNvPr id="1048596" name="Content Placeholder 2"/>
          <p:cNvSpPr>
            <a:spLocks noGrp="1"/>
          </p:cNvSpPr>
          <p:nvPr>
            <p:ph idx="1"/>
          </p:nvPr>
        </p:nvSpPr>
        <p:spPr/>
        <p:txBody>
          <a:bodyPr>
            <a:normAutofit fontScale="80750" lnSpcReduction="20000"/>
          </a:bodyPr>
          <a:lstStyle/>
          <a:p>
            <a:pPr algn="just">
              <a:buFont typeface="Wingdings" panose="05000000000000000000" pitchFamily="2" charset="2"/>
              <a:buChar char="Ø"/>
            </a:pPr>
            <a:r>
              <a:rPr lang="en-US" sz="2100" dirty="0" smtClean="0">
                <a:latin typeface="Times New Roman" pitchFamily="18" charset="0"/>
                <a:cs typeface="Times New Roman" pitchFamily="18" charset="0"/>
              </a:rPr>
              <a:t>INTRODUCTION</a:t>
            </a:r>
          </a:p>
          <a:p>
            <a:pPr algn="just">
              <a:buFont typeface="Wingdings" panose="05000000000000000000" pitchFamily="2" charset="2"/>
              <a:buChar char="Ø"/>
            </a:pPr>
            <a:r>
              <a:rPr lang="en-US" sz="2100" dirty="0" smtClean="0">
                <a:latin typeface="Times New Roman" pitchFamily="18" charset="0"/>
                <a:cs typeface="Times New Roman" pitchFamily="18" charset="0"/>
              </a:rPr>
              <a:t>ABSTRACT</a:t>
            </a:r>
          </a:p>
          <a:p>
            <a:pPr algn="just">
              <a:buFont typeface="Wingdings" panose="05000000000000000000" pitchFamily="2" charset="2"/>
              <a:buChar char="Ø"/>
            </a:pPr>
            <a:r>
              <a:rPr lang="en-US" sz="2100" dirty="0" smtClean="0">
                <a:latin typeface="Times New Roman" pitchFamily="18" charset="0"/>
                <a:cs typeface="Times New Roman" pitchFamily="18" charset="0"/>
              </a:rPr>
              <a:t>LITERATURE SURVEY</a:t>
            </a:r>
          </a:p>
          <a:p>
            <a:pPr algn="just">
              <a:buFont typeface="Wingdings" panose="05000000000000000000" pitchFamily="2" charset="2"/>
              <a:buChar char="Ø"/>
            </a:pPr>
            <a:r>
              <a:rPr lang="en-US" sz="2100" dirty="0" smtClean="0">
                <a:latin typeface="Times New Roman" pitchFamily="18" charset="0"/>
                <a:cs typeface="Times New Roman" pitchFamily="18" charset="0"/>
              </a:rPr>
              <a:t>ARCHITECTURE OF SELF DRIVING CAR CONTROL SYSTEM:</a:t>
            </a:r>
          </a:p>
          <a:p>
            <a:pPr algn="just">
              <a:buFont typeface="Wingdings" panose="05000000000000000000" pitchFamily="2" charset="2"/>
              <a:buChar char="Ø"/>
            </a:pPr>
            <a:r>
              <a:rPr lang="en-US" sz="2100" dirty="0" smtClean="0">
                <a:latin typeface="Times New Roman" pitchFamily="18" charset="0"/>
                <a:cs typeface="Times New Roman" pitchFamily="18" charset="0"/>
              </a:rPr>
              <a:t>BLOCK DIAGRAM</a:t>
            </a:r>
          </a:p>
          <a:p>
            <a:pPr algn="just">
              <a:buFont typeface="Wingdings" panose="05000000000000000000" pitchFamily="2" charset="2"/>
              <a:buChar char="Ø"/>
            </a:pPr>
            <a:r>
              <a:rPr lang="en-US" sz="2100" dirty="0" smtClean="0">
                <a:latin typeface="Times New Roman" pitchFamily="18" charset="0"/>
                <a:cs typeface="Times New Roman" pitchFamily="18" charset="0"/>
              </a:rPr>
              <a:t>PROPOSED SYSTEM(AUTOMATION)</a:t>
            </a:r>
          </a:p>
          <a:p>
            <a:pPr algn="just">
              <a:buFont typeface="Wingdings" panose="05000000000000000000" pitchFamily="2" charset="2"/>
              <a:buChar char="Ø"/>
            </a:pPr>
            <a:r>
              <a:rPr lang="en-US" sz="2100" dirty="0" smtClean="0">
                <a:latin typeface="Times New Roman" pitchFamily="18" charset="0"/>
                <a:cs typeface="Times New Roman" pitchFamily="18" charset="0"/>
              </a:rPr>
              <a:t>PICTORIAL VIEW OF THE PROPOSED MODEL</a:t>
            </a:r>
          </a:p>
          <a:p>
            <a:pPr algn="just">
              <a:buFont typeface="Wingdings" panose="05000000000000000000" pitchFamily="2" charset="2"/>
              <a:buChar char="Ø"/>
            </a:pPr>
            <a:r>
              <a:rPr lang="en-US" sz="2100" dirty="0" smtClean="0">
                <a:latin typeface="Times New Roman" pitchFamily="18" charset="0"/>
                <a:cs typeface="Times New Roman" pitchFamily="18" charset="0"/>
              </a:rPr>
              <a:t>PICTURE OF SELFCONTROL ROBOTIC CAR</a:t>
            </a:r>
          </a:p>
          <a:p>
            <a:pPr algn="just">
              <a:buFont typeface="Wingdings" panose="05000000000000000000" pitchFamily="2" charset="2"/>
              <a:buChar char="Ø"/>
            </a:pPr>
            <a:r>
              <a:rPr lang="en-US" sz="2100" dirty="0" smtClean="0">
                <a:latin typeface="Times New Roman" pitchFamily="18" charset="0"/>
                <a:cs typeface="Times New Roman" pitchFamily="18" charset="0"/>
              </a:rPr>
              <a:t>HARDWARE AND SOFTWARE REQUIREMENTS</a:t>
            </a:r>
          </a:p>
          <a:p>
            <a:pPr algn="just">
              <a:buFont typeface="Wingdings" panose="05000000000000000000" pitchFamily="2" charset="2"/>
              <a:buChar char="Ø"/>
            </a:pPr>
            <a:r>
              <a:rPr lang="en-US" sz="2100" dirty="0" smtClean="0">
                <a:latin typeface="Times New Roman" pitchFamily="18" charset="0"/>
                <a:cs typeface="Times New Roman" pitchFamily="18" charset="0"/>
              </a:rPr>
              <a:t>EXPECTED RESULT</a:t>
            </a:r>
          </a:p>
          <a:p>
            <a:pPr algn="just">
              <a:buFont typeface="Wingdings" panose="05000000000000000000" pitchFamily="2" charset="2"/>
              <a:buChar char="Ø"/>
            </a:pPr>
            <a:r>
              <a:rPr lang="en-US" sz="2100" dirty="0" smtClean="0">
                <a:latin typeface="Times New Roman" pitchFamily="18" charset="0"/>
                <a:cs typeface="Times New Roman" pitchFamily="18" charset="0"/>
              </a:rPr>
              <a:t>ADVANTAGES &amp; DISADVANTAGES</a:t>
            </a:r>
          </a:p>
          <a:p>
            <a:pPr algn="just">
              <a:buFont typeface="Wingdings" panose="05000000000000000000" pitchFamily="2" charset="2"/>
              <a:buChar char="Ø"/>
            </a:pPr>
            <a:r>
              <a:rPr lang="en-US" sz="2100" dirty="0" smtClean="0">
                <a:latin typeface="Times New Roman" pitchFamily="18" charset="0"/>
                <a:cs typeface="Times New Roman" pitchFamily="18" charset="0"/>
              </a:rPr>
              <a:t>REFERENCES</a:t>
            </a:r>
          </a:p>
          <a:p>
            <a:pPr algn="just">
              <a:buFont typeface="Wingdings" panose="05000000000000000000" pitchFamily="2" charset="2"/>
              <a:buChar char="Ø"/>
            </a:pPr>
            <a:endParaRPr lang="en-US" sz="2000" dirty="0" smtClean="0"/>
          </a:p>
          <a:p>
            <a:pPr algn="just">
              <a:buFont typeface="Wingdings" panose="05000000000000000000" pitchFamily="2" charset="2"/>
              <a:buChar char="Ø"/>
            </a:pPr>
            <a:endParaRPr lang="en-US" sz="2000" dirty="0"/>
          </a:p>
        </p:txBody>
      </p:sp>
      <p:sp>
        <p:nvSpPr>
          <p:cNvPr id="1048597" name="Date Placeholder 3"/>
          <p:cNvSpPr>
            <a:spLocks noGrp="1"/>
          </p:cNvSpPr>
          <p:nvPr>
            <p:ph type="dt" sz="half" idx="10"/>
          </p:nvPr>
        </p:nvSpPr>
        <p:spPr/>
        <p:txBody>
          <a:bodyPr/>
          <a:lstStyle/>
          <a:p>
            <a:fld id="{6E11BD16-A8E8-49D0-ADB3-745CCEA08EA6}" type="datetime1">
              <a:rPr lang="en-US" smtClean="0"/>
              <a:pPr/>
              <a:t>4/26/2023</a:t>
            </a:fld>
            <a:endParaRPr lang="en-US"/>
          </a:p>
        </p:txBody>
      </p:sp>
      <p:sp>
        <p:nvSpPr>
          <p:cNvPr id="1048598" name="Slide Number Placeholder 4"/>
          <p:cNvSpPr>
            <a:spLocks noGrp="1"/>
          </p:cNvSpPr>
          <p:nvPr>
            <p:ph type="sldNum" sz="quarter" idx="12"/>
          </p:nvPr>
        </p:nvSpPr>
        <p:spPr/>
        <p:txBody>
          <a:bodyPr>
            <a:normAutofit/>
          </a:bodyPr>
          <a:lstStyle/>
          <a:p>
            <a:pPr algn="ctr"/>
            <a:fld id="{8F82E0A0-C266-4798-8C8F-B9F91E9DA37E}" type="slidenum">
              <a:rPr lang="en-US" sz="1400" b="1" smtClean="0">
                <a:solidFill>
                  <a:srgbClr val="FFFFFF"/>
                </a:solidFill>
              </a:rPr>
              <a:pPr algn="ctr"/>
              <a:t>1</a:t>
            </a:fld>
            <a:endParaRPr lang="en-US" sz="1400" b="1" dirty="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PROPOSED SYSTEM</a:t>
            </a:r>
          </a:p>
        </p:txBody>
      </p:sp>
      <p:sp>
        <p:nvSpPr>
          <p:cNvPr id="1048636" name="Content Placeholder 2"/>
          <p:cNvSpPr>
            <a:spLocks noGrp="1"/>
          </p:cNvSpPr>
          <p:nvPr>
            <p:ph idx="1"/>
          </p:nvPr>
        </p:nvSpPr>
        <p:spPr/>
        <p:txBody>
          <a:bodyPr>
            <a:normAutofit fontScale="65667" lnSpcReduction="20000"/>
          </a:bodyPr>
          <a:lstStyle/>
          <a:p>
            <a:r>
              <a:rPr lang="en-US" dirty="0" smtClean="0"/>
              <a:t>This development aims to build a monocular vision autonomous car prototype using </a:t>
            </a:r>
            <a:r>
              <a:rPr lang="en-US" dirty="0" smtClean="0">
                <a:latin typeface="Times New Roman" panose="02020603050405020304" pitchFamily="18" charset="0"/>
                <a:cs typeface="Times New Roman" panose="02020603050405020304" pitchFamily="18" charset="0"/>
              </a:rPr>
              <a:t>Laptop with </a:t>
            </a:r>
            <a:r>
              <a:rPr lang="en-US" dirty="0" err="1" smtClean="0">
                <a:latin typeface="Times New Roman" panose="02020603050405020304" pitchFamily="18" charset="0"/>
                <a:cs typeface="Times New Roman" panose="02020603050405020304" pitchFamily="18" charset="0"/>
              </a:rPr>
              <a:t>Arduino</a:t>
            </a:r>
            <a:r>
              <a:rPr lang="en-US" dirty="0" smtClean="0"/>
              <a:t> </a:t>
            </a:r>
            <a:r>
              <a:rPr lang="en-US" dirty="0" smtClean="0"/>
              <a:t>as a processing chip. </a:t>
            </a:r>
          </a:p>
          <a:p>
            <a:r>
              <a:rPr lang="en-US" dirty="0" smtClean="0"/>
              <a:t>An HD camera along with an ultrasonic sensor is used to provide necessary data from the real world to the car. </a:t>
            </a:r>
          </a:p>
          <a:p>
            <a:r>
              <a:rPr lang="en-US" dirty="0" smtClean="0"/>
              <a:t>The car is capable of reaching the given destination safely and intelligently thus </a:t>
            </a:r>
            <a:r>
              <a:rPr lang="en-US" dirty="0" smtClean="0">
                <a:latin typeface="Times New Roman" panose="02020603050405020304" pitchFamily="18" charset="0"/>
                <a:cs typeface="Times New Roman" panose="02020603050405020304" pitchFamily="18" charset="0"/>
              </a:rPr>
              <a:t>avoiding</a:t>
            </a:r>
            <a:r>
              <a:rPr lang="en-US" dirty="0" smtClean="0"/>
              <a:t> the risk of human errors. </a:t>
            </a:r>
          </a:p>
          <a:p>
            <a:r>
              <a:rPr lang="en-US" dirty="0" smtClean="0"/>
              <a:t>Many existing algorithms like lane detection, obstacle detection are combined together to provide the necessary control to the car.</a:t>
            </a:r>
          </a:p>
          <a:p>
            <a:r>
              <a:rPr lang="en-US" dirty="0" smtClean="0"/>
              <a:t>A neural network model runs on computer and makes predictions for steering based on input images.</a:t>
            </a:r>
          </a:p>
          <a:p>
            <a:endParaRPr lang="en-US" dirty="0"/>
          </a:p>
        </p:txBody>
      </p:sp>
      <p:sp>
        <p:nvSpPr>
          <p:cNvPr id="1048637" name="Date Placeholder 3"/>
          <p:cNvSpPr>
            <a:spLocks noGrp="1"/>
          </p:cNvSpPr>
          <p:nvPr>
            <p:ph type="dt" sz="half" idx="10"/>
          </p:nvPr>
        </p:nvSpPr>
        <p:spPr/>
        <p:txBody>
          <a:bodyPr/>
          <a:lstStyle/>
          <a:p>
            <a:fld id="{35833DFE-F9FF-4A22-85C7-B1905F879766}" type="datetime1">
              <a:rPr lang="en-US" smtClean="0"/>
              <a:pPr/>
              <a:t>4/26/2023</a:t>
            </a:fld>
            <a:endParaRPr lang="en-US"/>
          </a:p>
        </p:txBody>
      </p:sp>
      <p:sp>
        <p:nvSpPr>
          <p:cNvPr id="1048638" name="Slide Number Placeholder 4"/>
          <p:cNvSpPr>
            <a:spLocks noGrp="1"/>
          </p:cNvSpPr>
          <p:nvPr>
            <p:ph type="sldNum" sz="quarter" idx="12"/>
          </p:nvPr>
        </p:nvSpPr>
        <p:spPr/>
        <p:txBody>
          <a:bodyPr>
            <a:normAutofit/>
          </a:bodyPr>
          <a:lstStyle/>
          <a:p>
            <a:pPr algn="ctr"/>
            <a:fld id="{8F82E0A0-C266-4798-8C8F-B9F91E9DA37E}" type="slidenum">
              <a:rPr lang="en-US" sz="1400" b="1" smtClean="0">
                <a:solidFill>
                  <a:srgbClr val="FFFFFF"/>
                </a:solidFill>
              </a:rPr>
              <a:pPr algn="ctr"/>
              <a:t>10</a:t>
            </a:fld>
            <a:endParaRPr lang="en-US" sz="1400" b="1" dirty="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itle 1"/>
          <p:cNvSpPr>
            <a:spLocks noGrp="1"/>
          </p:cNvSpPr>
          <p:nvPr>
            <p:ph type="title"/>
          </p:nvPr>
        </p:nvSpPr>
        <p:spPr>
          <a:xfrm>
            <a:off x="152400" y="205979"/>
            <a:ext cx="8763000" cy="857250"/>
          </a:xfrm>
        </p:spPr>
        <p:txBody>
          <a:bodyPr>
            <a:noAutofit/>
          </a:bodyPr>
          <a:lstStyle/>
          <a:p>
            <a:r>
              <a:rPr lang="en-US" sz="3200" dirty="0" smtClean="0">
                <a:latin typeface="Times New Roman" pitchFamily="18" charset="0"/>
                <a:cs typeface="Times New Roman" pitchFamily="18" charset="0"/>
              </a:rPr>
              <a:t>PROPOSED SYSTEM(VOICE CONTROLLED)</a:t>
            </a:r>
            <a:endParaRPr lang="en-US" sz="3200" dirty="0">
              <a:latin typeface="Times New Roman" pitchFamily="18" charset="0"/>
              <a:cs typeface="Times New Roman" pitchFamily="18" charset="0"/>
            </a:endParaRPr>
          </a:p>
        </p:txBody>
      </p:sp>
      <p:sp>
        <p:nvSpPr>
          <p:cNvPr id="1048646" name="Content Placeholder 2"/>
          <p:cNvSpPr>
            <a:spLocks noGrp="1"/>
          </p:cNvSpPr>
          <p:nvPr>
            <p:ph sz="half" idx="1"/>
          </p:nvPr>
        </p:nvSpPr>
        <p:spPr/>
        <p:txBody>
          <a:bodyPr>
            <a:normAutofit fontScale="62115" lnSpcReduction="20000"/>
          </a:bodyPr>
          <a:lstStyle/>
          <a:p>
            <a:pPr fontAlgn="base"/>
            <a:r>
              <a:rPr lang="en-US" dirty="0" smtClean="0"/>
              <a:t>Sending command.</a:t>
            </a:r>
          </a:p>
          <a:p>
            <a:pPr fontAlgn="base"/>
            <a:r>
              <a:rPr lang="en-US" dirty="0" smtClean="0"/>
              <a:t>Checks for command validation.</a:t>
            </a:r>
          </a:p>
          <a:p>
            <a:pPr fontAlgn="base"/>
            <a:r>
              <a:rPr lang="en-US" dirty="0" smtClean="0"/>
              <a:t>Stores command in cloud service.</a:t>
            </a:r>
          </a:p>
          <a:p>
            <a:pPr fontAlgn="base"/>
            <a:r>
              <a:rPr lang="en-US" dirty="0" smtClean="0"/>
              <a:t>Raspberry  Pi commands in cloud service.</a:t>
            </a:r>
          </a:p>
          <a:p>
            <a:pPr fontAlgn="base"/>
            <a:r>
              <a:rPr lang="en-US" dirty="0" smtClean="0"/>
              <a:t>Laptop with </a:t>
            </a:r>
            <a:r>
              <a:rPr lang="en-US" dirty="0" err="1" smtClean="0"/>
              <a:t>Arduino</a:t>
            </a:r>
            <a:r>
              <a:rPr lang="en-US" dirty="0" smtClean="0"/>
              <a:t> </a:t>
            </a:r>
            <a:r>
              <a:rPr lang="en-US" dirty="0" smtClean="0"/>
              <a:t>collects the command and passes to the </a:t>
            </a:r>
            <a:r>
              <a:rPr lang="en-US" dirty="0" err="1" smtClean="0"/>
              <a:t>Arduino</a:t>
            </a:r>
            <a:r>
              <a:rPr lang="en-US" dirty="0" smtClean="0"/>
              <a:t>.</a:t>
            </a:r>
          </a:p>
          <a:p>
            <a:pPr fontAlgn="base"/>
            <a:r>
              <a:rPr lang="en-US" dirty="0" err="1" smtClean="0"/>
              <a:t>Arduino</a:t>
            </a:r>
            <a:r>
              <a:rPr lang="en-US" dirty="0" smtClean="0"/>
              <a:t> takes action according to the command.</a:t>
            </a:r>
          </a:p>
          <a:p>
            <a:pPr fontAlgn="base"/>
            <a:r>
              <a:rPr lang="en-US" dirty="0" smtClean="0"/>
              <a:t>Updates GPS position of the car.</a:t>
            </a:r>
          </a:p>
          <a:p>
            <a:pPr fontAlgn="base"/>
            <a:r>
              <a:rPr lang="en-US" dirty="0" smtClean="0"/>
              <a:t>Sends acknowledgement to the user.</a:t>
            </a:r>
          </a:p>
          <a:p>
            <a:endParaRPr lang="en-US" dirty="0"/>
          </a:p>
        </p:txBody>
      </p:sp>
      <p:pic>
        <p:nvPicPr>
          <p:cNvPr id="2097156" name="Content Placeholder 6" descr="Screenshot_20191110_203951.jpg"/>
          <p:cNvPicPr>
            <a:picLocks noGrp="1" noChangeAspect="1"/>
          </p:cNvPicPr>
          <p:nvPr>
            <p:ph sz="half" idx="2"/>
          </p:nvPr>
        </p:nvPicPr>
        <p:blipFill>
          <a:blip r:embed="rId2"/>
          <a:stretch>
            <a:fillRect/>
          </a:stretch>
        </p:blipFill>
        <p:spPr>
          <a:xfrm>
            <a:off x="5141416" y="1200150"/>
            <a:ext cx="3697784" cy="3394075"/>
          </a:xfrm>
        </p:spPr>
      </p:pic>
      <p:sp>
        <p:nvSpPr>
          <p:cNvPr id="1048647" name="Date Placeholder 4"/>
          <p:cNvSpPr>
            <a:spLocks noGrp="1"/>
          </p:cNvSpPr>
          <p:nvPr>
            <p:ph type="dt" sz="half" idx="10"/>
          </p:nvPr>
        </p:nvSpPr>
        <p:spPr/>
        <p:txBody>
          <a:bodyPr/>
          <a:lstStyle/>
          <a:p>
            <a:fld id="{BC923F60-392B-411A-BDDA-9360ECA7056E}" type="datetime1">
              <a:rPr lang="en-US" smtClean="0"/>
              <a:pPr/>
              <a:t>4/26/2023</a:t>
            </a:fld>
            <a:endParaRPr lang="en-US"/>
          </a:p>
        </p:txBody>
      </p:sp>
      <p:sp>
        <p:nvSpPr>
          <p:cNvPr id="1048648"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1"/>
          <p:cNvSpPr>
            <a:spLocks noGrp="1"/>
          </p:cNvSpPr>
          <p:nvPr>
            <p:ph type="title"/>
          </p:nvPr>
        </p:nvSpPr>
        <p:spPr>
          <a:xfrm>
            <a:off x="152400" y="205979"/>
            <a:ext cx="8686799" cy="857250"/>
          </a:xfrm>
        </p:spPr>
        <p:txBody>
          <a:bodyPr>
            <a:noAutofit/>
          </a:bodyPr>
          <a:lstStyle/>
          <a:p>
            <a:r>
              <a:rPr lang="en-US" sz="3200" dirty="0" smtClean="0">
                <a:latin typeface="Times New Roman" pitchFamily="18" charset="0"/>
                <a:cs typeface="Times New Roman" pitchFamily="18" charset="0"/>
              </a:rPr>
              <a:t>PICTORIAL VIEW OF THE PROPOSED MODEL</a:t>
            </a:r>
            <a:endParaRPr lang="en-US" sz="3200" dirty="0">
              <a:latin typeface="Times New Roman" pitchFamily="18" charset="0"/>
              <a:cs typeface="Times New Roman" pitchFamily="18" charset="0"/>
            </a:endParaRPr>
          </a:p>
        </p:txBody>
      </p:sp>
      <p:pic>
        <p:nvPicPr>
          <p:cNvPr id="2097157" name="Content Placeholder 5" descr="Screenshot_20191111_025538.png"/>
          <p:cNvPicPr>
            <a:picLocks noGrp="1" noChangeAspect="1"/>
          </p:cNvPicPr>
          <p:nvPr>
            <p:ph idx="1"/>
          </p:nvPr>
        </p:nvPicPr>
        <p:blipFill>
          <a:blip r:embed="rId2"/>
          <a:stretch>
            <a:fillRect/>
          </a:stretch>
        </p:blipFill>
        <p:spPr>
          <a:xfrm>
            <a:off x="1295400" y="1200150"/>
            <a:ext cx="6248399" cy="3394075"/>
          </a:xfrm>
        </p:spPr>
      </p:pic>
      <p:sp>
        <p:nvSpPr>
          <p:cNvPr id="1048650" name="Date Placeholder 3"/>
          <p:cNvSpPr>
            <a:spLocks noGrp="1"/>
          </p:cNvSpPr>
          <p:nvPr>
            <p:ph type="dt" sz="half" idx="10"/>
          </p:nvPr>
        </p:nvSpPr>
        <p:spPr/>
        <p:txBody>
          <a:bodyPr/>
          <a:lstStyle/>
          <a:p>
            <a:fld id="{35833DFE-F9FF-4A22-85C7-B1905F879766}" type="datetime1">
              <a:rPr lang="en-US" smtClean="0"/>
              <a:pPr/>
              <a:t>4/26/2023</a:t>
            </a:fld>
            <a:endParaRPr lang="en-US"/>
          </a:p>
        </p:txBody>
      </p:sp>
      <p:sp>
        <p:nvSpPr>
          <p:cNvPr id="1048651" name="Slide Number Placeholder 4"/>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12</a:t>
            </a:fld>
            <a:endParaRPr lang="en-US" sz="1400" b="1" dirty="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Title 1"/>
          <p:cNvSpPr>
            <a:spLocks noGrp="1"/>
          </p:cNvSpPr>
          <p:nvPr>
            <p:ph type="title"/>
          </p:nvPr>
        </p:nvSpPr>
        <p:spPr/>
        <p:txBody>
          <a:bodyPr>
            <a:normAutofit/>
          </a:bodyPr>
          <a:lstStyle/>
          <a:p>
            <a:pPr marL="457200" indent="-457200" algn="l">
              <a:buFont typeface="Wingdings" panose="05000000000000000000" pitchFamily="2" charset="2"/>
              <a:buChar char="v"/>
            </a:pPr>
            <a:r>
              <a:rPr lang="en-US" sz="3100" b="1" dirty="0" smtClean="0">
                <a:latin typeface="Times New Roman" panose="02020603050405020304" pitchFamily="18" charset="0"/>
                <a:cs typeface="Times New Roman" panose="02020603050405020304" pitchFamily="18" charset="0"/>
              </a:rPr>
              <a:t>HARDWARE</a:t>
            </a:r>
            <a:r>
              <a:rPr lang="en-US" sz="3200" b="1" dirty="0" smtClean="0">
                <a:latin typeface="Times New Roman" panose="02020603050405020304" pitchFamily="18" charset="0"/>
                <a:cs typeface="Times New Roman" panose="02020603050405020304" pitchFamily="18" charset="0"/>
              </a:rPr>
              <a:t>  REQUIREMENTS:</a:t>
            </a:r>
            <a:endParaRPr lang="en-US" sz="3200" b="1" dirty="0">
              <a:latin typeface="Times New Roman" panose="02020603050405020304" pitchFamily="18" charset="0"/>
              <a:cs typeface="Times New Roman" panose="02020603050405020304" pitchFamily="18" charset="0"/>
            </a:endParaRPr>
          </a:p>
        </p:txBody>
      </p:sp>
      <p:sp>
        <p:nvSpPr>
          <p:cNvPr id="1048656" name="Content Placeholder 6"/>
          <p:cNvSpPr>
            <a:spLocks noGrp="1"/>
          </p:cNvSpPr>
          <p:nvPr>
            <p:ph idx="1"/>
          </p:nvPr>
        </p:nvSpPr>
        <p:spPr>
          <a:xfrm>
            <a:off x="457201" y="895350"/>
            <a:ext cx="7467600" cy="3962400"/>
          </a:xfrm>
        </p:spPr>
        <p:txBody>
          <a:bodyPr>
            <a:normAutofit/>
          </a:bodyPr>
          <a:lstStyle/>
          <a:p>
            <a:r>
              <a:rPr lang="en-US" sz="2600" dirty="0" err="1" smtClean="0">
                <a:latin typeface="Times New Roman" panose="02020603050405020304" pitchFamily="18" charset="0"/>
                <a:cs typeface="Times New Roman" panose="02020603050405020304" pitchFamily="18" charset="0"/>
              </a:rPr>
              <a:t>Arduino</a:t>
            </a:r>
            <a:r>
              <a:rPr lang="en-US" sz="2600" dirty="0" smtClean="0">
                <a:latin typeface="Times New Roman" panose="02020603050405020304" pitchFamily="18" charset="0"/>
                <a:cs typeface="Times New Roman" panose="02020603050405020304" pitchFamily="18" charset="0"/>
              </a:rPr>
              <a:t> Uno.</a:t>
            </a:r>
            <a:endParaRPr lang="en-US" sz="2600" dirty="0" smtClean="0">
              <a:latin typeface="Times New Roman" panose="02020603050405020304" pitchFamily="18" charset="0"/>
              <a:cs typeface="Times New Roman" panose="02020603050405020304" pitchFamily="18" charset="0"/>
            </a:endParaRPr>
          </a:p>
          <a:p>
            <a:r>
              <a:rPr lang="en-US" sz="2600" dirty="0" err="1" smtClean="0">
                <a:latin typeface="Times New Roman" panose="02020603050405020304" pitchFamily="18" charset="0"/>
                <a:cs typeface="Times New Roman" panose="02020603050405020304" pitchFamily="18" charset="0"/>
              </a:rPr>
              <a:t>Aurdino</a:t>
            </a:r>
            <a:r>
              <a:rPr lang="en-US" sz="2600" dirty="0" smtClean="0">
                <a:latin typeface="Times New Roman" panose="02020603050405020304" pitchFamily="18" charset="0"/>
                <a:cs typeface="Times New Roman" panose="02020603050405020304" pitchFamily="18" charset="0"/>
              </a:rPr>
              <a:t> Micro controller.</a:t>
            </a:r>
          </a:p>
          <a:p>
            <a:r>
              <a:rPr lang="en-US" sz="2600" dirty="0" smtClean="0">
                <a:latin typeface="Times New Roman" panose="02020603050405020304" pitchFamily="18" charset="0"/>
                <a:cs typeface="Times New Roman" panose="02020603050405020304" pitchFamily="18" charset="0"/>
              </a:rPr>
              <a:t>Wireless camera.</a:t>
            </a:r>
          </a:p>
          <a:p>
            <a:r>
              <a:rPr lang="en-US" sz="2600" dirty="0" smtClean="0">
                <a:latin typeface="Times New Roman" panose="02020603050405020304" pitchFamily="18" charset="0"/>
                <a:cs typeface="Times New Roman" panose="02020603050405020304" pitchFamily="18" charset="0"/>
              </a:rPr>
              <a:t>Ultrasonic distance sensor</a:t>
            </a:r>
          </a:p>
          <a:p>
            <a:r>
              <a:rPr lang="en-US" sz="2600" dirty="0" smtClean="0">
                <a:latin typeface="Times New Roman" panose="02020603050405020304" pitchFamily="18" charset="0"/>
                <a:cs typeface="Times New Roman" panose="02020603050405020304" pitchFamily="18" charset="0"/>
              </a:rPr>
              <a:t>IR Sensor</a:t>
            </a:r>
          </a:p>
        </p:txBody>
      </p:sp>
      <p:sp>
        <p:nvSpPr>
          <p:cNvPr id="1048657" name="Date Placeholder 3"/>
          <p:cNvSpPr>
            <a:spLocks noGrp="1"/>
          </p:cNvSpPr>
          <p:nvPr>
            <p:ph type="dt" sz="half" idx="10"/>
          </p:nvPr>
        </p:nvSpPr>
        <p:spPr/>
        <p:txBody>
          <a:bodyPr/>
          <a:lstStyle/>
          <a:p>
            <a:fld id="{35833DFE-F9FF-4A22-85C7-B1905F879766}" type="datetime1">
              <a:rPr lang="en-US" smtClean="0"/>
              <a:pPr/>
              <a:t>4/26/2023</a:t>
            </a:fld>
            <a:endParaRPr lang="en-US"/>
          </a:p>
        </p:txBody>
      </p:sp>
      <p:sp>
        <p:nvSpPr>
          <p:cNvPr id="1048658" name="Slide Number Placeholder 4"/>
          <p:cNvSpPr>
            <a:spLocks noGrp="1"/>
          </p:cNvSpPr>
          <p:nvPr>
            <p:ph type="sldNum" sz="quarter" idx="12"/>
          </p:nvPr>
        </p:nvSpPr>
        <p:spPr/>
        <p:txBody>
          <a:bodyPr>
            <a:normAutofit/>
          </a:bodyPr>
          <a:lstStyle/>
          <a:p>
            <a:pPr algn="ctr"/>
            <a:fld id="{8F82E0A0-C266-4798-8C8F-B9F91E9DA37E}" type="slidenum">
              <a:rPr lang="en-US" sz="1400" b="1" smtClean="0">
                <a:solidFill>
                  <a:srgbClr val="FFFFFF"/>
                </a:solidFill>
              </a:rPr>
              <a:pPr algn="ctr"/>
              <a:t>13</a:t>
            </a:fld>
            <a:endParaRPr lang="en-US" sz="1400" b="1" dirty="0">
              <a:solidFill>
                <a:srgbClr val="FFFFFF"/>
              </a:solidFill>
            </a:endParaRPr>
          </a:p>
        </p:txBody>
      </p:sp>
      <p:pic>
        <p:nvPicPr>
          <p:cNvPr id="2097161" name="Picture 7" descr="Screenshot_20191111_015914.png"/>
          <p:cNvPicPr>
            <a:picLocks noChangeAspect="1"/>
          </p:cNvPicPr>
          <p:nvPr/>
        </p:nvPicPr>
        <p:blipFill>
          <a:blip r:embed="rId2"/>
          <a:stretch>
            <a:fillRect/>
          </a:stretch>
        </p:blipFill>
        <p:spPr>
          <a:xfrm>
            <a:off x="5562600" y="2266950"/>
            <a:ext cx="1743075" cy="1210624"/>
          </a:xfrm>
          <a:prstGeom prst="rect">
            <a:avLst/>
          </a:prstGeom>
        </p:spPr>
      </p:pic>
      <p:pic>
        <p:nvPicPr>
          <p:cNvPr id="2097162" name="Picture 8" descr="Screenshot_20191111_031323.png"/>
          <p:cNvPicPr>
            <a:picLocks noChangeAspect="1"/>
          </p:cNvPicPr>
          <p:nvPr/>
        </p:nvPicPr>
        <p:blipFill>
          <a:blip r:embed="rId3"/>
          <a:stretch>
            <a:fillRect/>
          </a:stretch>
        </p:blipFill>
        <p:spPr>
          <a:xfrm>
            <a:off x="5486400" y="3638550"/>
            <a:ext cx="1781175" cy="130723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Title 1"/>
          <p:cNvSpPr>
            <a:spLocks noGrp="1"/>
          </p:cNvSpPr>
          <p:nvPr>
            <p:ph type="title"/>
          </p:nvPr>
        </p:nvSpPr>
        <p:spPr/>
        <p:txBody>
          <a:bodyPr>
            <a:normAutofit/>
          </a:bodyPr>
          <a:lstStyle/>
          <a:p>
            <a:r>
              <a:rPr lang="en-US" dirty="0" smtClean="0"/>
              <a:t>SOFTWARE REQUIREMENTS:</a:t>
            </a:r>
            <a:endParaRPr lang="en-US" dirty="0"/>
          </a:p>
        </p:txBody>
      </p:sp>
      <p:sp>
        <p:nvSpPr>
          <p:cNvPr id="1048660" name="Content Placeholder 2"/>
          <p:cNvSpPr>
            <a:spLocks noGrp="1"/>
          </p:cNvSpPr>
          <p:nvPr>
            <p:ph idx="1"/>
          </p:nvPr>
        </p:nvSpPr>
        <p:spPr/>
        <p:txBody>
          <a:bodyPr/>
          <a:lstStyle/>
          <a:p>
            <a:r>
              <a:rPr lang="en-US" sz="3200" dirty="0" smtClean="0">
                <a:latin typeface="Times New Roman" panose="02020603050405020304" pitchFamily="18" charset="0"/>
                <a:cs typeface="Times New Roman" panose="02020603050405020304" pitchFamily="18" charset="0"/>
              </a:rPr>
              <a:t>Open CV.</a:t>
            </a:r>
          </a:p>
          <a:p>
            <a:r>
              <a:rPr lang="en-US" sz="3200" dirty="0" smtClean="0">
                <a:latin typeface="Times New Roman" panose="02020603050405020304" pitchFamily="18" charset="0"/>
                <a:cs typeface="Times New Roman" panose="02020603050405020304" pitchFamily="18" charset="0"/>
              </a:rPr>
              <a:t>Python.</a:t>
            </a:r>
          </a:p>
          <a:p>
            <a:r>
              <a:rPr lang="en-US" sz="3200" dirty="0" smtClean="0">
                <a:latin typeface="Times New Roman" panose="02020603050405020304" pitchFamily="18" charset="0"/>
                <a:cs typeface="Times New Roman" panose="02020603050405020304" pitchFamily="18" charset="0"/>
              </a:rPr>
              <a:t>Linux.</a:t>
            </a:r>
          </a:p>
          <a:p>
            <a:endParaRPr lang="en-US" dirty="0"/>
          </a:p>
        </p:txBody>
      </p:sp>
      <p:sp>
        <p:nvSpPr>
          <p:cNvPr id="1048661" name="Date Placeholder 3"/>
          <p:cNvSpPr>
            <a:spLocks noGrp="1"/>
          </p:cNvSpPr>
          <p:nvPr>
            <p:ph type="dt" sz="half" idx="10"/>
          </p:nvPr>
        </p:nvSpPr>
        <p:spPr/>
        <p:txBody>
          <a:bodyPr/>
          <a:lstStyle/>
          <a:p>
            <a:fld id="{35833DFE-F9FF-4A22-85C7-B1905F879766}" type="datetime1">
              <a:rPr lang="en-US" smtClean="0"/>
              <a:pPr/>
              <a:t>4/26/2023</a:t>
            </a:fld>
            <a:endParaRPr lang="en-US"/>
          </a:p>
        </p:txBody>
      </p:sp>
      <p:sp>
        <p:nvSpPr>
          <p:cNvPr id="1048662" name="Slide Number Placeholder 4"/>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14</a:t>
            </a:fld>
            <a:endParaRPr lang="en-US" sz="1400" b="1" dirty="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EXPECTED RESULTS</a:t>
            </a:r>
            <a:endParaRPr lang="en-US" dirty="0">
              <a:latin typeface="Times New Roman" panose="02020603050405020304" pitchFamily="18" charset="0"/>
              <a:cs typeface="Times New Roman" panose="02020603050405020304" pitchFamily="18" charset="0"/>
            </a:endParaRPr>
          </a:p>
        </p:txBody>
      </p:sp>
      <p:sp>
        <p:nvSpPr>
          <p:cNvPr id="1048664" name="Content Placeholder 2"/>
          <p:cNvSpPr>
            <a:spLocks noGrp="1"/>
          </p:cNvSpPr>
          <p:nvPr>
            <p:ph idx="1"/>
          </p:nvPr>
        </p:nvSpPr>
        <p:spPr/>
        <p:txBody>
          <a:bodyPr>
            <a:normAutofit fontScale="88500"/>
          </a:bodyPr>
          <a:lstStyle/>
          <a:p>
            <a:r>
              <a:rPr lang="en-US" sz="3200" dirty="0" smtClean="0">
                <a:latin typeface="Times New Roman" panose="02020603050405020304" pitchFamily="18" charset="0"/>
                <a:cs typeface="Times New Roman" panose="02020603050405020304" pitchFamily="18" charset="0"/>
              </a:rPr>
              <a:t>The autonomous car is able to travel between destination safely without human intervention.</a:t>
            </a:r>
          </a:p>
          <a:p>
            <a:r>
              <a:rPr lang="en-US" sz="3200" dirty="0" smtClean="0">
                <a:latin typeface="Times New Roman" panose="02020603050405020304" pitchFamily="18" charset="0"/>
                <a:cs typeface="Times New Roman" panose="02020603050405020304" pitchFamily="18" charset="0"/>
              </a:rPr>
              <a:t>Reduced mobility and infrastructure cost.</a:t>
            </a:r>
          </a:p>
          <a:p>
            <a:r>
              <a:rPr lang="en-US" sz="3200" dirty="0" smtClean="0">
                <a:latin typeface="Times New Roman" panose="02020603050405020304" pitchFamily="18" charset="0"/>
                <a:cs typeface="Times New Roman" panose="02020603050405020304" pitchFamily="18" charset="0"/>
              </a:rPr>
              <a:t>Reduced parking problems. </a:t>
            </a:r>
          </a:p>
          <a:p>
            <a:r>
              <a:rPr lang="en-US" sz="3200" dirty="0" smtClean="0">
                <a:latin typeface="Times New Roman" panose="02020603050405020304" pitchFamily="18" charset="0"/>
                <a:cs typeface="Times New Roman" panose="02020603050405020304" pitchFamily="18" charset="0"/>
              </a:rPr>
              <a:t>Avoid accidents.</a:t>
            </a:r>
          </a:p>
          <a:p>
            <a:r>
              <a:rPr lang="en-US" sz="3200" dirty="0" smtClean="0">
                <a:latin typeface="Times New Roman" panose="02020603050405020304" pitchFamily="18" charset="0"/>
                <a:cs typeface="Times New Roman" panose="02020603050405020304" pitchFamily="18" charset="0"/>
              </a:rPr>
              <a:t>Increased customer satisfaction.</a:t>
            </a:r>
            <a:endParaRPr lang="en-US" dirty="0"/>
          </a:p>
        </p:txBody>
      </p:sp>
      <p:sp>
        <p:nvSpPr>
          <p:cNvPr id="1048665" name="Date Placeholder 3"/>
          <p:cNvSpPr>
            <a:spLocks noGrp="1"/>
          </p:cNvSpPr>
          <p:nvPr>
            <p:ph type="dt" sz="half" idx="10"/>
          </p:nvPr>
        </p:nvSpPr>
        <p:spPr/>
        <p:txBody>
          <a:bodyPr/>
          <a:lstStyle/>
          <a:p>
            <a:fld id="{35833DFE-F9FF-4A22-85C7-B1905F879766}" type="datetime1">
              <a:rPr lang="en-US" smtClean="0"/>
              <a:pPr/>
              <a:t>4/26/2023</a:t>
            </a:fld>
            <a:endParaRPr lang="en-US"/>
          </a:p>
        </p:txBody>
      </p:sp>
      <p:sp>
        <p:nvSpPr>
          <p:cNvPr id="1048666" name="Slide Number Placeholder 4"/>
          <p:cNvSpPr>
            <a:spLocks noGrp="1"/>
          </p:cNvSpPr>
          <p:nvPr>
            <p:ph type="sldNum" sz="quarter" idx="12"/>
          </p:nvPr>
        </p:nvSpPr>
        <p:spPr/>
        <p:txBody>
          <a:bodyPr>
            <a:normAutofit/>
          </a:bodyPr>
          <a:lstStyle/>
          <a:p>
            <a:pPr algn="ctr"/>
            <a:fld id="{8F82E0A0-C266-4798-8C8F-B9F91E9DA37E}" type="slidenum">
              <a:rPr lang="en-US" sz="1400" b="1" smtClean="0">
                <a:solidFill>
                  <a:srgbClr val="FFFFFF"/>
                </a:solidFill>
              </a:rPr>
              <a:pPr algn="ctr"/>
              <a:t>15</a:t>
            </a:fld>
            <a:endParaRPr lang="en-US" sz="1400" b="1" dirty="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Title 1"/>
          <p:cNvSpPr>
            <a:spLocks noGrp="1"/>
          </p:cNvSpPr>
          <p:nvPr>
            <p:ph type="title"/>
          </p:nvPr>
        </p:nvSpPr>
        <p:spPr/>
        <p:txBody>
          <a:bodyPr>
            <a:normAutofit/>
          </a:bodyPr>
          <a:lstStyle/>
          <a:p>
            <a:r>
              <a:rPr lang="en-US" sz="4800" b="1" dirty="0" smtClean="0">
                <a:latin typeface="Times New Roman" panose="02020603050405020304" pitchFamily="18" charset="0"/>
                <a:cs typeface="Times New Roman" panose="02020603050405020304" pitchFamily="18" charset="0"/>
              </a:rPr>
              <a:t>ADVANTAGES:</a:t>
            </a:r>
            <a:endParaRPr lang="en-US" dirty="0"/>
          </a:p>
        </p:txBody>
      </p:sp>
      <p:sp>
        <p:nvSpPr>
          <p:cNvPr id="1048668" name="Content Placeholder 2"/>
          <p:cNvSpPr>
            <a:spLocks noGrp="1"/>
          </p:cNvSpPr>
          <p:nvPr>
            <p:ph idx="1"/>
          </p:nvPr>
        </p:nvSpPr>
        <p:spPr/>
        <p:txBody>
          <a:bodyPr>
            <a:normAutofit fontScale="76833" lnSpcReduction="20000"/>
          </a:bodyPr>
          <a:lstStyle/>
          <a:p>
            <a:pPr marL="457200" indent="-457200">
              <a:buFont typeface="Arial" pitchFamily="34" charset="0"/>
              <a:buChar char="•"/>
            </a:pPr>
            <a:r>
              <a:rPr lang="en-US" dirty="0" smtClean="0">
                <a:latin typeface="Times New Roman" panose="02020603050405020304" pitchFamily="18" charset="0"/>
                <a:cs typeface="Times New Roman" panose="02020603050405020304" pitchFamily="18" charset="0"/>
              </a:rPr>
              <a:t>Better road safety.</a:t>
            </a:r>
          </a:p>
          <a:p>
            <a:pPr marL="457200" indent="-457200">
              <a:buFont typeface="Arial" pitchFamily="34" charset="0"/>
              <a:buChar char="•"/>
            </a:pPr>
            <a:endParaRPr lang="en-US" dirty="0" smtClean="0">
              <a:latin typeface="Times New Roman" panose="02020603050405020304" pitchFamily="18" charset="0"/>
              <a:cs typeface="Times New Roman" panose="02020603050405020304" pitchFamily="18" charset="0"/>
            </a:endParaRPr>
          </a:p>
          <a:p>
            <a:pPr marL="457200" indent="-457200">
              <a:buFont typeface="Arial" pitchFamily="34" charset="0"/>
              <a:buChar char="•"/>
            </a:pPr>
            <a:r>
              <a:rPr lang="en-US" dirty="0" smtClean="0">
                <a:latin typeface="Times New Roman" panose="02020603050405020304" pitchFamily="18" charset="0"/>
                <a:cs typeface="Times New Roman" panose="02020603050405020304" pitchFamily="18" charset="0"/>
              </a:rPr>
              <a:t>Reduced commute time.</a:t>
            </a:r>
          </a:p>
          <a:p>
            <a:pPr marL="457200" indent="-457200">
              <a:buFont typeface="Arial" pitchFamily="34" charset="0"/>
              <a:buChar char="•"/>
            </a:pPr>
            <a:endParaRPr lang="en-US" dirty="0" smtClean="0">
              <a:latin typeface="Times New Roman" panose="02020603050405020304" pitchFamily="18" charset="0"/>
              <a:cs typeface="Times New Roman" panose="02020603050405020304" pitchFamily="18" charset="0"/>
            </a:endParaRPr>
          </a:p>
          <a:p>
            <a:pPr marL="457200" indent="-457200">
              <a:buFont typeface="Arial" pitchFamily="34" charset="0"/>
              <a:buChar char="•"/>
            </a:pPr>
            <a:r>
              <a:rPr lang="en-US" dirty="0" smtClean="0">
                <a:latin typeface="Times New Roman" panose="02020603050405020304" pitchFamily="18" charset="0"/>
                <a:cs typeface="Times New Roman" panose="02020603050405020304" pitchFamily="18" charset="0"/>
              </a:rPr>
              <a:t>Increased productivity.</a:t>
            </a:r>
          </a:p>
          <a:p>
            <a:pPr marL="457200" indent="-457200">
              <a:buFont typeface="Arial" pitchFamily="34" charset="0"/>
              <a:buChar char="•"/>
            </a:pPr>
            <a:endParaRPr lang="en-US" dirty="0" smtClean="0">
              <a:latin typeface="Times New Roman" panose="02020603050405020304" pitchFamily="18" charset="0"/>
              <a:cs typeface="Times New Roman" panose="02020603050405020304" pitchFamily="18" charset="0"/>
            </a:endParaRPr>
          </a:p>
          <a:p>
            <a:pPr marL="457200" indent="-457200">
              <a:buFont typeface="Arial" pitchFamily="34" charset="0"/>
              <a:buChar char="•"/>
            </a:pPr>
            <a:r>
              <a:rPr lang="en-US" dirty="0" smtClean="0">
                <a:latin typeface="Times New Roman" panose="02020603050405020304" pitchFamily="18" charset="0"/>
                <a:cs typeface="Times New Roman" panose="02020603050405020304" pitchFamily="18" charset="0"/>
              </a:rPr>
              <a:t>Reduced expenditure.</a:t>
            </a:r>
          </a:p>
          <a:p>
            <a:pPr marL="457200" indent="-457200">
              <a:buFont typeface="Arial" pitchFamily="34" charset="0"/>
              <a:buChar char="•"/>
            </a:pPr>
            <a:endParaRPr lang="en-US" dirty="0" smtClean="0">
              <a:latin typeface="Times New Roman" panose="02020603050405020304" pitchFamily="18" charset="0"/>
              <a:cs typeface="Times New Roman" panose="02020603050405020304" pitchFamily="18" charset="0"/>
            </a:endParaRPr>
          </a:p>
          <a:p>
            <a:pPr marL="457200" indent="-457200">
              <a:buFont typeface="Arial" pitchFamily="34" charset="0"/>
              <a:buChar char="•"/>
            </a:pPr>
            <a:r>
              <a:rPr lang="en-US" dirty="0" smtClean="0">
                <a:latin typeface="Times New Roman" panose="02020603050405020304" pitchFamily="18" charset="0"/>
                <a:cs typeface="Times New Roman" panose="02020603050405020304" pitchFamily="18" charset="0"/>
              </a:rPr>
              <a:t>Environment  friendly.</a:t>
            </a:r>
            <a:endParaRPr lang="en-US" dirty="0"/>
          </a:p>
        </p:txBody>
      </p:sp>
      <p:sp>
        <p:nvSpPr>
          <p:cNvPr id="1048669" name="Date Placeholder 3"/>
          <p:cNvSpPr>
            <a:spLocks noGrp="1"/>
          </p:cNvSpPr>
          <p:nvPr>
            <p:ph type="dt" sz="half" idx="10"/>
          </p:nvPr>
        </p:nvSpPr>
        <p:spPr/>
        <p:txBody>
          <a:bodyPr/>
          <a:lstStyle/>
          <a:p>
            <a:fld id="{35833DFE-F9FF-4A22-85C7-B1905F879766}" type="datetime1">
              <a:rPr lang="en-US" smtClean="0"/>
              <a:pPr/>
              <a:t>4/26/2023</a:t>
            </a:fld>
            <a:endParaRPr lang="en-US"/>
          </a:p>
        </p:txBody>
      </p:sp>
      <p:sp>
        <p:nvSpPr>
          <p:cNvPr id="1048670" name="Slide Number Placeholder 4"/>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16</a:t>
            </a:fld>
            <a:endParaRPr lang="en-US" sz="1400" b="1" dirty="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itle 1"/>
          <p:cNvSpPr>
            <a:spLocks noGrp="1"/>
          </p:cNvSpPr>
          <p:nvPr>
            <p:ph type="title"/>
          </p:nvPr>
        </p:nvSpPr>
        <p:spPr/>
        <p:txBody>
          <a:bodyPr>
            <a:normAutofit/>
          </a:bodyPr>
          <a:lstStyle/>
          <a:p>
            <a:r>
              <a:rPr lang="en-US" sz="4800" b="1" dirty="0" smtClean="0">
                <a:latin typeface="Times New Roman" panose="02020603050405020304" pitchFamily="18" charset="0"/>
                <a:cs typeface="Times New Roman" panose="02020603050405020304" pitchFamily="18" charset="0"/>
              </a:rPr>
              <a:t>DRAWBACKS:</a:t>
            </a:r>
            <a:endParaRPr lang="en-US" dirty="0"/>
          </a:p>
        </p:txBody>
      </p:sp>
      <p:sp>
        <p:nvSpPr>
          <p:cNvPr id="1048672" name="Content Placeholder 2"/>
          <p:cNvSpPr>
            <a:spLocks noGrp="1"/>
          </p:cNvSpPr>
          <p:nvPr>
            <p:ph idx="1"/>
          </p:nvPr>
        </p:nvSpPr>
        <p:spPr/>
        <p:txBody>
          <a:bodyPr>
            <a:normAutofit fontScale="94833"/>
          </a:bodyPr>
          <a:lstStyle/>
          <a:p>
            <a:pPr>
              <a:buFont typeface="Arial" pitchFamily="34" charset="0"/>
              <a:buChar char="•"/>
            </a:pPr>
            <a:r>
              <a:rPr lang="en-US" dirty="0" smtClean="0">
                <a:latin typeface="Times New Roman" panose="02020603050405020304" pitchFamily="18" charset="0"/>
                <a:cs typeface="Times New Roman" panose="02020603050405020304" pitchFamily="18" charset="0"/>
              </a:rPr>
              <a:t>Loss of driving related jobs.</a:t>
            </a:r>
          </a:p>
          <a:p>
            <a:endParaRPr lang="en-US" dirty="0" smtClean="0">
              <a:latin typeface="Times New Roman" panose="02020603050405020304" pitchFamily="18" charset="0"/>
              <a:cs typeface="Times New Roman" panose="02020603050405020304" pitchFamily="18" charset="0"/>
            </a:endParaRPr>
          </a:p>
          <a:p>
            <a:pPr>
              <a:buFont typeface="Arial" pitchFamily="34" charset="0"/>
              <a:buChar char="•"/>
            </a:pPr>
            <a:r>
              <a:rPr lang="en-US" dirty="0" smtClean="0">
                <a:latin typeface="Times New Roman" panose="02020603050405020304" pitchFamily="18" charset="0"/>
                <a:cs typeface="Times New Roman" panose="02020603050405020304" pitchFamily="18" charset="0"/>
              </a:rPr>
              <a:t>Loss of jobs in public transit services crash      repair jobs.</a:t>
            </a:r>
          </a:p>
          <a:p>
            <a:pPr>
              <a:buFont typeface="Arial" pitchFamily="34" charset="0"/>
              <a:buChar char="•"/>
            </a:pPr>
            <a:endParaRPr lang="en-US" dirty="0" smtClean="0">
              <a:latin typeface="Times New Roman" panose="02020603050405020304" pitchFamily="18" charset="0"/>
              <a:cs typeface="Times New Roman" panose="02020603050405020304" pitchFamily="18" charset="0"/>
            </a:endParaRPr>
          </a:p>
          <a:p>
            <a:pPr>
              <a:buFont typeface="Arial" pitchFamily="34" charset="0"/>
              <a:buChar char="•"/>
            </a:pPr>
            <a:r>
              <a:rPr lang="en-US" dirty="0" smtClean="0">
                <a:latin typeface="Times New Roman" panose="02020603050405020304" pitchFamily="18" charset="0"/>
                <a:cs typeface="Times New Roman" panose="02020603050405020304" pitchFamily="18" charset="0"/>
              </a:rPr>
              <a:t>Privacy issues.</a:t>
            </a:r>
            <a:endParaRPr lang="en-US" dirty="0"/>
          </a:p>
        </p:txBody>
      </p:sp>
      <p:sp>
        <p:nvSpPr>
          <p:cNvPr id="1048673" name="Date Placeholder 3"/>
          <p:cNvSpPr>
            <a:spLocks noGrp="1"/>
          </p:cNvSpPr>
          <p:nvPr>
            <p:ph type="dt" sz="half" idx="10"/>
          </p:nvPr>
        </p:nvSpPr>
        <p:spPr/>
        <p:txBody>
          <a:bodyPr/>
          <a:lstStyle/>
          <a:p>
            <a:fld id="{35833DFE-F9FF-4A22-85C7-B1905F879766}" type="datetime1">
              <a:rPr lang="en-US" smtClean="0"/>
              <a:pPr/>
              <a:t>4/26/2023</a:t>
            </a:fld>
            <a:endParaRPr lang="en-US"/>
          </a:p>
        </p:txBody>
      </p:sp>
      <p:sp>
        <p:nvSpPr>
          <p:cNvPr id="1048674" name="Slide Number Placeholder 4"/>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17</a:t>
            </a:fld>
            <a:endParaRPr lang="en-US" sz="1400" b="1" dirty="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REFERENCES</a:t>
            </a:r>
          </a:p>
        </p:txBody>
      </p:sp>
      <p:sp>
        <p:nvSpPr>
          <p:cNvPr id="1048676" name="Content Placeholder 2"/>
          <p:cNvSpPr>
            <a:spLocks noGrp="1"/>
          </p:cNvSpPr>
          <p:nvPr>
            <p:ph idx="1"/>
          </p:nvPr>
        </p:nvSpPr>
        <p:spPr/>
        <p:txBody>
          <a:bodyPr>
            <a:noAutofit/>
          </a:bodyPr>
          <a:lstStyle/>
          <a:p>
            <a:pPr algn="just">
              <a:buNone/>
            </a:pPr>
            <a:r>
              <a:rPr lang="en-US" sz="1400" b="1" dirty="0" smtClean="0">
                <a:latin typeface="Times New Roman" pitchFamily="18" charset="0"/>
                <a:cs typeface="Times New Roman" pitchFamily="18" charset="0"/>
              </a:rPr>
              <a:t>[1] B. K. P. Horn, “Suppressing traffic flow instabilities,” Intelligent Transportation Systems-(ITSC), 2013 International IEEE Conference on.</a:t>
            </a:r>
          </a:p>
          <a:p>
            <a:pPr algn="just">
              <a:buNone/>
            </a:pPr>
            <a:r>
              <a:rPr lang="en-US" sz="1400" b="1" dirty="0" smtClean="0">
                <a:latin typeface="Times New Roman" pitchFamily="18" charset="0"/>
                <a:cs typeface="Times New Roman" pitchFamily="18" charset="0"/>
              </a:rPr>
              <a:t>[2] T. </a:t>
            </a:r>
            <a:r>
              <a:rPr lang="en-US" sz="1400" b="1" dirty="0" err="1" smtClean="0">
                <a:latin typeface="Times New Roman" pitchFamily="18" charset="0"/>
                <a:cs typeface="Times New Roman" pitchFamily="18" charset="0"/>
              </a:rPr>
              <a:t>Baran</a:t>
            </a:r>
            <a:r>
              <a:rPr lang="en-US" sz="1400" b="1" dirty="0" smtClean="0">
                <a:latin typeface="Times New Roman" pitchFamily="18" charset="0"/>
                <a:cs typeface="Times New Roman" pitchFamily="18" charset="0"/>
              </a:rPr>
              <a:t> and B. K. P. Horn, “A Robust Signal-Flow Architecture For Cooperative Vehicle Density Control,” </a:t>
            </a:r>
            <a:r>
              <a:rPr lang="en-US" sz="1400" b="1" i="1" dirty="0" smtClean="0">
                <a:latin typeface="Times New Roman" pitchFamily="18" charset="0"/>
                <a:cs typeface="Times New Roman" pitchFamily="18" charset="0"/>
              </a:rPr>
              <a:t>ICASSP (2013).</a:t>
            </a:r>
          </a:p>
          <a:p>
            <a:pPr algn="just">
              <a:buNone/>
            </a:pPr>
            <a:r>
              <a:rPr lang="en-US" sz="1400" b="1" dirty="0" smtClean="0">
                <a:latin typeface="Times New Roman" pitchFamily="18" charset="0"/>
                <a:cs typeface="Times New Roman" pitchFamily="18" charset="0"/>
              </a:rPr>
              <a:t>[3] L. Wang, B. K. P. Horn and G. </a:t>
            </a:r>
            <a:r>
              <a:rPr lang="en-US" sz="1400" b="1" dirty="0" err="1" smtClean="0">
                <a:latin typeface="Times New Roman" pitchFamily="18" charset="0"/>
                <a:cs typeface="Times New Roman" pitchFamily="18" charset="0"/>
              </a:rPr>
              <a:t>Strang</a:t>
            </a:r>
            <a:r>
              <a:rPr lang="en-US" sz="1400" b="1" dirty="0" smtClean="0">
                <a:latin typeface="Times New Roman" pitchFamily="18" charset="0"/>
                <a:cs typeface="Times New Roman" pitchFamily="18" charset="0"/>
              </a:rPr>
              <a:t>, “</a:t>
            </a:r>
            <a:r>
              <a:rPr lang="en-US" sz="1400" b="1" dirty="0" err="1" smtClean="0">
                <a:latin typeface="Times New Roman" pitchFamily="18" charset="0"/>
                <a:cs typeface="Times New Roman" pitchFamily="18" charset="0"/>
              </a:rPr>
              <a:t>Eigenvalue</a:t>
            </a:r>
            <a:r>
              <a:rPr lang="en-US" sz="1400" b="1" dirty="0" smtClean="0">
                <a:latin typeface="Times New Roman" pitchFamily="18" charset="0"/>
                <a:cs typeface="Times New Roman" pitchFamily="18" charset="0"/>
              </a:rPr>
              <a:t> and Eigenvector Analysis of Stability for a Line of Traffic,” Studies in Applied Mathematics, vol.138, January 2017.</a:t>
            </a:r>
          </a:p>
          <a:p>
            <a:pPr algn="just">
              <a:buNone/>
            </a:pPr>
            <a:r>
              <a:rPr lang="en-US" sz="1400" b="1" dirty="0" smtClean="0">
                <a:latin typeface="Times New Roman" pitchFamily="18" charset="0"/>
                <a:cs typeface="Times New Roman" pitchFamily="18" charset="0"/>
              </a:rPr>
              <a:t>[4] B. K. P. Horn, </a:t>
            </a:r>
            <a:r>
              <a:rPr lang="en-US" sz="1400" b="1" i="1" dirty="0" smtClean="0">
                <a:latin typeface="Times New Roman" pitchFamily="18" charset="0"/>
                <a:cs typeface="Times New Roman" pitchFamily="18" charset="0"/>
              </a:rPr>
              <a:t>Robot Vision. MIT Press, Massachusetts, 1986.</a:t>
            </a:r>
          </a:p>
          <a:p>
            <a:pPr algn="just">
              <a:buNone/>
            </a:pPr>
            <a:r>
              <a:rPr lang="en-US" sz="1400" b="1" dirty="0" smtClean="0">
                <a:latin typeface="Times New Roman" pitchFamily="18" charset="0"/>
                <a:cs typeface="Times New Roman" pitchFamily="18" charset="0"/>
              </a:rPr>
              <a:t>[5] B. K. P. Horn, Y. Fang, and I. Masaki, “Time to contact relative to a </a:t>
            </a:r>
            <a:r>
              <a:rPr lang="fr-FR" sz="1400" b="1" dirty="0" err="1" smtClean="0">
                <a:latin typeface="Times New Roman" pitchFamily="18" charset="0"/>
                <a:cs typeface="Times New Roman" pitchFamily="18" charset="0"/>
              </a:rPr>
              <a:t>planar</a:t>
            </a:r>
            <a:r>
              <a:rPr lang="fr-FR" sz="1400" b="1" dirty="0" smtClean="0">
                <a:latin typeface="Times New Roman" pitchFamily="18" charset="0"/>
                <a:cs typeface="Times New Roman" pitchFamily="18" charset="0"/>
              </a:rPr>
              <a:t> surface,” IEEE intelligent </a:t>
            </a:r>
            <a:r>
              <a:rPr lang="fr-FR" sz="1400" b="1" dirty="0" err="1" smtClean="0">
                <a:latin typeface="Times New Roman" pitchFamily="18" charset="0"/>
                <a:cs typeface="Times New Roman" pitchFamily="18" charset="0"/>
              </a:rPr>
              <a:t>vehicles</a:t>
            </a:r>
            <a:r>
              <a:rPr lang="fr-FR" sz="1400" b="1" dirty="0" smtClean="0">
                <a:latin typeface="Times New Roman" pitchFamily="18" charset="0"/>
                <a:cs typeface="Times New Roman" pitchFamily="18" charset="0"/>
              </a:rPr>
              <a:t> symposium. 2007.</a:t>
            </a:r>
          </a:p>
          <a:p>
            <a:pPr algn="just">
              <a:buNone/>
            </a:pPr>
            <a:r>
              <a:rPr lang="en-US" sz="1400" b="1" dirty="0" smtClean="0">
                <a:latin typeface="Times New Roman" pitchFamily="18" charset="0"/>
                <a:cs typeface="Times New Roman" pitchFamily="18" charset="0"/>
              </a:rPr>
              <a:t>[6] B. K.P. Horn and Brian G. </a:t>
            </a:r>
            <a:r>
              <a:rPr lang="en-US" sz="1400" b="1" dirty="0" err="1" smtClean="0">
                <a:latin typeface="Times New Roman" pitchFamily="18" charset="0"/>
                <a:cs typeface="Times New Roman" pitchFamily="18" charset="0"/>
              </a:rPr>
              <a:t>Schunck</a:t>
            </a:r>
            <a:r>
              <a:rPr lang="en-US" sz="1400" b="1" dirty="0" smtClean="0">
                <a:latin typeface="Times New Roman" pitchFamily="18" charset="0"/>
                <a:cs typeface="Times New Roman" pitchFamily="18" charset="0"/>
              </a:rPr>
              <a:t>, “Determining optical flow,” Artificial intelligence 17.1-3 (1981): 185-203.</a:t>
            </a:r>
          </a:p>
          <a:p>
            <a:pPr algn="just">
              <a:buNone/>
            </a:pPr>
            <a:r>
              <a:rPr lang="en-US" sz="1400" b="1" dirty="0" smtClean="0">
                <a:latin typeface="Times New Roman" pitchFamily="18" charset="0"/>
                <a:cs typeface="Times New Roman" pitchFamily="18" charset="0"/>
              </a:rPr>
              <a:t>[7] A. R. </a:t>
            </a:r>
            <a:r>
              <a:rPr lang="en-US" sz="1400" b="1" dirty="0" err="1" smtClean="0">
                <a:latin typeface="Times New Roman" pitchFamily="18" charset="0"/>
                <a:cs typeface="Times New Roman" pitchFamily="18" charset="0"/>
              </a:rPr>
              <a:t>Bruss</a:t>
            </a:r>
            <a:r>
              <a:rPr lang="en-US" sz="1400" b="1" dirty="0" smtClean="0">
                <a:latin typeface="Times New Roman" pitchFamily="18" charset="0"/>
                <a:cs typeface="Times New Roman" pitchFamily="18" charset="0"/>
              </a:rPr>
              <a:t> and B. K. P. Horn, “Passive navigation,” Computer Vision Graphics, and Image Processing 21.1 (1983): 3-20.</a:t>
            </a:r>
          </a:p>
        </p:txBody>
      </p:sp>
      <p:sp>
        <p:nvSpPr>
          <p:cNvPr id="1048677" name="Date Placeholder 3"/>
          <p:cNvSpPr>
            <a:spLocks noGrp="1"/>
          </p:cNvSpPr>
          <p:nvPr>
            <p:ph type="dt" sz="half" idx="10"/>
          </p:nvPr>
        </p:nvSpPr>
        <p:spPr/>
        <p:txBody>
          <a:bodyPr/>
          <a:lstStyle/>
          <a:p>
            <a:fld id="{35833DFE-F9FF-4A22-85C7-B1905F879766}" type="datetime1">
              <a:rPr lang="en-US" smtClean="0"/>
              <a:pPr/>
              <a:t>4/26/2023</a:t>
            </a:fld>
            <a:endParaRPr lang="en-US"/>
          </a:p>
        </p:txBody>
      </p:sp>
      <p:sp>
        <p:nvSpPr>
          <p:cNvPr id="1048678" name="Slide Number Placeholder 4"/>
          <p:cNvSpPr>
            <a:spLocks noGrp="1"/>
          </p:cNvSpPr>
          <p:nvPr>
            <p:ph type="sldNum" sz="quarter" idx="12"/>
          </p:nvPr>
        </p:nvSpPr>
        <p:spPr/>
        <p:txBody>
          <a:bodyPr>
            <a:normAutofit/>
          </a:bodyPr>
          <a:lstStyle/>
          <a:p>
            <a:pPr algn="ctr"/>
            <a:fld id="{8F82E0A0-C266-4798-8C8F-B9F91E9DA37E}" type="slidenum">
              <a:rPr lang="en-US" sz="1400" b="1" smtClean="0">
                <a:solidFill>
                  <a:srgbClr val="FFFFFF"/>
                </a:solidFill>
              </a:rPr>
              <a:pPr algn="ctr"/>
              <a:t>18</a:t>
            </a:fld>
            <a:endParaRPr lang="en-US" sz="1400" b="1" dirty="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
          <p:cNvSpPr>
            <a:spLocks noGrp="1"/>
          </p:cNvSpPr>
          <p:nvPr>
            <p:ph type="title"/>
          </p:nvPr>
        </p:nvSpPr>
        <p:spPr>
          <a:xfrm>
            <a:off x="381001" y="2266950"/>
            <a:ext cx="8229600" cy="857250"/>
          </a:xfrm>
        </p:spPr>
        <p:txBody>
          <a:bodyPr>
            <a:noAutofit/>
          </a:bodyPr>
          <a:lstStyle/>
          <a:p>
            <a:pPr algn="ctr"/>
            <a:r>
              <a:rPr lang="en-US" sz="5400" dirty="0" smtClean="0">
                <a:latin typeface="Times New Roman" pitchFamily="18" charset="0"/>
                <a:cs typeface="Times New Roman" pitchFamily="18" charset="0"/>
              </a:rPr>
              <a:t>Thank You…</a:t>
            </a:r>
            <a:endParaRPr lang="en-US" sz="5400" dirty="0">
              <a:latin typeface="Times New Roman" pitchFamily="18" charset="0"/>
              <a:cs typeface="Times New Roman" pitchFamily="18" charset="0"/>
            </a:endParaRPr>
          </a:p>
        </p:txBody>
      </p:sp>
      <p:sp>
        <p:nvSpPr>
          <p:cNvPr id="1048683" name="Date Placeholder 3"/>
          <p:cNvSpPr>
            <a:spLocks noGrp="1"/>
          </p:cNvSpPr>
          <p:nvPr>
            <p:ph type="dt" sz="half" idx="10"/>
          </p:nvPr>
        </p:nvSpPr>
        <p:spPr/>
        <p:txBody>
          <a:bodyPr/>
          <a:lstStyle/>
          <a:p>
            <a:fld id="{35833DFE-F9FF-4A22-85C7-B1905F879766}" type="datetime1">
              <a:rPr lang="en-US" smtClean="0"/>
              <a:pPr/>
              <a:t>4/26/2023</a:t>
            </a:fld>
            <a:endParaRPr lang="en-US"/>
          </a:p>
        </p:txBody>
      </p:sp>
      <p:sp>
        <p:nvSpPr>
          <p:cNvPr id="1048684" name="Slide Number Placeholder 4"/>
          <p:cNvSpPr>
            <a:spLocks noGrp="1"/>
          </p:cNvSpPr>
          <p:nvPr>
            <p:ph type="sldNum" sz="quarter" idx="12"/>
          </p:nvPr>
        </p:nvSpPr>
        <p:spPr/>
        <p:txBody>
          <a:bodyPr>
            <a:normAutofit/>
          </a:bodyPr>
          <a:lstStyle/>
          <a:p>
            <a:pPr algn="ctr"/>
            <a:fld id="{8F82E0A0-C266-4798-8C8F-B9F91E9DA37E}" type="slidenum">
              <a:rPr lang="en-US" sz="1400" b="1" smtClean="0">
                <a:solidFill>
                  <a:srgbClr val="FFFFFF"/>
                </a:solidFill>
              </a:rPr>
              <a:pPr algn="ctr"/>
              <a:t>19</a:t>
            </a:fld>
            <a:endParaRPr lang="en-US" sz="1400" b="1" dirty="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p:txBody>
          <a:bodyPr>
            <a:normAutofit/>
          </a:bodyPr>
          <a:lstStyle/>
          <a:p>
            <a:r>
              <a:rPr lang="en-US" dirty="0" smtClean="0"/>
              <a:t>ABSTRACT:</a:t>
            </a:r>
            <a:endParaRPr lang="en-US" dirty="0"/>
          </a:p>
        </p:txBody>
      </p:sp>
      <p:sp>
        <p:nvSpPr>
          <p:cNvPr id="1048603" name="Content Placeholder 2"/>
          <p:cNvSpPr>
            <a:spLocks noGrp="1"/>
          </p:cNvSpPr>
          <p:nvPr>
            <p:ph idx="1"/>
          </p:nvPr>
        </p:nvSpPr>
        <p:spPr/>
        <p:txBody>
          <a:bodyPr>
            <a:normAutofit/>
          </a:bodyPr>
          <a:lstStyle/>
          <a:p>
            <a:r>
              <a:rPr lang="en-US" sz="1800" dirty="0" smtClean="0">
                <a:latin typeface="Times New Roman" pitchFamily="18" charset="0"/>
                <a:cs typeface="Times New Roman" pitchFamily="18" charset="0"/>
              </a:rPr>
              <a:t>The evolution of the artificial intelligence has served as the catalyst in the field of technology.</a:t>
            </a:r>
          </a:p>
          <a:p>
            <a:r>
              <a:rPr lang="en-US" sz="1800" dirty="0" smtClean="0">
                <a:latin typeface="Times New Roman" pitchFamily="18" charset="0"/>
                <a:cs typeface="Times New Roman" pitchFamily="18" charset="0"/>
              </a:rPr>
              <a:t>We can now develop things which was once just an imagination.</a:t>
            </a:r>
          </a:p>
          <a:p>
            <a:r>
              <a:rPr lang="en-US" sz="1800" dirty="0" smtClean="0">
                <a:latin typeface="Times New Roman" pitchFamily="18" charset="0"/>
                <a:cs typeface="Times New Roman" pitchFamily="18" charset="0"/>
              </a:rPr>
              <a:t>One of the such creation is the birth of self driving car.</a:t>
            </a:r>
          </a:p>
          <a:p>
            <a:pPr algn="just"/>
            <a:r>
              <a:rPr lang="en-US" sz="1800" dirty="0" smtClean="0">
                <a:latin typeface="Times New Roman" pitchFamily="18" charset="0"/>
                <a:cs typeface="Times New Roman" pitchFamily="18" charset="0"/>
              </a:rPr>
              <a:t>Days have come one can do their work even touching steering wheel ,accelerator you will still be able to reach your target destination safely.</a:t>
            </a:r>
            <a:endParaRPr lang="en-US" sz="1800" dirty="0">
              <a:latin typeface="Times New Roman" pitchFamily="18" charset="0"/>
              <a:cs typeface="Times New Roman" pitchFamily="18" charset="0"/>
            </a:endParaRPr>
          </a:p>
        </p:txBody>
      </p:sp>
      <p:sp>
        <p:nvSpPr>
          <p:cNvPr id="1048604" name="Date Placeholder 3"/>
          <p:cNvSpPr>
            <a:spLocks noGrp="1"/>
          </p:cNvSpPr>
          <p:nvPr>
            <p:ph type="dt" sz="half" idx="10"/>
          </p:nvPr>
        </p:nvSpPr>
        <p:spPr/>
        <p:txBody>
          <a:bodyPr/>
          <a:lstStyle/>
          <a:p>
            <a:fld id="{35833DFE-F9FF-4A22-85C7-B1905F879766}" type="datetime1">
              <a:rPr lang="en-US" smtClean="0"/>
              <a:pPr/>
              <a:t>4/26/2023</a:t>
            </a:fld>
            <a:endParaRPr lang="en-US"/>
          </a:p>
        </p:txBody>
      </p:sp>
      <p:sp>
        <p:nvSpPr>
          <p:cNvPr id="1048605" name="Slide Number Placeholder 4"/>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2</a:t>
            </a:fld>
            <a:endParaRPr lang="en-US" sz="1400" b="1" dirty="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p:txBody>
          <a:bodyPr/>
          <a:lstStyle/>
          <a:p>
            <a:r>
              <a:rPr lang="en-US" sz="3200" dirty="0" smtClean="0"/>
              <a:t>    INTRODUCTION</a:t>
            </a:r>
            <a:endParaRPr lang="en-US" sz="3200" dirty="0"/>
          </a:p>
        </p:txBody>
      </p:sp>
      <p:sp>
        <p:nvSpPr>
          <p:cNvPr id="1048607" name="Content Placeholder 2"/>
          <p:cNvSpPr>
            <a:spLocks noGrp="1"/>
          </p:cNvSpPr>
          <p:nvPr>
            <p:ph idx="1"/>
          </p:nvPr>
        </p:nvSpPr>
        <p:spPr/>
        <p:txBody>
          <a:bodyPr>
            <a:normAutofit/>
          </a:bodyPr>
          <a:lstStyle/>
          <a:p>
            <a:pPr algn="just"/>
            <a:r>
              <a:rPr lang="en-US" sz="1800" dirty="0" smtClean="0">
                <a:latin typeface="Times New Roman" panose="02020603050405020304" pitchFamily="18" charset="0"/>
                <a:cs typeface="Times New Roman" panose="02020603050405020304" pitchFamily="18" charset="0"/>
              </a:rPr>
              <a:t>Self  driving car (Robot car) is a robotic vehicle that is designed to travel between destination without human intervention.</a:t>
            </a:r>
          </a:p>
          <a:p>
            <a:pPr algn="just"/>
            <a:r>
              <a:rPr lang="en-US" sz="1800" dirty="0" smtClean="0">
                <a:latin typeface="Times New Roman" panose="02020603050405020304" pitchFamily="18" charset="0"/>
                <a:cs typeface="Times New Roman" panose="02020603050405020304" pitchFamily="18" charset="0"/>
              </a:rPr>
              <a:t>It is capable of sensing environment and navigate without human input.</a:t>
            </a:r>
          </a:p>
          <a:p>
            <a:pPr algn="just"/>
            <a:r>
              <a:rPr lang="en-US" sz="1800" dirty="0" smtClean="0">
                <a:latin typeface="Times New Roman" panose="02020603050405020304" pitchFamily="18" charset="0"/>
                <a:cs typeface="Times New Roman" panose="02020603050405020304" pitchFamily="18" charset="0"/>
              </a:rPr>
              <a:t>Autonomous cars must have control systems that are capable of </a:t>
            </a:r>
            <a:r>
              <a:rPr lang="en-US" sz="1800" dirty="0" err="1" smtClean="0">
                <a:latin typeface="Times New Roman" panose="02020603050405020304" pitchFamily="18" charset="0"/>
                <a:cs typeface="Times New Roman" panose="02020603050405020304" pitchFamily="18" charset="0"/>
              </a:rPr>
              <a:t>analysing</a:t>
            </a:r>
            <a:r>
              <a:rPr lang="en-US" sz="1800" dirty="0" smtClean="0">
                <a:latin typeface="Times New Roman" panose="02020603050405020304" pitchFamily="18" charset="0"/>
                <a:cs typeface="Times New Roman" panose="02020603050405020304" pitchFamily="18" charset="0"/>
              </a:rPr>
              <a:t> sensor data to distinguish between different cars on the road.</a:t>
            </a:r>
          </a:p>
          <a:p>
            <a:pPr algn="just"/>
            <a:r>
              <a:rPr lang="en-US" sz="1800" dirty="0" smtClean="0">
                <a:latin typeface="Times New Roman" panose="02020603050405020304" pitchFamily="18" charset="0"/>
                <a:cs typeface="Times New Roman" panose="02020603050405020304" pitchFamily="18" charset="0"/>
              </a:rPr>
              <a:t>The potential benefits of autonomous cars include reduced mobility and </a:t>
            </a:r>
            <a:r>
              <a:rPr lang="en-US" sz="1800" dirty="0" err="1" smtClean="0">
                <a:latin typeface="Times New Roman" panose="02020603050405020304" pitchFamily="18" charset="0"/>
                <a:cs typeface="Times New Roman" panose="02020603050405020304" pitchFamily="18" charset="0"/>
              </a:rPr>
              <a:t>infrastucture</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costs,increased</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safety,increased</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mobility,increased</a:t>
            </a:r>
            <a:r>
              <a:rPr lang="en-US" sz="1800" dirty="0" smtClean="0">
                <a:latin typeface="Times New Roman" panose="02020603050405020304" pitchFamily="18" charset="0"/>
                <a:cs typeface="Times New Roman" panose="02020603050405020304" pitchFamily="18" charset="0"/>
              </a:rPr>
              <a:t> customer </a:t>
            </a:r>
            <a:r>
              <a:rPr lang="en-US" sz="1800" dirty="0" err="1" smtClean="0">
                <a:latin typeface="Times New Roman" panose="02020603050405020304" pitchFamily="18" charset="0"/>
                <a:cs typeface="Times New Roman" panose="02020603050405020304" pitchFamily="18" charset="0"/>
              </a:rPr>
              <a:t>sartisfaction</a:t>
            </a:r>
            <a:r>
              <a:rPr lang="en-US" sz="1800" dirty="0" smtClean="0">
                <a:latin typeface="Times New Roman" panose="02020603050405020304" pitchFamily="18" charset="0"/>
                <a:cs typeface="Times New Roman" panose="02020603050405020304" pitchFamily="18" charset="0"/>
              </a:rPr>
              <a:t> and reduced crime.</a:t>
            </a:r>
          </a:p>
          <a:p>
            <a:pPr algn="just"/>
            <a:endParaRPr lang="en-US" sz="1800" dirty="0" smtClean="0">
              <a:latin typeface="Times New Roman" panose="02020603050405020304" pitchFamily="18" charset="0"/>
              <a:cs typeface="Times New Roman" panose="02020603050405020304" pitchFamily="18" charset="0"/>
            </a:endParaRPr>
          </a:p>
        </p:txBody>
      </p:sp>
      <p:sp>
        <p:nvSpPr>
          <p:cNvPr id="1048608" name="Date Placeholder 3"/>
          <p:cNvSpPr>
            <a:spLocks noGrp="1"/>
          </p:cNvSpPr>
          <p:nvPr>
            <p:ph type="dt" sz="half" idx="10"/>
          </p:nvPr>
        </p:nvSpPr>
        <p:spPr/>
        <p:txBody>
          <a:bodyPr/>
          <a:lstStyle/>
          <a:p>
            <a:fld id="{35833DFE-F9FF-4A22-85C7-B1905F879766}" type="datetime1">
              <a:rPr lang="en-US" smtClean="0"/>
              <a:pPr/>
              <a:t>4/26/2023</a:t>
            </a:fld>
            <a:endParaRPr lang="en-US"/>
          </a:p>
        </p:txBody>
      </p:sp>
      <p:sp>
        <p:nvSpPr>
          <p:cNvPr id="1048609" name="Slide Number Placeholder 4"/>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3</a:t>
            </a:fld>
            <a:endParaRPr lang="en-US" sz="1400" b="1" dirty="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p:txBody>
          <a:bodyPr>
            <a:normAutofit/>
          </a:bodyPr>
          <a:lstStyle/>
          <a:p>
            <a:r>
              <a:rPr lang="en-US" sz="2800" b="1" dirty="0" smtClean="0">
                <a:latin typeface="Times New Roman" pitchFamily="18" charset="0"/>
                <a:cs typeface="Times New Roman" pitchFamily="18" charset="0"/>
              </a:rPr>
              <a:t>LITERATURE  SURVEY</a:t>
            </a:r>
            <a:endParaRPr lang="en-US" sz="2800" b="1" dirty="0">
              <a:latin typeface="Times New Roman" pitchFamily="18" charset="0"/>
              <a:cs typeface="Times New Roman" pitchFamily="18" charset="0"/>
            </a:endParaRPr>
          </a:p>
        </p:txBody>
      </p:sp>
      <p:sp>
        <p:nvSpPr>
          <p:cNvPr id="1048614" name="Content Placeholder 6"/>
          <p:cNvSpPr>
            <a:spLocks noGrp="1"/>
          </p:cNvSpPr>
          <p:nvPr>
            <p:ph idx="1"/>
          </p:nvPr>
        </p:nvSpPr>
        <p:spPr>
          <a:xfrm>
            <a:off x="457200" y="895351"/>
            <a:ext cx="8229600" cy="3733800"/>
          </a:xfrm>
        </p:spPr>
        <p:txBody>
          <a:bodyPr>
            <a:normAutofit fontScale="45500" lnSpcReduction="20000"/>
          </a:bodyPr>
          <a:lstStyle/>
          <a:p>
            <a:r>
              <a:rPr lang="en-US" sz="3400" b="1" dirty="0" smtClean="0">
                <a:latin typeface="Times New Roman" panose="02020603050405020304" pitchFamily="18" charset="0"/>
                <a:cs typeface="Times New Roman" panose="02020603050405020304" pitchFamily="18" charset="0"/>
              </a:rPr>
              <a:t>Title 1: Working model of Self-driving car using Convolutional Neural Network, </a:t>
            </a:r>
            <a:r>
              <a:rPr lang="en-US" sz="3400" b="1" dirty="0" smtClean="0">
                <a:latin typeface="Times New Roman" panose="02020603050405020304" pitchFamily="18" charset="0"/>
                <a:cs typeface="Times New Roman" panose="02020603050405020304" pitchFamily="18" charset="0"/>
              </a:rPr>
              <a:t>Laptop with </a:t>
            </a:r>
            <a:r>
              <a:rPr lang="en-US" sz="3400" b="1" dirty="0" err="1" smtClean="0">
                <a:latin typeface="Times New Roman" panose="02020603050405020304" pitchFamily="18" charset="0"/>
                <a:cs typeface="Times New Roman" panose="02020603050405020304" pitchFamily="18" charset="0"/>
              </a:rPr>
              <a:t>Arduino</a:t>
            </a:r>
            <a:r>
              <a:rPr lang="en-US" sz="3400" b="1" dirty="0" smtClean="0">
                <a:latin typeface="Times New Roman" panose="02020603050405020304" pitchFamily="18" charset="0"/>
                <a:cs typeface="Times New Roman" panose="02020603050405020304" pitchFamily="18" charset="0"/>
              </a:rPr>
              <a:t> </a:t>
            </a:r>
            <a:r>
              <a:rPr lang="en-US" sz="3400" b="1" dirty="0" smtClean="0">
                <a:latin typeface="Times New Roman" panose="02020603050405020304" pitchFamily="18" charset="0"/>
                <a:cs typeface="Times New Roman" panose="02020603050405020304" pitchFamily="18" charset="0"/>
              </a:rPr>
              <a:t>and Arduino</a:t>
            </a:r>
          </a:p>
          <a:p>
            <a:pPr>
              <a:buNone/>
            </a:pPr>
            <a:r>
              <a:rPr lang="en-US" sz="3400" b="1" dirty="0" smtClean="0">
                <a:latin typeface="Times New Roman" panose="02020603050405020304" pitchFamily="18" charset="0"/>
                <a:cs typeface="Times New Roman" panose="02020603050405020304" pitchFamily="18" charset="0"/>
              </a:rPr>
              <a:t>	Author:</a:t>
            </a:r>
            <a:r>
              <a:rPr lang="en-US" sz="3400" b="1" u="sng" dirty="0" smtClean="0">
                <a:solidFill>
                  <a:srgbClr val="0070C0"/>
                </a:solidFill>
                <a:latin typeface="Times New Roman" panose="02020603050405020304" pitchFamily="18" charset="0"/>
                <a:cs typeface="Times New Roman" panose="02020603050405020304" pitchFamily="18" charset="0"/>
              </a:rPr>
              <a:t> </a:t>
            </a:r>
            <a:r>
              <a:rPr lang="en-US" sz="3400" u="sng" dirty="0" smtClean="0">
                <a:solidFill>
                  <a:srgbClr val="0070C0"/>
                </a:solidFill>
                <a:latin typeface="Times New Roman" panose="02020603050405020304" pitchFamily="18" charset="0"/>
                <a:cs typeface="Times New Roman" panose="02020603050405020304" pitchFamily="18" charset="0"/>
              </a:rPr>
              <a:t>Aditya Kumar Jain</a:t>
            </a:r>
          </a:p>
          <a:p>
            <a:pPr>
              <a:buNone/>
            </a:pPr>
            <a:r>
              <a:rPr lang="en-US" sz="3400" b="1" dirty="0" smtClean="0">
                <a:latin typeface="Times New Roman" panose="02020603050405020304" pitchFamily="18" charset="0"/>
                <a:cs typeface="Times New Roman" panose="02020603050405020304" pitchFamily="18" charset="0"/>
              </a:rPr>
              <a:t>	Year</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01 October 2018</a:t>
            </a:r>
          </a:p>
          <a:p>
            <a:pPr algn="just">
              <a:buNone/>
            </a:pPr>
            <a:r>
              <a:rPr lang="en-US" dirty="0" smtClean="0">
                <a:latin typeface="Times New Roman" panose="02020603050405020304" pitchFamily="18" charset="0"/>
                <a:cs typeface="Times New Roman" panose="02020603050405020304" pitchFamily="18" charset="0"/>
              </a:rPr>
              <a:t>	The evolution of Artificial Intelligence has served as the catalyst in the field of technology. We can now develop things which was once just an imagination. One of such creation is the birth of self-driving car. Days have come where one can do their work or even sleep in the car and without even touching the steering wheel, accelerator you will still be able to reach your target destination safely. </a:t>
            </a:r>
          </a:p>
          <a:p>
            <a:endParaRPr lang="en-US" b="1" dirty="0" smtClean="0"/>
          </a:p>
          <a:p>
            <a:pPr>
              <a:buNone/>
            </a:pPr>
            <a:endParaRPr lang="en-US" dirty="0" smtClean="0"/>
          </a:p>
          <a:p>
            <a:r>
              <a:rPr lang="en-US" sz="3200" b="1" dirty="0" smtClean="0">
                <a:latin typeface="Times New Roman" panose="02020603050405020304" pitchFamily="18" charset="0"/>
                <a:cs typeface="Times New Roman" panose="02020603050405020304" pitchFamily="18" charset="0"/>
              </a:rPr>
              <a:t>Title 2: As Fault: Testing Self-Driving Car Software Using Search-Based Procedural Content Generation</a:t>
            </a:r>
          </a:p>
          <a:p>
            <a:pPr>
              <a:buNone/>
            </a:pPr>
            <a:r>
              <a:rPr lang="en-US" sz="3200" b="1" dirty="0" smtClean="0">
                <a:latin typeface="Times New Roman" panose="02020603050405020304" pitchFamily="18" charset="0"/>
                <a:cs typeface="Times New Roman" panose="02020603050405020304" pitchFamily="18" charset="0"/>
              </a:rPr>
              <a:t>	Authors</a:t>
            </a:r>
            <a:r>
              <a:rPr lang="en-US" sz="3200" b="1" dirty="0" smtClean="0">
                <a:solidFill>
                  <a:srgbClr val="0070C0"/>
                </a:solidFill>
                <a:latin typeface="Times New Roman" panose="02020603050405020304" pitchFamily="18" charset="0"/>
                <a:cs typeface="Times New Roman" panose="02020603050405020304" pitchFamily="18" charset="0"/>
              </a:rPr>
              <a:t>:</a:t>
            </a:r>
            <a:r>
              <a:rPr lang="en-US" sz="3200" dirty="0" smtClean="0">
                <a:solidFill>
                  <a:srgbClr val="0070C0"/>
                </a:solidFill>
                <a:latin typeface="Times New Roman" panose="02020603050405020304" pitchFamily="18" charset="0"/>
                <a:cs typeface="Times New Roman" panose="02020603050405020304" pitchFamily="18" charset="0"/>
              </a:rPr>
              <a:t>  </a:t>
            </a:r>
            <a:r>
              <a:rPr lang="en-US" sz="3200" dirty="0" err="1" smtClean="0">
                <a:solidFill>
                  <a:srgbClr val="0070C0"/>
                </a:solidFill>
                <a:latin typeface="Times New Roman" panose="02020603050405020304" pitchFamily="18" charset="0"/>
                <a:cs typeface="Times New Roman" panose="02020603050405020304" pitchFamily="18" charset="0"/>
              </a:rPr>
              <a:t>Alessio</a:t>
            </a:r>
            <a:r>
              <a:rPr lang="en-US" sz="3200" dirty="0" smtClean="0">
                <a:solidFill>
                  <a:srgbClr val="0070C0"/>
                </a:solidFill>
                <a:latin typeface="Times New Roman" panose="02020603050405020304" pitchFamily="18" charset="0"/>
                <a:cs typeface="Times New Roman" panose="02020603050405020304" pitchFamily="18" charset="0"/>
              </a:rPr>
              <a:t> </a:t>
            </a:r>
            <a:r>
              <a:rPr lang="en-US" sz="3200" dirty="0" err="1" smtClean="0">
                <a:solidFill>
                  <a:srgbClr val="0070C0"/>
                </a:solidFill>
                <a:latin typeface="Times New Roman" panose="02020603050405020304" pitchFamily="18" charset="0"/>
                <a:cs typeface="Times New Roman" panose="02020603050405020304" pitchFamily="18" charset="0"/>
              </a:rPr>
              <a:t>Gambi</a:t>
            </a:r>
            <a:r>
              <a:rPr lang="en-US" sz="3200" dirty="0" smtClean="0">
                <a:solidFill>
                  <a:srgbClr val="0070C0"/>
                </a:solidFill>
                <a:latin typeface="Times New Roman" panose="02020603050405020304" pitchFamily="18" charset="0"/>
                <a:cs typeface="Times New Roman" panose="02020603050405020304" pitchFamily="18" charset="0"/>
              </a:rPr>
              <a:t>; Marc Mueller;</a:t>
            </a:r>
            <a:r>
              <a:rPr lang="en-US" sz="3200" dirty="0" smtClean="0">
                <a:solidFill>
                  <a:srgbClr val="0070C0"/>
                </a:solidFill>
                <a:latin typeface="Times New Roman" panose="02020603050405020304" pitchFamily="18" charset="0"/>
                <a:cs typeface="Times New Roman" panose="02020603050405020304" pitchFamily="18" charset="0"/>
                <a:hlinkClick r:id="rId2"/>
              </a:rPr>
              <a:t> </a:t>
            </a:r>
            <a:r>
              <a:rPr lang="en-US" sz="3200" u="sng" dirty="0" smtClean="0">
                <a:solidFill>
                  <a:srgbClr val="0070C0"/>
                </a:solidFill>
                <a:latin typeface="Times New Roman" panose="02020603050405020304" pitchFamily="18" charset="0"/>
                <a:cs typeface="Times New Roman" panose="02020603050405020304" pitchFamily="18" charset="0"/>
              </a:rPr>
              <a:t>Gordon Fraser</a:t>
            </a:r>
          </a:p>
          <a:p>
            <a:pPr>
              <a:buNone/>
            </a:pPr>
            <a:r>
              <a:rPr lang="en-US" sz="3200" b="1" dirty="0" smtClean="0">
                <a:latin typeface="Times New Roman" panose="02020603050405020304" pitchFamily="18" charset="0"/>
                <a:cs typeface="Times New Roman" panose="02020603050405020304" pitchFamily="18" charset="0"/>
              </a:rPr>
              <a:t>     Year: </a:t>
            </a:r>
            <a:r>
              <a:rPr lang="en-US" sz="3200" dirty="0" smtClean="0">
                <a:latin typeface="Times New Roman" panose="02020603050405020304" pitchFamily="18" charset="0"/>
                <a:cs typeface="Times New Roman" panose="02020603050405020304" pitchFamily="18" charset="0"/>
              </a:rPr>
              <a:t>19 August 2019</a:t>
            </a:r>
          </a:p>
          <a:p>
            <a:pPr algn="just">
              <a:buNone/>
            </a:pPr>
            <a:r>
              <a:rPr lang="en-US" sz="3200" dirty="0" smtClean="0">
                <a:latin typeface="Times New Roman" panose="02020603050405020304" pitchFamily="18" charset="0"/>
                <a:cs typeface="Times New Roman" panose="02020603050405020304" pitchFamily="18" charset="0"/>
              </a:rPr>
              <a:t>	Ensuring the safety of self-driving cars is important, but neither industry nor authorities have settled on a standard way to test them. Deploying self-driving cars for testing in regular traffic is a common, but costly and risky method, which has already caused fatalities.</a:t>
            </a:r>
          </a:p>
          <a:p>
            <a:pPr>
              <a:buNone/>
            </a:pPr>
            <a:endParaRPr lang="en-US" b="1" dirty="0" smtClean="0"/>
          </a:p>
          <a:p>
            <a:pPr>
              <a:buNone/>
            </a:pPr>
            <a:endParaRPr lang="en-US" dirty="0" smtClean="0"/>
          </a:p>
          <a:p>
            <a:pPr>
              <a:buNone/>
            </a:pPr>
            <a:endParaRPr lang="en-US" dirty="0" smtClean="0"/>
          </a:p>
          <a:p>
            <a:pPr algn="just"/>
            <a:endParaRPr lang="en-US" dirty="0"/>
          </a:p>
        </p:txBody>
      </p:sp>
      <p:sp>
        <p:nvSpPr>
          <p:cNvPr id="1048615" name="Date Placeholder 3"/>
          <p:cNvSpPr>
            <a:spLocks noGrp="1"/>
          </p:cNvSpPr>
          <p:nvPr>
            <p:ph type="dt" sz="half" idx="10"/>
          </p:nvPr>
        </p:nvSpPr>
        <p:spPr/>
        <p:txBody>
          <a:bodyPr/>
          <a:lstStyle/>
          <a:p>
            <a:fld id="{35833DFE-F9FF-4A22-85C7-B1905F879766}" type="datetime1">
              <a:rPr lang="en-US" smtClean="0"/>
              <a:pPr/>
              <a:t>4/26/2023</a:t>
            </a:fld>
            <a:endParaRPr lang="en-US"/>
          </a:p>
        </p:txBody>
      </p:sp>
      <p:sp>
        <p:nvSpPr>
          <p:cNvPr id="1048616" name="Slide Number Placeholder 4"/>
          <p:cNvSpPr>
            <a:spLocks noGrp="1"/>
          </p:cNvSpPr>
          <p:nvPr>
            <p:ph type="sldNum" sz="quarter" idx="12"/>
          </p:nvPr>
        </p:nvSpPr>
        <p:spPr/>
        <p:txBody>
          <a:bodyPr>
            <a:normAutofit/>
          </a:bodyPr>
          <a:lstStyle/>
          <a:p>
            <a:pPr algn="ctr"/>
            <a:fld id="{8F82E0A0-C266-4798-8C8F-B9F91E9DA37E}" type="slidenum">
              <a:rPr lang="en-US" sz="1400" b="1" smtClean="0">
                <a:solidFill>
                  <a:srgbClr val="FFFFFF"/>
                </a:solidFill>
              </a:rPr>
              <a:pPr algn="ctr"/>
              <a:t>4</a:t>
            </a:fld>
            <a:endParaRPr lang="en-US" sz="1400" b="1" dirty="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LITERATURE  SURVEY:</a:t>
            </a:r>
            <a:endParaRPr lang="en-US" sz="3600" dirty="0"/>
          </a:p>
        </p:txBody>
      </p:sp>
      <p:sp>
        <p:nvSpPr>
          <p:cNvPr id="1048618" name="Date Placeholder 3"/>
          <p:cNvSpPr>
            <a:spLocks noGrp="1"/>
          </p:cNvSpPr>
          <p:nvPr>
            <p:ph type="dt" sz="half" idx="10"/>
          </p:nvPr>
        </p:nvSpPr>
        <p:spPr/>
        <p:txBody>
          <a:bodyPr/>
          <a:lstStyle/>
          <a:p>
            <a:fld id="{35833DFE-F9FF-4A22-85C7-B1905F879766}" type="datetime1">
              <a:rPr lang="en-US" smtClean="0"/>
              <a:pPr/>
              <a:t>4/26/2023</a:t>
            </a:fld>
            <a:endParaRPr lang="en-US"/>
          </a:p>
        </p:txBody>
      </p:sp>
      <p:sp>
        <p:nvSpPr>
          <p:cNvPr id="1048619" name="Slide Number Placeholder 4"/>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5</a:t>
            </a:fld>
            <a:endParaRPr lang="en-US" sz="1400" b="1" dirty="0">
              <a:solidFill>
                <a:srgbClr val="FFFFFF"/>
              </a:solidFill>
            </a:endParaRPr>
          </a:p>
        </p:txBody>
      </p:sp>
      <p:sp>
        <p:nvSpPr>
          <p:cNvPr id="1048620" name="Content Placeholder 7"/>
          <p:cNvSpPr>
            <a:spLocks noGrp="1"/>
          </p:cNvSpPr>
          <p:nvPr>
            <p:ph idx="1"/>
          </p:nvPr>
        </p:nvSpPr>
        <p:spPr/>
        <p:txBody>
          <a:bodyPr>
            <a:normAutofit/>
          </a:bodyPr>
          <a:lstStyle/>
          <a:p>
            <a:r>
              <a:rPr lang="en-US" sz="1400" b="1" dirty="0" smtClean="0">
                <a:latin typeface="Times New Roman" panose="02020603050405020304" pitchFamily="18" charset="0"/>
                <a:cs typeface="Times New Roman" panose="02020603050405020304" pitchFamily="18" charset="0"/>
              </a:rPr>
              <a:t>Title 3: Propulsion Motor Drive Topology Selection for Further Development of ISEAUTO Self-Driving Car</a:t>
            </a:r>
          </a:p>
          <a:p>
            <a:pPr>
              <a:buNone/>
            </a:pPr>
            <a:r>
              <a:rPr lang="en-US" sz="1400" dirty="0" smtClean="0">
                <a:latin typeface="Times New Roman" panose="02020603050405020304" pitchFamily="18" charset="0"/>
                <a:cs typeface="Times New Roman" panose="02020603050405020304" pitchFamily="18" charset="0"/>
              </a:rPr>
              <a:t>	</a:t>
            </a:r>
            <a:r>
              <a:rPr lang="en-US" sz="1400" b="1" dirty="0" smtClean="0">
                <a:latin typeface="Times New Roman" panose="02020603050405020304" pitchFamily="18" charset="0"/>
                <a:cs typeface="Times New Roman" panose="02020603050405020304" pitchFamily="18" charset="0"/>
              </a:rPr>
              <a:t>Authors:</a:t>
            </a:r>
            <a:r>
              <a:rPr lang="en-US" sz="1400" b="1" dirty="0" smtClean="0">
                <a:solidFill>
                  <a:srgbClr val="0070C0"/>
                </a:solidFill>
                <a:latin typeface="Times New Roman" panose="02020603050405020304" pitchFamily="18" charset="0"/>
                <a:cs typeface="Times New Roman" panose="02020603050405020304" pitchFamily="18" charset="0"/>
              </a:rPr>
              <a:t> </a:t>
            </a:r>
            <a:r>
              <a:rPr lang="fi-FI" sz="1400" dirty="0" smtClean="0">
                <a:solidFill>
                  <a:srgbClr val="0070C0"/>
                </a:solidFill>
                <a:latin typeface="Times New Roman" panose="02020603050405020304" pitchFamily="18" charset="0"/>
                <a:cs typeface="Times New Roman" panose="02020603050405020304" pitchFamily="18" charset="0"/>
                <a:hlinkClick r:id="rId2"/>
              </a:rPr>
              <a:t>A. Rassõlkin </a:t>
            </a:r>
            <a:r>
              <a:rPr lang="fi-FI" sz="1400" dirty="0" smtClean="0">
                <a:solidFill>
                  <a:srgbClr val="0070C0"/>
                </a:solidFill>
                <a:latin typeface="Times New Roman" panose="02020603050405020304" pitchFamily="18" charset="0"/>
                <a:cs typeface="Times New Roman" panose="02020603050405020304" pitchFamily="18" charset="0"/>
              </a:rPr>
              <a:t>; </a:t>
            </a:r>
            <a:r>
              <a:rPr lang="fi-FI" sz="1400" dirty="0" smtClean="0">
                <a:solidFill>
                  <a:srgbClr val="0070C0"/>
                </a:solidFill>
                <a:latin typeface="Times New Roman" panose="02020603050405020304" pitchFamily="18" charset="0"/>
                <a:cs typeface="Times New Roman" panose="02020603050405020304" pitchFamily="18" charset="0"/>
                <a:hlinkClick r:id="rId3"/>
              </a:rPr>
              <a:t>T. Vaimann </a:t>
            </a:r>
            <a:r>
              <a:rPr lang="fi-FI" sz="1400" dirty="0" smtClean="0">
                <a:solidFill>
                  <a:srgbClr val="0070C0"/>
                </a:solidFill>
                <a:latin typeface="Times New Roman" panose="02020603050405020304" pitchFamily="18" charset="0"/>
                <a:cs typeface="Times New Roman" panose="02020603050405020304" pitchFamily="18" charset="0"/>
              </a:rPr>
              <a:t>; </a:t>
            </a:r>
            <a:r>
              <a:rPr lang="fi-FI" sz="1400" dirty="0" smtClean="0">
                <a:solidFill>
                  <a:srgbClr val="0070C0"/>
                </a:solidFill>
                <a:latin typeface="Times New Roman" panose="02020603050405020304" pitchFamily="18" charset="0"/>
                <a:cs typeface="Times New Roman" panose="02020603050405020304" pitchFamily="18" charset="0"/>
                <a:hlinkClick r:id="rId4"/>
              </a:rPr>
              <a:t>A. Kallaste </a:t>
            </a:r>
            <a:r>
              <a:rPr lang="fi-FI" sz="1400" dirty="0" smtClean="0">
                <a:solidFill>
                  <a:srgbClr val="0070C0"/>
                </a:solidFill>
                <a:latin typeface="Times New Roman" panose="02020603050405020304" pitchFamily="18" charset="0"/>
                <a:cs typeface="Times New Roman" panose="02020603050405020304" pitchFamily="18" charset="0"/>
              </a:rPr>
              <a:t>; </a:t>
            </a:r>
            <a:r>
              <a:rPr lang="fi-FI" sz="1400" dirty="0" smtClean="0">
                <a:solidFill>
                  <a:srgbClr val="0070C0"/>
                </a:solidFill>
                <a:latin typeface="Times New Roman" panose="02020603050405020304" pitchFamily="18" charset="0"/>
                <a:cs typeface="Times New Roman" panose="02020603050405020304" pitchFamily="18" charset="0"/>
                <a:hlinkClick r:id="rId5"/>
              </a:rPr>
              <a:t>R. Sell</a:t>
            </a:r>
            <a:endParaRPr lang="en-US" sz="1400" dirty="0" smtClean="0">
              <a:solidFill>
                <a:srgbClr val="0070C0"/>
              </a:solidFill>
              <a:latin typeface="Times New Roman" panose="02020603050405020304" pitchFamily="18" charset="0"/>
              <a:cs typeface="Times New Roman" panose="02020603050405020304" pitchFamily="18" charset="0"/>
            </a:endParaRPr>
          </a:p>
          <a:p>
            <a:pPr>
              <a:buNone/>
            </a:pPr>
            <a:r>
              <a:rPr lang="en-US" sz="1400" b="1" dirty="0" smtClean="0">
                <a:latin typeface="Times New Roman" panose="02020603050405020304" pitchFamily="18" charset="0"/>
                <a:cs typeface="Times New Roman" panose="02020603050405020304" pitchFamily="18" charset="0"/>
              </a:rPr>
              <a:t>	Year: </a:t>
            </a:r>
            <a:r>
              <a:rPr lang="en-US" sz="1400" dirty="0" smtClean="0">
                <a:latin typeface="Times New Roman" panose="02020603050405020304" pitchFamily="18" charset="0"/>
                <a:cs typeface="Times New Roman" panose="02020603050405020304" pitchFamily="18" charset="0"/>
              </a:rPr>
              <a:t>07 March 2019</a:t>
            </a:r>
          </a:p>
          <a:p>
            <a:pPr algn="just">
              <a:buNone/>
            </a:pPr>
            <a:r>
              <a:rPr lang="en-US" sz="1400" dirty="0" smtClean="0">
                <a:latin typeface="Times New Roman" panose="02020603050405020304" pitchFamily="18" charset="0"/>
                <a:cs typeface="Times New Roman" panose="02020603050405020304" pitchFamily="18" charset="0"/>
              </a:rPr>
              <a:t>	Studies on self-driving cars are growing popularity nowadays. It is a multidisciplinary topic, which includes artificial intelligence, communication systems, control algorithms, electrical and mechanical applications, etc. A lot of effort is put on the objects recognition and artificial intelligence learning topics, however, the propulsion motor drive of such vehicles also requires special attention.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a:xfrm>
            <a:off x="457201" y="205979"/>
            <a:ext cx="7467600" cy="689371"/>
          </a:xfrm>
        </p:spPr>
        <p:txBody>
          <a:bodyPr>
            <a:normAutofit fontScale="90000"/>
          </a:bodyPr>
          <a:lstStyle/>
          <a:p>
            <a:r>
              <a:rPr lang="en-US" b="1" dirty="0" smtClean="0"/>
              <a:t>Levels of driving automation:</a:t>
            </a:r>
            <a:endParaRPr lang="en-US" dirty="0"/>
          </a:p>
        </p:txBody>
      </p:sp>
      <p:sp>
        <p:nvSpPr>
          <p:cNvPr id="1048622" name="Content Placeholder 2"/>
          <p:cNvSpPr>
            <a:spLocks noGrp="1"/>
          </p:cNvSpPr>
          <p:nvPr>
            <p:ph idx="1"/>
          </p:nvPr>
        </p:nvSpPr>
        <p:spPr>
          <a:xfrm>
            <a:off x="457201" y="895350"/>
            <a:ext cx="7467600" cy="3699273"/>
          </a:xfrm>
        </p:spPr>
        <p:txBody>
          <a:bodyPr>
            <a:noAutofit/>
          </a:bodyPr>
          <a:lstStyle/>
          <a:p>
            <a:r>
              <a:rPr lang="en-US" sz="1200" dirty="0" smtClean="0">
                <a:latin typeface="Times New Roman" pitchFamily="18" charset="0"/>
                <a:cs typeface="Times New Roman" pitchFamily="18" charset="0"/>
              </a:rPr>
              <a:t>In </a:t>
            </a:r>
            <a:r>
              <a:rPr lang="en-US" sz="1200" dirty="0" smtClean="0">
                <a:latin typeface="Times New Roman" pitchFamily="18" charset="0"/>
                <a:cs typeface="Times New Roman" pitchFamily="18" charset="0"/>
                <a:hlinkClick r:id="rId2"/>
              </a:rPr>
              <a:t>SAE'</a:t>
            </a:r>
            <a:r>
              <a:rPr lang="en-US" sz="1200" dirty="0" smtClean="0">
                <a:latin typeface="Times New Roman" pitchFamily="18" charset="0"/>
                <a:cs typeface="Times New Roman" pitchFamily="18" charset="0"/>
              </a:rPr>
              <a:t>s automation level definitions, "driving mode" means "a type of driving scenario with characteristic dynamic driving task requirements (e.g., expressway merging, high speed cruising, low speed traffic jam, closed-campus operations, etc.)"</a:t>
            </a:r>
          </a:p>
          <a:p>
            <a:pPr fontAlgn="base"/>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b="1" dirty="0" smtClean="0">
                <a:solidFill>
                  <a:srgbClr val="0070C0"/>
                </a:solidFill>
                <a:latin typeface="Times New Roman" pitchFamily="18" charset="0"/>
                <a:cs typeface="Times New Roman" pitchFamily="18" charset="0"/>
              </a:rPr>
              <a:t>Level 0</a:t>
            </a:r>
            <a:r>
              <a:rPr lang="en-US" sz="1200" b="1"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Automated system issues warnings and may momentarily intervene but has no sustained vehicle control.</a:t>
            </a:r>
          </a:p>
          <a:p>
            <a:pPr fontAlgn="base"/>
            <a:endParaRPr lang="en-US" sz="1200" dirty="0" smtClean="0">
              <a:latin typeface="Times New Roman" pitchFamily="18" charset="0"/>
              <a:cs typeface="Times New Roman" pitchFamily="18" charset="0"/>
            </a:endParaRPr>
          </a:p>
          <a:p>
            <a:pPr fontAlgn="base"/>
            <a:r>
              <a:rPr lang="en-US" sz="1200" b="1" dirty="0" smtClean="0">
                <a:solidFill>
                  <a:srgbClr val="0070C0"/>
                </a:solidFill>
                <a:latin typeface="Times New Roman" pitchFamily="18" charset="0"/>
                <a:cs typeface="Times New Roman" pitchFamily="18" charset="0"/>
              </a:rPr>
              <a:t>Level 1 </a:t>
            </a:r>
            <a:r>
              <a:rPr lang="en-US" sz="1200" dirty="0" smtClean="0">
                <a:solidFill>
                  <a:srgbClr val="0070C0"/>
                </a:solidFill>
                <a:latin typeface="Times New Roman" pitchFamily="18" charset="0"/>
                <a:cs typeface="Times New Roman" pitchFamily="18" charset="0"/>
              </a:rPr>
              <a:t>("hands on")</a:t>
            </a:r>
            <a:r>
              <a:rPr lang="en-US" sz="1200" dirty="0" smtClean="0">
                <a:latin typeface="Times New Roman" pitchFamily="18" charset="0"/>
                <a:cs typeface="Times New Roman" pitchFamily="18" charset="0"/>
              </a:rPr>
              <a:t>: The driver and the automated system share control of the vehicle. Examples are </a:t>
            </a:r>
            <a:r>
              <a:rPr lang="en-US" sz="1200" dirty="0" smtClean="0">
                <a:latin typeface="Times New Roman" pitchFamily="18" charset="0"/>
                <a:cs typeface="Times New Roman" pitchFamily="18" charset="0"/>
                <a:hlinkClick r:id="rId3"/>
              </a:rPr>
              <a:t>Adaptive Cruise Control </a:t>
            </a:r>
            <a:r>
              <a:rPr lang="en-US" sz="1200" dirty="0" smtClean="0">
                <a:latin typeface="Times New Roman" pitchFamily="18" charset="0"/>
                <a:cs typeface="Times New Roman" pitchFamily="18" charset="0"/>
              </a:rPr>
              <a:t>(ACC), where the driver controls steering and the automated system controls speed; and </a:t>
            </a:r>
            <a:r>
              <a:rPr lang="en-US" sz="1200" dirty="0" smtClean="0">
                <a:latin typeface="Times New Roman" pitchFamily="18" charset="0"/>
                <a:cs typeface="Times New Roman" pitchFamily="18" charset="0"/>
                <a:hlinkClick r:id="rId4"/>
              </a:rPr>
              <a:t>Parking Assistance,</a:t>
            </a:r>
            <a:r>
              <a:rPr lang="en-US" sz="1200" dirty="0" smtClean="0">
                <a:latin typeface="Times New Roman" pitchFamily="18" charset="0"/>
                <a:cs typeface="Times New Roman" pitchFamily="18" charset="0"/>
              </a:rPr>
              <a:t> where steering is automated while speed is under manual control. The driver must be ready to retake full control at any time. </a:t>
            </a:r>
            <a:r>
              <a:rPr lang="en-US" sz="1200" dirty="0" smtClean="0">
                <a:latin typeface="Times New Roman" pitchFamily="18" charset="0"/>
                <a:cs typeface="Times New Roman" pitchFamily="18" charset="0"/>
                <a:hlinkClick r:id="rId5"/>
              </a:rPr>
              <a:t>Lane Keeping Assistance </a:t>
            </a:r>
            <a:r>
              <a:rPr lang="en-US" sz="1200" dirty="0" smtClean="0">
                <a:latin typeface="Times New Roman" pitchFamily="18" charset="0"/>
                <a:cs typeface="Times New Roman" pitchFamily="18" charset="0"/>
              </a:rPr>
              <a:t>(LKA) Type II is a further example of level 1 self-driving.</a:t>
            </a:r>
          </a:p>
          <a:p>
            <a:pPr fontAlgn="base"/>
            <a:endParaRPr lang="en-US" sz="1200" dirty="0" smtClean="0">
              <a:latin typeface="Times New Roman" pitchFamily="18" charset="0"/>
              <a:cs typeface="Times New Roman" pitchFamily="18" charset="0"/>
            </a:endParaRPr>
          </a:p>
          <a:p>
            <a:r>
              <a:rPr lang="en-US" sz="1200" b="1" dirty="0" smtClean="0">
                <a:solidFill>
                  <a:srgbClr val="0070C0"/>
                </a:solidFill>
                <a:latin typeface="Times New Roman" pitchFamily="18" charset="0"/>
                <a:cs typeface="Times New Roman" pitchFamily="18" charset="0"/>
              </a:rPr>
              <a:t>Level 2 </a:t>
            </a:r>
            <a:r>
              <a:rPr lang="en-US" sz="1200" dirty="0" smtClean="0">
                <a:solidFill>
                  <a:srgbClr val="0070C0"/>
                </a:solidFill>
                <a:latin typeface="Times New Roman" pitchFamily="18" charset="0"/>
                <a:cs typeface="Times New Roman" pitchFamily="18" charset="0"/>
              </a:rPr>
              <a:t>("hands off")</a:t>
            </a:r>
            <a:r>
              <a:rPr lang="en-US" sz="1200" dirty="0" smtClean="0">
                <a:latin typeface="Times New Roman" pitchFamily="18" charset="0"/>
                <a:cs typeface="Times New Roman" pitchFamily="18" charset="0"/>
              </a:rPr>
              <a:t>: The automated system takes full control of the vehicle (accelerating, braking, and </a:t>
            </a:r>
            <a:r>
              <a:rPr lang="en-US" sz="1200" dirty="0" smtClean="0">
                <a:latin typeface="Times New Roman" pitchFamily="18" charset="0"/>
                <a:cs typeface="Times New Roman" pitchFamily="18" charset="0"/>
                <a:hlinkClick r:id="rId6"/>
              </a:rPr>
              <a:t>steering</a:t>
            </a:r>
            <a:r>
              <a:rPr lang="en-US" sz="1200" dirty="0" smtClean="0">
                <a:latin typeface="Times New Roman" pitchFamily="18" charset="0"/>
                <a:cs typeface="Times New Roman" pitchFamily="18" charset="0"/>
              </a:rPr>
              <a:t>). The driver must monitor the driving and be prepared to intervene immediately at any time if the automated system fails to respond properly. The shorthand "hands off" is not meant to be taken literally. In fact, contact between hand and wheel is often mandatory during SAE 2 driving, to confirm that the driver is ready to intervene.</a:t>
            </a:r>
          </a:p>
        </p:txBody>
      </p:sp>
      <p:sp>
        <p:nvSpPr>
          <p:cNvPr id="1048623" name="Date Placeholder 3"/>
          <p:cNvSpPr>
            <a:spLocks noGrp="1"/>
          </p:cNvSpPr>
          <p:nvPr>
            <p:ph type="dt" sz="half" idx="10"/>
          </p:nvPr>
        </p:nvSpPr>
        <p:spPr/>
        <p:txBody>
          <a:bodyPr/>
          <a:lstStyle/>
          <a:p>
            <a:fld id="{35833DFE-F9FF-4A22-85C7-B1905F879766}" type="datetime1">
              <a:rPr lang="en-US" smtClean="0"/>
              <a:pPr/>
              <a:t>4/26/2023</a:t>
            </a:fld>
            <a:endParaRPr lang="en-US"/>
          </a:p>
        </p:txBody>
      </p:sp>
      <p:sp>
        <p:nvSpPr>
          <p:cNvPr id="1048624" name="Slide Number Placeholder 4"/>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6</a:t>
            </a:fld>
            <a:endParaRPr lang="en-US" sz="1400" b="1" dirty="0">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Content Placeholder 2"/>
          <p:cNvSpPr>
            <a:spLocks noGrp="1"/>
          </p:cNvSpPr>
          <p:nvPr>
            <p:ph idx="1"/>
          </p:nvPr>
        </p:nvSpPr>
        <p:spPr>
          <a:xfrm>
            <a:off x="457201" y="666750"/>
            <a:ext cx="7467600" cy="3927873"/>
          </a:xfrm>
        </p:spPr>
        <p:txBody>
          <a:bodyPr>
            <a:noAutofit/>
          </a:bodyPr>
          <a:lstStyle/>
          <a:p>
            <a:pPr fontAlgn="base"/>
            <a:r>
              <a:rPr lang="en-US" sz="1200" b="1" dirty="0" smtClean="0">
                <a:solidFill>
                  <a:srgbClr val="0070C0"/>
                </a:solidFill>
                <a:latin typeface="Times New Roman" pitchFamily="18" charset="0"/>
                <a:cs typeface="Times New Roman" pitchFamily="18" charset="0"/>
              </a:rPr>
              <a:t>Level 3 </a:t>
            </a:r>
            <a:r>
              <a:rPr lang="en-US" sz="1200" dirty="0" smtClean="0">
                <a:solidFill>
                  <a:srgbClr val="0070C0"/>
                </a:solidFill>
                <a:latin typeface="Times New Roman" pitchFamily="18" charset="0"/>
                <a:cs typeface="Times New Roman" pitchFamily="18" charset="0"/>
              </a:rPr>
              <a:t>("eyes off")</a:t>
            </a:r>
            <a:r>
              <a:rPr lang="en-US" sz="1200" dirty="0" smtClean="0">
                <a:latin typeface="Times New Roman" pitchFamily="18" charset="0"/>
                <a:cs typeface="Times New Roman" pitchFamily="18" charset="0"/>
              </a:rPr>
              <a:t>: The driver can safely turn their attention away from the driving tasks,</a:t>
            </a:r>
          </a:p>
          <a:p>
            <a:r>
              <a:rPr lang="en-US" sz="1200" dirty="0" smtClean="0">
                <a:latin typeface="Times New Roman" pitchFamily="18" charset="0"/>
                <a:cs typeface="Times New Roman" pitchFamily="18" charset="0"/>
              </a:rPr>
              <a:t>e.g. the driver can text or watch a movie. The vehicle will handle situations that call for an immediate response, like emergency braking. The driver must still be prepared to intervene within some limited time, specified by the manufacturer, when called upon by the vehicle to do so. As an example, the 2018 </a:t>
            </a:r>
            <a:r>
              <a:rPr lang="en-US" sz="1200" dirty="0" smtClean="0">
                <a:latin typeface="Times New Roman" pitchFamily="18" charset="0"/>
                <a:cs typeface="Times New Roman" pitchFamily="18" charset="0"/>
                <a:hlinkClick r:id="rId2"/>
              </a:rPr>
              <a:t>Audi A8 </a:t>
            </a:r>
            <a:r>
              <a:rPr lang="en-US" sz="1200" dirty="0" smtClean="0">
                <a:latin typeface="Times New Roman" pitchFamily="18" charset="0"/>
                <a:cs typeface="Times New Roman" pitchFamily="18" charset="0"/>
              </a:rPr>
              <a:t>Luxury Sedan was the first commercial car to claim to be capable of level 3 self-driving. This particular car has a so-called Traffic Jam Pilot. When activated by the human driver, the car takes full control of all aspects of driving in slow-moving traffic at up to 60 </a:t>
            </a:r>
            <a:r>
              <a:rPr lang="en-US" sz="1200" dirty="0" err="1" smtClean="0">
                <a:latin typeface="Times New Roman" pitchFamily="18" charset="0"/>
                <a:cs typeface="Times New Roman" pitchFamily="18" charset="0"/>
              </a:rPr>
              <a:t>kilometres</a:t>
            </a:r>
            <a:r>
              <a:rPr lang="en-US" sz="1200" dirty="0" smtClean="0">
                <a:latin typeface="Times New Roman" pitchFamily="18" charset="0"/>
                <a:cs typeface="Times New Roman" pitchFamily="18" charset="0"/>
              </a:rPr>
              <a:t> per hour (37 mph). The function works only on highways with a physical barrier separating one stream of traffic from oncoming traffic.</a:t>
            </a:r>
          </a:p>
          <a:p>
            <a:endParaRPr lang="en-US" sz="1200" dirty="0" smtClean="0">
              <a:latin typeface="Times New Roman" pitchFamily="18" charset="0"/>
              <a:cs typeface="Times New Roman" pitchFamily="18" charset="0"/>
            </a:endParaRPr>
          </a:p>
          <a:p>
            <a:pPr fontAlgn="base"/>
            <a:r>
              <a:rPr lang="en-US" sz="1200" b="1" dirty="0" smtClean="0">
                <a:solidFill>
                  <a:srgbClr val="0070C0"/>
                </a:solidFill>
                <a:latin typeface="Times New Roman" pitchFamily="18" charset="0"/>
                <a:cs typeface="Times New Roman" pitchFamily="18" charset="0"/>
              </a:rPr>
              <a:t>Level 4 </a:t>
            </a:r>
            <a:r>
              <a:rPr lang="en-US" sz="1200" dirty="0" smtClean="0">
                <a:solidFill>
                  <a:srgbClr val="0070C0"/>
                </a:solidFill>
                <a:latin typeface="Times New Roman" pitchFamily="18" charset="0"/>
                <a:cs typeface="Times New Roman" pitchFamily="18" charset="0"/>
              </a:rPr>
              <a:t>("mind off")</a:t>
            </a:r>
            <a:r>
              <a:rPr lang="en-US" sz="1200" dirty="0" smtClean="0">
                <a:latin typeface="Times New Roman" pitchFamily="18" charset="0"/>
                <a:cs typeface="Times New Roman" pitchFamily="18" charset="0"/>
              </a:rPr>
              <a:t>: As level 3, but no driver attention is ever required for safety, e.g. the driver may safely go to sleep or leave the driver's seat. Self-driving is supported only in limited spatial areas (</a:t>
            </a:r>
            <a:r>
              <a:rPr lang="en-US" sz="1200" dirty="0" err="1" smtClean="0">
                <a:latin typeface="Times New Roman" pitchFamily="18" charset="0"/>
                <a:cs typeface="Times New Roman" pitchFamily="18" charset="0"/>
                <a:hlinkClick r:id="rId3"/>
              </a:rPr>
              <a:t>geofenced</a:t>
            </a:r>
            <a:r>
              <a:rPr lang="en-US" sz="1200" dirty="0" smtClean="0">
                <a:latin typeface="Times New Roman" pitchFamily="18" charset="0"/>
                <a:cs typeface="Times New Roman" pitchFamily="18" charset="0"/>
              </a:rPr>
              <a:t>) or under special circumstances, like traffic jams. Outside of these areas or circumstances, the vehicle must be able to safely abort the trip, e.g. park the car, if the driver does not retake control.</a:t>
            </a:r>
          </a:p>
          <a:p>
            <a:pPr fontAlgn="base"/>
            <a:endParaRPr lang="en-US" sz="1200" dirty="0" smtClean="0">
              <a:latin typeface="Times New Roman" pitchFamily="18" charset="0"/>
              <a:cs typeface="Times New Roman" pitchFamily="18" charset="0"/>
            </a:endParaRPr>
          </a:p>
          <a:p>
            <a:pPr fontAlgn="base"/>
            <a:r>
              <a:rPr lang="en-US" sz="1200" b="1" dirty="0" smtClean="0">
                <a:solidFill>
                  <a:srgbClr val="0070C0"/>
                </a:solidFill>
                <a:latin typeface="Times New Roman" pitchFamily="18" charset="0"/>
                <a:cs typeface="Times New Roman" pitchFamily="18" charset="0"/>
              </a:rPr>
              <a:t>Level 5 </a:t>
            </a:r>
            <a:r>
              <a:rPr lang="en-US" sz="1200" dirty="0" smtClean="0">
                <a:solidFill>
                  <a:srgbClr val="0070C0"/>
                </a:solidFill>
                <a:latin typeface="Times New Roman" pitchFamily="18" charset="0"/>
                <a:cs typeface="Times New Roman" pitchFamily="18" charset="0"/>
              </a:rPr>
              <a:t>("steering wheel optional")</a:t>
            </a:r>
            <a:r>
              <a:rPr lang="en-US" sz="1200" dirty="0" smtClean="0">
                <a:latin typeface="Times New Roman" pitchFamily="18" charset="0"/>
                <a:cs typeface="Times New Roman" pitchFamily="18" charset="0"/>
              </a:rPr>
              <a:t>: No human intervention is required at all. An example would be a robotic taxi.</a:t>
            </a:r>
          </a:p>
          <a:p>
            <a:endParaRPr lang="en-US" sz="1200" dirty="0">
              <a:latin typeface="Times New Roman" pitchFamily="18" charset="0"/>
              <a:cs typeface="Times New Roman" pitchFamily="18" charset="0"/>
            </a:endParaRPr>
          </a:p>
        </p:txBody>
      </p:sp>
      <p:sp>
        <p:nvSpPr>
          <p:cNvPr id="1048626" name="Date Placeholder 3"/>
          <p:cNvSpPr>
            <a:spLocks noGrp="1"/>
          </p:cNvSpPr>
          <p:nvPr>
            <p:ph type="dt" sz="half" idx="10"/>
          </p:nvPr>
        </p:nvSpPr>
        <p:spPr/>
        <p:txBody>
          <a:bodyPr/>
          <a:lstStyle/>
          <a:p>
            <a:fld id="{35833DFE-F9FF-4A22-85C7-B1905F879766}" type="datetime1">
              <a:rPr lang="en-US" smtClean="0"/>
              <a:pPr/>
              <a:t>4/26/2023</a:t>
            </a:fld>
            <a:endParaRPr lang="en-US"/>
          </a:p>
        </p:txBody>
      </p:sp>
      <p:sp>
        <p:nvSpPr>
          <p:cNvPr id="1048627" name="Slide Number Placeholder 4"/>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7</a:t>
            </a:fld>
            <a:endParaRPr lang="en-US" sz="1400" b="1" dirty="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a:xfrm>
            <a:off x="457200" y="285750"/>
            <a:ext cx="8229600" cy="857250"/>
          </a:xfrm>
        </p:spPr>
        <p:txBody>
          <a:bodyPr>
            <a:normAutofit/>
          </a:bodyPr>
          <a:lstStyle/>
          <a:p>
            <a:r>
              <a:rPr lang="en-US" sz="2800" b="1" dirty="0" smtClean="0">
                <a:latin typeface="Times New Roman" pitchFamily="18" charset="0"/>
                <a:cs typeface="Times New Roman" pitchFamily="18" charset="0"/>
              </a:rPr>
              <a:t>BLOCK DIAGRAM</a:t>
            </a:r>
          </a:p>
        </p:txBody>
      </p:sp>
      <p:pic>
        <p:nvPicPr>
          <p:cNvPr id="2" name="Content Placeholder 1"/>
          <p:cNvPicPr>
            <a:picLocks noGrp="1" noChangeAspect="1"/>
          </p:cNvPicPr>
          <p:nvPr>
            <p:ph idx="1"/>
          </p:nvPr>
        </p:nvPicPr>
        <p:blipFill>
          <a:blip r:embed="rId2"/>
          <a:stretch>
            <a:fillRect/>
          </a:stretch>
        </p:blipFill>
        <p:spPr>
          <a:xfrm>
            <a:off x="676697" y="1311275"/>
            <a:ext cx="7638205" cy="3395663"/>
          </a:xfrm>
          <a:prstGeom prst="rect">
            <a:avLst/>
          </a:prstGeom>
        </p:spPr>
      </p:pic>
      <p:sp>
        <p:nvSpPr>
          <p:cNvPr id="1048630" name="Date Placeholder 3"/>
          <p:cNvSpPr>
            <a:spLocks noGrp="1"/>
          </p:cNvSpPr>
          <p:nvPr>
            <p:ph type="dt" sz="half" idx="10"/>
          </p:nvPr>
        </p:nvSpPr>
        <p:spPr>
          <a:xfrm>
            <a:off x="381001" y="4878828"/>
            <a:ext cx="2133600" cy="273844"/>
          </a:xfrm>
        </p:spPr>
        <p:txBody>
          <a:bodyPr/>
          <a:lstStyle/>
          <a:p>
            <a:fld id="{35833DFE-F9FF-4A22-85C7-B1905F879766}" type="datetime1">
              <a:rPr lang="en-US" smtClean="0"/>
              <a:pPr/>
              <a:t>4/26/2023</a:t>
            </a:fld>
            <a:endParaRPr lang="en-US" dirty="0"/>
          </a:p>
        </p:txBody>
      </p:sp>
      <p:sp>
        <p:nvSpPr>
          <p:cNvPr id="1048631" name="Slide Number Placeholder 4"/>
          <p:cNvSpPr>
            <a:spLocks noGrp="1"/>
          </p:cNvSpPr>
          <p:nvPr>
            <p:ph type="sldNum" sz="quarter" idx="12"/>
          </p:nvPr>
        </p:nvSpPr>
        <p:spPr>
          <a:xfrm>
            <a:off x="6477001" y="4878828"/>
            <a:ext cx="2133600" cy="273844"/>
          </a:xfrm>
        </p:spPr>
        <p:txBody>
          <a:bodyPr>
            <a:normAutofit fontScale="76964" lnSpcReduction="20000"/>
          </a:bodyPr>
          <a:lstStyle/>
          <a:p>
            <a:pPr algn="ctr"/>
            <a:fld id="{8F82E0A0-C266-4798-8C8F-B9F91E9DA37E}" type="slidenum">
              <a:rPr lang="en-US" sz="2800" b="1" smtClean="0">
                <a:solidFill>
                  <a:srgbClr val="FFFFFF"/>
                </a:solidFill>
              </a:rPr>
              <a:pPr algn="ctr"/>
              <a:t>8</a:t>
            </a:fld>
            <a:endParaRPr lang="en-US" sz="2800" b="1" dirty="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itle 1"/>
          <p:cNvSpPr>
            <a:spLocks noGrp="1"/>
          </p:cNvSpPr>
          <p:nvPr>
            <p:ph type="title"/>
          </p:nvPr>
        </p:nvSpPr>
        <p:spPr>
          <a:xfrm>
            <a:off x="1295401" y="209550"/>
            <a:ext cx="6705600" cy="857250"/>
          </a:xfrm>
        </p:spPr>
        <p:txBody>
          <a:bodyPr>
            <a:normAutofit/>
          </a:bodyPr>
          <a:lstStyle/>
          <a:p>
            <a:r>
              <a:rPr lang="en-US" sz="2800" b="1" dirty="0" smtClean="0">
                <a:latin typeface="Times New Roman" pitchFamily="18" charset="0"/>
                <a:cs typeface="Times New Roman" pitchFamily="18" charset="0"/>
              </a:rPr>
              <a:t>PROPOSED SYSTEM</a:t>
            </a:r>
          </a:p>
        </p:txBody>
      </p:sp>
      <p:pic>
        <p:nvPicPr>
          <p:cNvPr id="2097155" name="image3.jpeg"/>
          <p:cNvPicPr>
            <a:picLocks noGrp="1"/>
          </p:cNvPicPr>
          <p:nvPr>
            <p:ph idx="1"/>
          </p:nvPr>
        </p:nvPicPr>
        <p:blipFill>
          <a:blip r:embed="rId2" cstate="print"/>
          <a:stretch>
            <a:fillRect/>
          </a:stretch>
        </p:blipFill>
        <p:spPr>
          <a:xfrm>
            <a:off x="1295399" y="1428750"/>
            <a:ext cx="4800601" cy="3124200"/>
          </a:xfrm>
          <a:prstGeom prst="rect">
            <a:avLst/>
          </a:prstGeom>
        </p:spPr>
      </p:pic>
      <p:sp>
        <p:nvSpPr>
          <p:cNvPr id="1048633" name="Date Placeholder 3"/>
          <p:cNvSpPr>
            <a:spLocks noGrp="1"/>
          </p:cNvSpPr>
          <p:nvPr>
            <p:ph type="dt" sz="half" idx="10"/>
          </p:nvPr>
        </p:nvSpPr>
        <p:spPr/>
        <p:txBody>
          <a:bodyPr/>
          <a:lstStyle/>
          <a:p>
            <a:fld id="{35833DFE-F9FF-4A22-85C7-B1905F879766}" type="datetime1">
              <a:rPr lang="en-US" smtClean="0"/>
              <a:pPr/>
              <a:t>4/26/2023</a:t>
            </a:fld>
            <a:endParaRPr lang="en-US"/>
          </a:p>
        </p:txBody>
      </p:sp>
      <p:sp>
        <p:nvSpPr>
          <p:cNvPr id="1048634" name="Slide Number Placeholder 4"/>
          <p:cNvSpPr>
            <a:spLocks noGrp="1"/>
          </p:cNvSpPr>
          <p:nvPr>
            <p:ph type="sldNum" sz="quarter" idx="12"/>
          </p:nvPr>
        </p:nvSpPr>
        <p:spPr/>
        <p:txBody>
          <a:bodyPr>
            <a:normAutofit/>
          </a:bodyPr>
          <a:lstStyle/>
          <a:p>
            <a:pPr algn="ctr"/>
            <a:fld id="{8F82E0A0-C266-4798-8C8F-B9F91E9DA37E}" type="slidenum">
              <a:rPr lang="en-US" sz="1400" b="1" smtClean="0">
                <a:solidFill>
                  <a:srgbClr val="FFFFFF"/>
                </a:solidFill>
              </a:rPr>
              <a:pPr algn="ctr"/>
              <a:t>9</a:t>
            </a:fld>
            <a:endParaRPr lang="en-US" sz="1400" b="1" dirty="0">
              <a:solidFill>
                <a:srgbClr val="FFFFFF"/>
              </a:solidFill>
            </a:endParaRPr>
          </a:p>
        </p:txBody>
      </p:sp>
    </p:spTree>
  </p:cSld>
  <p:clrMapOvr>
    <a:masterClrMapping/>
  </p:clrMapOvr>
</p:sld>
</file>

<file path=ppt/theme/theme1.xml><?xml version="1.0" encoding="utf-8"?>
<a:theme xmlns:a="http://schemas.openxmlformats.org/drawingml/2006/main" name="Technic">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1040</Words>
  <Application>Microsoft Office PowerPoint</Application>
  <PresentationFormat>On-screen Show (16:9)</PresentationFormat>
  <Paragraphs>154</Paragraphs>
  <Slides>19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Franklin Gothic Book</vt:lpstr>
      <vt:lpstr>Times New Roman</vt:lpstr>
      <vt:lpstr>Wingdings</vt:lpstr>
      <vt:lpstr>Wingdings 2</vt:lpstr>
      <vt:lpstr>Technic</vt:lpstr>
      <vt:lpstr>CONTENTS</vt:lpstr>
      <vt:lpstr>ABSTRACT:</vt:lpstr>
      <vt:lpstr>    INTRODUCTION</vt:lpstr>
      <vt:lpstr>LITERATURE  SURVEY</vt:lpstr>
      <vt:lpstr>LITERATURE  SURVEY:</vt:lpstr>
      <vt:lpstr>Levels of driving automation:</vt:lpstr>
      <vt:lpstr>PowerPoint Presentation</vt:lpstr>
      <vt:lpstr>BLOCK DIAGRAM</vt:lpstr>
      <vt:lpstr>PROPOSED SYSTEM</vt:lpstr>
      <vt:lpstr>PROPOSED SYSTEM</vt:lpstr>
      <vt:lpstr>PROPOSED SYSTEM(VOICE CONTROLLED)</vt:lpstr>
      <vt:lpstr>PICTORIAL VIEW OF THE PROPOSED MODEL</vt:lpstr>
      <vt:lpstr>HARDWARE  REQUIREMENTS:</vt:lpstr>
      <vt:lpstr>SOFTWARE REQUIREMENTS:</vt:lpstr>
      <vt:lpstr>EXPECTED RESULTS</vt:lpstr>
      <vt:lpstr>ADVANTAGES:</vt:lpstr>
      <vt:lpstr>DRAWBACKS:</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2016-03-16T22:21:43Z</dcterms:created>
  <dcterms:modified xsi:type="dcterms:W3CDTF">2023-04-26T08:50:18Z</dcterms:modified>
</cp:coreProperties>
</file>