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5" r:id="rId8"/>
    <p:sldId id="271" r:id="rId9"/>
    <p:sldId id="268" r:id="rId10"/>
    <p:sldId id="269" r:id="rId11"/>
    <p:sldId id="270" r:id="rId12"/>
    <p:sldId id="262" r:id="rId13"/>
    <p:sldId id="273" r:id="rId14"/>
    <p:sldId id="274" r:id="rId15"/>
    <p:sldId id="272" r:id="rId16"/>
    <p:sldId id="263" r:id="rId17"/>
    <p:sldId id="275" r:id="rId18"/>
    <p:sldId id="266" r:id="rId19"/>
    <p:sldId id="26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5" d="100"/>
          <a:sy n="95" d="100"/>
        </p:scale>
        <p:origin x="29" y="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jadhav" userId="f2814992070fde34" providerId="LiveId" clId="{D3A0D37D-371F-442A-9998-F112346209C8}"/>
    <pc:docChg chg="undo custSel addSld delSld modSld">
      <pc:chgData name="siddhi jadhav" userId="f2814992070fde34" providerId="LiveId" clId="{D3A0D37D-371F-442A-9998-F112346209C8}" dt="2021-04-30T15:46:55.272" v="2101" actId="14100"/>
      <pc:docMkLst>
        <pc:docMk/>
      </pc:docMkLst>
      <pc:sldChg chg="modSp mod">
        <pc:chgData name="siddhi jadhav" userId="f2814992070fde34" providerId="LiveId" clId="{D3A0D37D-371F-442A-9998-F112346209C8}" dt="2021-04-29T10:40:39.999" v="450" actId="114"/>
        <pc:sldMkLst>
          <pc:docMk/>
          <pc:sldMk cId="1174571060" sldId="257"/>
        </pc:sldMkLst>
        <pc:spChg chg="mod">
          <ac:chgData name="siddhi jadhav" userId="f2814992070fde34" providerId="LiveId" clId="{D3A0D37D-371F-442A-9998-F112346209C8}" dt="2021-04-29T09:28:07.977" v="362" actId="20577"/>
          <ac:spMkLst>
            <pc:docMk/>
            <pc:sldMk cId="1174571060" sldId="257"/>
            <ac:spMk id="2" creationId="{BD1D19D2-BF21-4C84-A200-F633F926D37C}"/>
          </ac:spMkLst>
        </pc:spChg>
        <pc:spChg chg="mod">
          <ac:chgData name="siddhi jadhav" userId="f2814992070fde34" providerId="LiveId" clId="{D3A0D37D-371F-442A-9998-F112346209C8}" dt="2021-04-29T10:40:39.999" v="450" actId="114"/>
          <ac:spMkLst>
            <pc:docMk/>
            <pc:sldMk cId="1174571060" sldId="257"/>
            <ac:spMk id="3" creationId="{B4E549CC-1B38-4B00-859E-66F4A11862CD}"/>
          </ac:spMkLst>
        </pc:spChg>
      </pc:sldChg>
      <pc:sldChg chg="modSp del mod">
        <pc:chgData name="siddhi jadhav" userId="f2814992070fde34" providerId="LiveId" clId="{D3A0D37D-371F-442A-9998-F112346209C8}" dt="2021-04-27T15:32:34.183" v="1" actId="47"/>
        <pc:sldMkLst>
          <pc:docMk/>
          <pc:sldMk cId="699974818" sldId="258"/>
        </pc:sldMkLst>
        <pc:spChg chg="mod">
          <ac:chgData name="siddhi jadhav" userId="f2814992070fde34" providerId="LiveId" clId="{D3A0D37D-371F-442A-9998-F112346209C8}" dt="2021-04-27T15:32:32.667" v="0"/>
          <ac:spMkLst>
            <pc:docMk/>
            <pc:sldMk cId="699974818" sldId="258"/>
            <ac:spMk id="2" creationId="{E5D1F4B7-6BD2-4ECF-8087-76507D24214E}"/>
          </ac:spMkLst>
        </pc:spChg>
      </pc:sldChg>
      <pc:sldChg chg="modSp new mod">
        <pc:chgData name="siddhi jadhav" userId="f2814992070fde34" providerId="LiveId" clId="{D3A0D37D-371F-442A-9998-F112346209C8}" dt="2021-04-29T09:28:32.392" v="388" actId="20577"/>
        <pc:sldMkLst>
          <pc:docMk/>
          <pc:sldMk cId="2637642614" sldId="258"/>
        </pc:sldMkLst>
        <pc:spChg chg="mod">
          <ac:chgData name="siddhi jadhav" userId="f2814992070fde34" providerId="LiveId" clId="{D3A0D37D-371F-442A-9998-F112346209C8}" dt="2021-04-29T09:28:20.427" v="384" actId="20577"/>
          <ac:spMkLst>
            <pc:docMk/>
            <pc:sldMk cId="2637642614" sldId="258"/>
            <ac:spMk id="2" creationId="{B3F506D8-2372-411B-8EBF-712C1DAF9BEC}"/>
          </ac:spMkLst>
        </pc:spChg>
        <pc:spChg chg="mod">
          <ac:chgData name="siddhi jadhav" userId="f2814992070fde34" providerId="LiveId" clId="{D3A0D37D-371F-442A-9998-F112346209C8}" dt="2021-04-29T09:28:32.392" v="388" actId="20577"/>
          <ac:spMkLst>
            <pc:docMk/>
            <pc:sldMk cId="2637642614" sldId="258"/>
            <ac:spMk id="3" creationId="{43936A0A-CD4B-4A7A-A3C3-050F1D7C1623}"/>
          </ac:spMkLst>
        </pc:spChg>
      </pc:sldChg>
      <pc:sldChg chg="modSp new mod">
        <pc:chgData name="siddhi jadhav" userId="f2814992070fde34" providerId="LiveId" clId="{D3A0D37D-371F-442A-9998-F112346209C8}" dt="2021-04-29T09:28:13.763" v="372" actId="20577"/>
        <pc:sldMkLst>
          <pc:docMk/>
          <pc:sldMk cId="144191403" sldId="259"/>
        </pc:sldMkLst>
        <pc:spChg chg="mod">
          <ac:chgData name="siddhi jadhav" userId="f2814992070fde34" providerId="LiveId" clId="{D3A0D37D-371F-442A-9998-F112346209C8}" dt="2021-04-29T09:28:13.763" v="372" actId="20577"/>
          <ac:spMkLst>
            <pc:docMk/>
            <pc:sldMk cId="144191403" sldId="259"/>
            <ac:spMk id="2" creationId="{7327ECED-DFAD-4DB0-94DD-E4858BD4EE9F}"/>
          </ac:spMkLst>
        </pc:spChg>
        <pc:spChg chg="mod">
          <ac:chgData name="siddhi jadhav" userId="f2814992070fde34" providerId="LiveId" clId="{D3A0D37D-371F-442A-9998-F112346209C8}" dt="2021-04-27T15:42:01.567" v="182" actId="2711"/>
          <ac:spMkLst>
            <pc:docMk/>
            <pc:sldMk cId="144191403" sldId="259"/>
            <ac:spMk id="3" creationId="{BE9A8923-7823-47AF-9049-73C1FB18E021}"/>
          </ac:spMkLst>
        </pc:spChg>
      </pc:sldChg>
      <pc:sldChg chg="delSp modSp new mod">
        <pc:chgData name="siddhi jadhav" userId="f2814992070fde34" providerId="LiveId" clId="{D3A0D37D-371F-442A-9998-F112346209C8}" dt="2021-04-29T10:40:34.915" v="448" actId="113"/>
        <pc:sldMkLst>
          <pc:docMk/>
          <pc:sldMk cId="3827818484" sldId="260"/>
        </pc:sldMkLst>
        <pc:spChg chg="del">
          <ac:chgData name="siddhi jadhav" userId="f2814992070fde34" providerId="LiveId" clId="{D3A0D37D-371F-442A-9998-F112346209C8}" dt="2021-04-27T15:36:17.345" v="42" actId="478"/>
          <ac:spMkLst>
            <pc:docMk/>
            <pc:sldMk cId="3827818484" sldId="260"/>
            <ac:spMk id="2" creationId="{556BCEB0-09F6-45FB-8098-4D96EBDE2CDA}"/>
          </ac:spMkLst>
        </pc:spChg>
        <pc:spChg chg="mod">
          <ac:chgData name="siddhi jadhav" userId="f2814992070fde34" providerId="LiveId" clId="{D3A0D37D-371F-442A-9998-F112346209C8}" dt="2021-04-29T10:40:34.915" v="448" actId="113"/>
          <ac:spMkLst>
            <pc:docMk/>
            <pc:sldMk cId="3827818484" sldId="260"/>
            <ac:spMk id="3" creationId="{8CD38CF8-C0B4-4969-996E-B6AF3E98EFA5}"/>
          </ac:spMkLst>
        </pc:spChg>
      </pc:sldChg>
      <pc:sldChg chg="modSp new mod">
        <pc:chgData name="siddhi jadhav" userId="f2814992070fde34" providerId="LiveId" clId="{D3A0D37D-371F-442A-9998-F112346209C8}" dt="2021-04-30T12:13:00.645" v="1033" actId="5793"/>
        <pc:sldMkLst>
          <pc:docMk/>
          <pc:sldMk cId="256450462" sldId="261"/>
        </pc:sldMkLst>
        <pc:spChg chg="mod">
          <ac:chgData name="siddhi jadhav" userId="f2814992070fde34" providerId="LiveId" clId="{D3A0D37D-371F-442A-9998-F112346209C8}" dt="2021-04-29T09:27:46.215" v="344" actId="20577"/>
          <ac:spMkLst>
            <pc:docMk/>
            <pc:sldMk cId="256450462" sldId="261"/>
            <ac:spMk id="2" creationId="{CB1F3711-B925-421A-97A3-5EEE9D07D379}"/>
          </ac:spMkLst>
        </pc:spChg>
        <pc:spChg chg="mod">
          <ac:chgData name="siddhi jadhav" userId="f2814992070fde34" providerId="LiveId" clId="{D3A0D37D-371F-442A-9998-F112346209C8}" dt="2021-04-30T12:13:00.645" v="1033" actId="5793"/>
          <ac:spMkLst>
            <pc:docMk/>
            <pc:sldMk cId="256450462" sldId="261"/>
            <ac:spMk id="3" creationId="{D3C2929F-EC35-4162-BCE1-6FB4162BC31A}"/>
          </ac:spMkLst>
        </pc:spChg>
      </pc:sldChg>
      <pc:sldChg chg="addSp delSp modSp new mod">
        <pc:chgData name="siddhi jadhav" userId="f2814992070fde34" providerId="LiveId" clId="{D3A0D37D-371F-442A-9998-F112346209C8}" dt="2021-04-30T12:43:47.162" v="1686" actId="20577"/>
        <pc:sldMkLst>
          <pc:docMk/>
          <pc:sldMk cId="3584765398" sldId="262"/>
        </pc:sldMkLst>
        <pc:spChg chg="mod">
          <ac:chgData name="siddhi jadhav" userId="f2814992070fde34" providerId="LiveId" clId="{D3A0D37D-371F-442A-9998-F112346209C8}" dt="2021-04-30T12:32:28.098" v="1274" actId="27636"/>
          <ac:spMkLst>
            <pc:docMk/>
            <pc:sldMk cId="3584765398" sldId="262"/>
            <ac:spMk id="2" creationId="{B1D61E14-9D3E-4182-B699-D5021AE36ACC}"/>
          </ac:spMkLst>
        </pc:spChg>
        <pc:spChg chg="mod">
          <ac:chgData name="siddhi jadhav" userId="f2814992070fde34" providerId="LiveId" clId="{D3A0D37D-371F-442A-9998-F112346209C8}" dt="2021-04-30T12:43:47.162" v="1686" actId="20577"/>
          <ac:spMkLst>
            <pc:docMk/>
            <pc:sldMk cId="3584765398" sldId="262"/>
            <ac:spMk id="3" creationId="{2B3CB911-6F12-4B6F-98A0-8798B003A4B4}"/>
          </ac:spMkLst>
        </pc:spChg>
        <pc:spChg chg="add del mod">
          <ac:chgData name="siddhi jadhav" userId="f2814992070fde34" providerId="LiveId" clId="{D3A0D37D-371F-442A-9998-F112346209C8}" dt="2021-04-27T15:38:23.087" v="115" actId="22"/>
          <ac:spMkLst>
            <pc:docMk/>
            <pc:sldMk cId="3584765398" sldId="262"/>
            <ac:spMk id="5" creationId="{E285BB53-A517-4D49-B449-16C2AB430DFB}"/>
          </ac:spMkLst>
        </pc:spChg>
        <pc:picChg chg="add del mod">
          <ac:chgData name="siddhi jadhav" userId="f2814992070fde34" providerId="LiveId" clId="{D3A0D37D-371F-442A-9998-F112346209C8}" dt="2021-04-30T12:32:36.170" v="1277" actId="21"/>
          <ac:picMkLst>
            <pc:docMk/>
            <pc:sldMk cId="3584765398" sldId="262"/>
            <ac:picMk id="4098" creationId="{38928C2B-5B2A-48A7-A935-67A5CA01CC6C}"/>
          </ac:picMkLst>
        </pc:picChg>
      </pc:sldChg>
      <pc:sldChg chg="addSp delSp modSp new mod">
        <pc:chgData name="siddhi jadhav" userId="f2814992070fde34" providerId="LiveId" clId="{D3A0D37D-371F-442A-9998-F112346209C8}" dt="2021-04-30T15:19:24.087" v="1831" actId="14100"/>
        <pc:sldMkLst>
          <pc:docMk/>
          <pc:sldMk cId="2100902835" sldId="263"/>
        </pc:sldMkLst>
        <pc:spChg chg="mod">
          <ac:chgData name="siddhi jadhav" userId="f2814992070fde34" providerId="LiveId" clId="{D3A0D37D-371F-442A-9998-F112346209C8}" dt="2021-04-30T15:18:11.336" v="1785" actId="27636"/>
          <ac:spMkLst>
            <pc:docMk/>
            <pc:sldMk cId="2100902835" sldId="263"/>
            <ac:spMk id="2" creationId="{ECBA9FC5-66D0-4709-98F6-2A2E71AE2CAD}"/>
          </ac:spMkLst>
        </pc:spChg>
        <pc:spChg chg="mod">
          <ac:chgData name="siddhi jadhav" userId="f2814992070fde34" providerId="LiveId" clId="{D3A0D37D-371F-442A-9998-F112346209C8}" dt="2021-04-30T15:19:24.087" v="1831" actId="14100"/>
          <ac:spMkLst>
            <pc:docMk/>
            <pc:sldMk cId="2100902835" sldId="263"/>
            <ac:spMk id="3" creationId="{330A8D25-D29B-4894-83D4-60E6A69B4591}"/>
          </ac:spMkLst>
        </pc:spChg>
        <pc:spChg chg="add del">
          <ac:chgData name="siddhi jadhav" userId="f2814992070fde34" providerId="LiveId" clId="{D3A0D37D-371F-442A-9998-F112346209C8}" dt="2021-04-30T15:16:05.318" v="1719"/>
          <ac:spMkLst>
            <pc:docMk/>
            <pc:sldMk cId="2100902835" sldId="263"/>
            <ac:spMk id="4" creationId="{27D18292-5218-4DDF-B7D5-345A42DCDDB0}"/>
          </ac:spMkLst>
        </pc:spChg>
        <pc:spChg chg="add del">
          <ac:chgData name="siddhi jadhav" userId="f2814992070fde34" providerId="LiveId" clId="{D3A0D37D-371F-442A-9998-F112346209C8}" dt="2021-04-30T15:16:16.728" v="1721"/>
          <ac:spMkLst>
            <pc:docMk/>
            <pc:sldMk cId="2100902835" sldId="263"/>
            <ac:spMk id="5" creationId="{80AE1EC5-493A-488D-B1DD-B44BC90279DA}"/>
          </ac:spMkLst>
        </pc:spChg>
      </pc:sldChg>
      <pc:sldChg chg="modSp new del mod">
        <pc:chgData name="siddhi jadhav" userId="f2814992070fde34" providerId="LiveId" clId="{D3A0D37D-371F-442A-9998-F112346209C8}" dt="2021-04-30T12:05:22.685" v="462" actId="47"/>
        <pc:sldMkLst>
          <pc:docMk/>
          <pc:sldMk cId="1277671991" sldId="264"/>
        </pc:sldMkLst>
        <pc:spChg chg="mod">
          <ac:chgData name="siddhi jadhav" userId="f2814992070fde34" providerId="LiveId" clId="{D3A0D37D-371F-442A-9998-F112346209C8}" dt="2021-04-29T09:27:36.038" v="332" actId="20577"/>
          <ac:spMkLst>
            <pc:docMk/>
            <pc:sldMk cId="1277671991" sldId="264"/>
            <ac:spMk id="2" creationId="{A70E7A8E-1EFB-4BA0-AAE0-19E39DBC10B1}"/>
          </ac:spMkLst>
        </pc:spChg>
      </pc:sldChg>
      <pc:sldChg chg="addSp delSp modSp new mod">
        <pc:chgData name="siddhi jadhav" userId="f2814992070fde34" providerId="LiveId" clId="{D3A0D37D-371F-442A-9998-F112346209C8}" dt="2021-04-30T12:30:22.079" v="1238" actId="20577"/>
        <pc:sldMkLst>
          <pc:docMk/>
          <pc:sldMk cId="1425188724" sldId="265"/>
        </pc:sldMkLst>
        <pc:spChg chg="mod">
          <ac:chgData name="siddhi jadhav" userId="f2814992070fde34" providerId="LiveId" clId="{D3A0D37D-371F-442A-9998-F112346209C8}" dt="2021-04-30T12:29:12.909" v="1222" actId="27636"/>
          <ac:spMkLst>
            <pc:docMk/>
            <pc:sldMk cId="1425188724" sldId="265"/>
            <ac:spMk id="2" creationId="{964C452F-3579-4B18-A8A6-872FB6921B19}"/>
          </ac:spMkLst>
        </pc:spChg>
        <pc:spChg chg="mod">
          <ac:chgData name="siddhi jadhav" userId="f2814992070fde34" providerId="LiveId" clId="{D3A0D37D-371F-442A-9998-F112346209C8}" dt="2021-04-30T12:30:22.079" v="1238" actId="20577"/>
          <ac:spMkLst>
            <pc:docMk/>
            <pc:sldMk cId="1425188724" sldId="265"/>
            <ac:spMk id="3" creationId="{126931F4-A116-4169-A123-3B7EE2960B77}"/>
          </ac:spMkLst>
        </pc:spChg>
        <pc:spChg chg="add del">
          <ac:chgData name="siddhi jadhav" userId="f2814992070fde34" providerId="LiveId" clId="{D3A0D37D-371F-442A-9998-F112346209C8}" dt="2021-04-30T12:10:33.985" v="844"/>
          <ac:spMkLst>
            <pc:docMk/>
            <pc:sldMk cId="1425188724" sldId="265"/>
            <ac:spMk id="4" creationId="{FED69C47-C4E1-4C15-A382-963743E98594}"/>
          </ac:spMkLst>
        </pc:spChg>
        <pc:spChg chg="add del">
          <ac:chgData name="siddhi jadhav" userId="f2814992070fde34" providerId="LiveId" clId="{D3A0D37D-371F-442A-9998-F112346209C8}" dt="2021-04-30T12:10:40.226" v="847"/>
          <ac:spMkLst>
            <pc:docMk/>
            <pc:sldMk cId="1425188724" sldId="265"/>
            <ac:spMk id="5" creationId="{5C99E3AD-419D-4414-8719-051CD4862CA9}"/>
          </ac:spMkLst>
        </pc:spChg>
      </pc:sldChg>
      <pc:sldChg chg="modSp new mod">
        <pc:chgData name="siddhi jadhav" userId="f2814992070fde34" providerId="LiveId" clId="{D3A0D37D-371F-442A-9998-F112346209C8}" dt="2021-04-30T15:28:29.399" v="2096" actId="27636"/>
        <pc:sldMkLst>
          <pc:docMk/>
          <pc:sldMk cId="141237793" sldId="266"/>
        </pc:sldMkLst>
        <pc:spChg chg="mod">
          <ac:chgData name="siddhi jadhav" userId="f2814992070fde34" providerId="LiveId" clId="{D3A0D37D-371F-442A-9998-F112346209C8}" dt="2021-04-30T15:28:29.399" v="2096" actId="27636"/>
          <ac:spMkLst>
            <pc:docMk/>
            <pc:sldMk cId="141237793" sldId="266"/>
            <ac:spMk id="2" creationId="{F203295B-C9D7-45F9-848C-345DF6B707DB}"/>
          </ac:spMkLst>
        </pc:spChg>
        <pc:spChg chg="mod">
          <ac:chgData name="siddhi jadhav" userId="f2814992070fde34" providerId="LiveId" clId="{D3A0D37D-371F-442A-9998-F112346209C8}" dt="2021-04-27T15:40:44.721" v="156" actId="21"/>
          <ac:spMkLst>
            <pc:docMk/>
            <pc:sldMk cId="141237793" sldId="266"/>
            <ac:spMk id="3" creationId="{7C61050B-FA75-45B4-9264-0907F439BD3E}"/>
          </ac:spMkLst>
        </pc:spChg>
      </pc:sldChg>
      <pc:sldChg chg="modSp new mod">
        <pc:chgData name="siddhi jadhav" userId="f2814992070fde34" providerId="LiveId" clId="{D3A0D37D-371F-442A-9998-F112346209C8}" dt="2021-04-27T15:43:54.097" v="221" actId="27636"/>
        <pc:sldMkLst>
          <pc:docMk/>
          <pc:sldMk cId="2766287387" sldId="267"/>
        </pc:sldMkLst>
        <pc:spChg chg="mod">
          <ac:chgData name="siddhi jadhav" userId="f2814992070fde34" providerId="LiveId" clId="{D3A0D37D-371F-442A-9998-F112346209C8}" dt="2021-04-27T15:43:54.097" v="221" actId="27636"/>
          <ac:spMkLst>
            <pc:docMk/>
            <pc:sldMk cId="2766287387" sldId="267"/>
            <ac:spMk id="2" creationId="{1A0433DE-E15B-4E83-8532-2D29434B9DBB}"/>
          </ac:spMkLst>
        </pc:spChg>
      </pc:sldChg>
      <pc:sldChg chg="delSp modSp new mod">
        <pc:chgData name="siddhi jadhav" userId="f2814992070fde34" providerId="LiveId" clId="{D3A0D37D-371F-442A-9998-F112346209C8}" dt="2021-04-30T12:29:05.887" v="1219" actId="27636"/>
        <pc:sldMkLst>
          <pc:docMk/>
          <pc:sldMk cId="1561022858" sldId="268"/>
        </pc:sldMkLst>
        <pc:spChg chg="del">
          <ac:chgData name="siddhi jadhav" userId="f2814992070fde34" providerId="LiveId" clId="{D3A0D37D-371F-442A-9998-F112346209C8}" dt="2021-04-30T12:28:42.824" v="1200" actId="478"/>
          <ac:spMkLst>
            <pc:docMk/>
            <pc:sldMk cId="1561022858" sldId="268"/>
            <ac:spMk id="2" creationId="{1FAA7540-A3B6-4AB4-B38B-0A5FEC8FAB46}"/>
          </ac:spMkLst>
        </pc:spChg>
        <pc:spChg chg="mod">
          <ac:chgData name="siddhi jadhav" userId="f2814992070fde34" providerId="LiveId" clId="{D3A0D37D-371F-442A-9998-F112346209C8}" dt="2021-04-30T12:29:05.887" v="1219" actId="27636"/>
          <ac:spMkLst>
            <pc:docMk/>
            <pc:sldMk cId="1561022858" sldId="268"/>
            <ac:spMk id="3" creationId="{A31EB5C6-4BD6-46F2-A650-4349C2355E7B}"/>
          </ac:spMkLst>
        </pc:spChg>
      </pc:sldChg>
      <pc:sldChg chg="addSp delSp modSp new mod">
        <pc:chgData name="siddhi jadhav" userId="f2814992070fde34" providerId="LiveId" clId="{D3A0D37D-371F-442A-9998-F112346209C8}" dt="2021-04-30T12:24:05.340" v="1174" actId="1076"/>
        <pc:sldMkLst>
          <pc:docMk/>
          <pc:sldMk cId="1214540979" sldId="269"/>
        </pc:sldMkLst>
        <pc:spChg chg="mod">
          <ac:chgData name="siddhi jadhav" userId="f2814992070fde34" providerId="LiveId" clId="{D3A0D37D-371F-442A-9998-F112346209C8}" dt="2021-04-30T12:23:08.166" v="1162" actId="14100"/>
          <ac:spMkLst>
            <pc:docMk/>
            <pc:sldMk cId="1214540979" sldId="269"/>
            <ac:spMk id="2" creationId="{1657944D-7986-4818-A3D1-0AAAB4661DBF}"/>
          </ac:spMkLst>
        </pc:spChg>
        <pc:spChg chg="del mod">
          <ac:chgData name="siddhi jadhav" userId="f2814992070fde34" providerId="LiveId" clId="{D3A0D37D-371F-442A-9998-F112346209C8}" dt="2021-04-30T12:23:17.353" v="1164"/>
          <ac:spMkLst>
            <pc:docMk/>
            <pc:sldMk cId="1214540979" sldId="269"/>
            <ac:spMk id="3" creationId="{7CB5ACA6-6BB0-4C50-9BB2-563504A402C9}"/>
          </ac:spMkLst>
        </pc:spChg>
        <pc:spChg chg="add mod">
          <ac:chgData name="siddhi jadhav" userId="f2814992070fde34" providerId="LiveId" clId="{D3A0D37D-371F-442A-9998-F112346209C8}" dt="2021-04-30T12:23:42.587" v="1169" actId="14100"/>
          <ac:spMkLst>
            <pc:docMk/>
            <pc:sldMk cId="1214540979" sldId="269"/>
            <ac:spMk id="6" creationId="{FFA6504D-8326-4ECD-93C9-134D74889617}"/>
          </ac:spMkLst>
        </pc:spChg>
        <pc:spChg chg="add mod">
          <ac:chgData name="siddhi jadhav" userId="f2814992070fde34" providerId="LiveId" clId="{D3A0D37D-371F-442A-9998-F112346209C8}" dt="2021-04-30T12:24:05.340" v="1174" actId="1076"/>
          <ac:spMkLst>
            <pc:docMk/>
            <pc:sldMk cId="1214540979" sldId="269"/>
            <ac:spMk id="9" creationId="{919C87FB-F20F-4478-B84F-38AECA759097}"/>
          </ac:spMkLst>
        </pc:spChg>
        <pc:picChg chg="add mod">
          <ac:chgData name="siddhi jadhav" userId="f2814992070fde34" providerId="LiveId" clId="{D3A0D37D-371F-442A-9998-F112346209C8}" dt="2021-04-30T12:23:31.113" v="1166" actId="14100"/>
          <ac:picMkLst>
            <pc:docMk/>
            <pc:sldMk cId="1214540979" sldId="269"/>
            <ac:picMk id="2050" creationId="{9BE85700-DFF4-4F66-9DE8-6A450A7AA0EA}"/>
          </ac:picMkLst>
        </pc:picChg>
        <pc:picChg chg="add mod">
          <ac:chgData name="siddhi jadhav" userId="f2814992070fde34" providerId="LiveId" clId="{D3A0D37D-371F-442A-9998-F112346209C8}" dt="2021-04-30T12:23:55.799" v="1172" actId="1076"/>
          <ac:picMkLst>
            <pc:docMk/>
            <pc:sldMk cId="1214540979" sldId="269"/>
            <ac:picMk id="2052" creationId="{EFC0D472-588D-4440-8A60-8763A8101604}"/>
          </ac:picMkLst>
        </pc:picChg>
      </pc:sldChg>
      <pc:sldChg chg="addSp delSp modSp new mod">
        <pc:chgData name="siddhi jadhav" userId="f2814992070fde34" providerId="LiveId" clId="{D3A0D37D-371F-442A-9998-F112346209C8}" dt="2021-04-30T12:25:06.254" v="1186" actId="1076"/>
        <pc:sldMkLst>
          <pc:docMk/>
          <pc:sldMk cId="2391425326" sldId="270"/>
        </pc:sldMkLst>
        <pc:spChg chg="del">
          <ac:chgData name="siddhi jadhav" userId="f2814992070fde34" providerId="LiveId" clId="{D3A0D37D-371F-442A-9998-F112346209C8}" dt="2021-04-30T12:24:11.204" v="1175" actId="478"/>
          <ac:spMkLst>
            <pc:docMk/>
            <pc:sldMk cId="2391425326" sldId="270"/>
            <ac:spMk id="2" creationId="{7E603217-8A65-4A81-8A8A-E2B0633E45A7}"/>
          </ac:spMkLst>
        </pc:spChg>
        <pc:spChg chg="del mod">
          <ac:chgData name="siddhi jadhav" userId="f2814992070fde34" providerId="LiveId" clId="{D3A0D37D-371F-442A-9998-F112346209C8}" dt="2021-04-30T12:24:20.592" v="1177"/>
          <ac:spMkLst>
            <pc:docMk/>
            <pc:sldMk cId="2391425326" sldId="270"/>
            <ac:spMk id="3" creationId="{B2508A1D-0E83-4378-8A02-22F60202666E}"/>
          </ac:spMkLst>
        </pc:spChg>
        <pc:spChg chg="add mod">
          <ac:chgData name="siddhi jadhav" userId="f2814992070fde34" providerId="LiveId" clId="{D3A0D37D-371F-442A-9998-F112346209C8}" dt="2021-04-30T12:25:06.254" v="1186" actId="1076"/>
          <ac:spMkLst>
            <pc:docMk/>
            <pc:sldMk cId="2391425326" sldId="270"/>
            <ac:spMk id="6" creationId="{DF79C863-2E01-485E-8B95-83EB1A811ECA}"/>
          </ac:spMkLst>
        </pc:spChg>
        <pc:picChg chg="add mod">
          <ac:chgData name="siddhi jadhav" userId="f2814992070fde34" providerId="LiveId" clId="{D3A0D37D-371F-442A-9998-F112346209C8}" dt="2021-04-30T12:25:02.321" v="1185" actId="14100"/>
          <ac:picMkLst>
            <pc:docMk/>
            <pc:sldMk cId="2391425326" sldId="270"/>
            <ac:picMk id="3074" creationId="{381F085F-0078-45D5-A010-166255BA3336}"/>
          </ac:picMkLst>
        </pc:picChg>
      </pc:sldChg>
      <pc:sldChg chg="addSp delSp modSp new mod">
        <pc:chgData name="siddhi jadhav" userId="f2814992070fde34" providerId="LiveId" clId="{D3A0D37D-371F-442A-9998-F112346209C8}" dt="2021-04-30T12:30:16.418" v="1237" actId="1076"/>
        <pc:sldMkLst>
          <pc:docMk/>
          <pc:sldMk cId="2098526410" sldId="271"/>
        </pc:sldMkLst>
        <pc:picChg chg="add mod">
          <ac:chgData name="siddhi jadhav" userId="f2814992070fde34" providerId="LiveId" clId="{D3A0D37D-371F-442A-9998-F112346209C8}" dt="2021-04-30T12:30:16.418" v="1237" actId="1076"/>
          <ac:picMkLst>
            <pc:docMk/>
            <pc:sldMk cId="2098526410" sldId="271"/>
            <ac:picMk id="3" creationId="{77C00FE7-39FA-4A2F-9028-89B6617537A9}"/>
          </ac:picMkLst>
        </pc:picChg>
        <pc:picChg chg="add del mod">
          <ac:chgData name="siddhi jadhav" userId="f2814992070fde34" providerId="LiveId" clId="{D3A0D37D-371F-442A-9998-F112346209C8}" dt="2021-04-30T12:30:04.665" v="1236" actId="478"/>
          <ac:picMkLst>
            <pc:docMk/>
            <pc:sldMk cId="2098526410" sldId="271"/>
            <ac:picMk id="5" creationId="{2AE1F796-C9B3-4DF5-9745-68BCDF003345}"/>
          </ac:picMkLst>
        </pc:picChg>
      </pc:sldChg>
      <pc:sldChg chg="addSp delSp modSp new mod">
        <pc:chgData name="siddhi jadhav" userId="f2814992070fde34" providerId="LiveId" clId="{D3A0D37D-371F-442A-9998-F112346209C8}" dt="2021-04-30T12:41:58.745" v="1577" actId="20577"/>
        <pc:sldMkLst>
          <pc:docMk/>
          <pc:sldMk cId="697118007" sldId="272"/>
        </pc:sldMkLst>
        <pc:spChg chg="del">
          <ac:chgData name="siddhi jadhav" userId="f2814992070fde34" providerId="LiveId" clId="{D3A0D37D-371F-442A-9998-F112346209C8}" dt="2021-04-30T12:37:20.234" v="1338" actId="478"/>
          <ac:spMkLst>
            <pc:docMk/>
            <pc:sldMk cId="697118007" sldId="272"/>
            <ac:spMk id="2" creationId="{23A2C987-15DE-473A-AAB6-C5101D5E9424}"/>
          </ac:spMkLst>
        </pc:spChg>
        <pc:spChg chg="mod">
          <ac:chgData name="siddhi jadhav" userId="f2814992070fde34" providerId="LiveId" clId="{D3A0D37D-371F-442A-9998-F112346209C8}" dt="2021-04-30T12:41:58.745" v="1577" actId="20577"/>
          <ac:spMkLst>
            <pc:docMk/>
            <pc:sldMk cId="697118007" sldId="272"/>
            <ac:spMk id="3" creationId="{96EF3E63-2483-4873-9995-D3A87460EBF3}"/>
          </ac:spMkLst>
        </pc:spChg>
        <pc:spChg chg="add del mod">
          <ac:chgData name="siddhi jadhav" userId="f2814992070fde34" providerId="LiveId" clId="{D3A0D37D-371F-442A-9998-F112346209C8}" dt="2021-04-30T12:33:34.227" v="1294"/>
          <ac:spMkLst>
            <pc:docMk/>
            <pc:sldMk cId="697118007" sldId="272"/>
            <ac:spMk id="5" creationId="{4E2420F9-DBFE-412E-A052-12468FDD753F}"/>
          </ac:spMkLst>
        </pc:spChg>
      </pc:sldChg>
      <pc:sldChg chg="addSp delSp modSp new mod">
        <pc:chgData name="siddhi jadhav" userId="f2814992070fde34" providerId="LiveId" clId="{D3A0D37D-371F-442A-9998-F112346209C8}" dt="2021-04-30T12:34:37.268" v="1308" actId="1076"/>
        <pc:sldMkLst>
          <pc:docMk/>
          <pc:sldMk cId="2137040574" sldId="273"/>
        </pc:sldMkLst>
        <pc:spChg chg="add mod">
          <ac:chgData name="siddhi jadhav" userId="f2814992070fde34" providerId="LiveId" clId="{D3A0D37D-371F-442A-9998-F112346209C8}" dt="2021-04-30T12:34:37.268" v="1308" actId="1076"/>
          <ac:spMkLst>
            <pc:docMk/>
            <pc:sldMk cId="2137040574" sldId="273"/>
            <ac:spMk id="4" creationId="{F9676422-A14B-4CD7-87F9-CE511EB6A124}"/>
          </ac:spMkLst>
        </pc:spChg>
        <pc:spChg chg="add mod">
          <ac:chgData name="siddhi jadhav" userId="f2814992070fde34" providerId="LiveId" clId="{D3A0D37D-371F-442A-9998-F112346209C8}" dt="2021-04-30T12:34:14.479" v="1299" actId="1076"/>
          <ac:spMkLst>
            <pc:docMk/>
            <pc:sldMk cId="2137040574" sldId="273"/>
            <ac:spMk id="6" creationId="{09CFE201-EC0C-494E-BC0E-32CD56E86E9B}"/>
          </ac:spMkLst>
        </pc:spChg>
        <pc:picChg chg="add mod">
          <ac:chgData name="siddhi jadhav" userId="f2814992070fde34" providerId="LiveId" clId="{D3A0D37D-371F-442A-9998-F112346209C8}" dt="2021-04-30T12:33:23.766" v="1290" actId="1076"/>
          <ac:picMkLst>
            <pc:docMk/>
            <pc:sldMk cId="2137040574" sldId="273"/>
            <ac:picMk id="2" creationId="{45B6948B-65FB-49F6-BF61-9498F5359D3E}"/>
          </ac:picMkLst>
        </pc:picChg>
        <pc:picChg chg="add del mod">
          <ac:chgData name="siddhi jadhav" userId="f2814992070fde34" providerId="LiveId" clId="{D3A0D37D-371F-442A-9998-F112346209C8}" dt="2021-04-30T12:34:28.313" v="1304" actId="21"/>
          <ac:picMkLst>
            <pc:docMk/>
            <pc:sldMk cId="2137040574" sldId="273"/>
            <ac:picMk id="5122" creationId="{10DDE3B7-F229-46EC-8372-BD0CD216F430}"/>
          </ac:picMkLst>
        </pc:picChg>
      </pc:sldChg>
      <pc:sldChg chg="addSp modSp new mod">
        <pc:chgData name="siddhi jadhav" userId="f2814992070fde34" providerId="LiveId" clId="{D3A0D37D-371F-442A-9998-F112346209C8}" dt="2021-04-30T12:35:19.050" v="1313" actId="14100"/>
        <pc:sldMkLst>
          <pc:docMk/>
          <pc:sldMk cId="3834422367" sldId="274"/>
        </pc:sldMkLst>
        <pc:picChg chg="add mod">
          <ac:chgData name="siddhi jadhav" userId="f2814992070fde34" providerId="LiveId" clId="{D3A0D37D-371F-442A-9998-F112346209C8}" dt="2021-04-30T12:35:13.688" v="1309" actId="1076"/>
          <ac:picMkLst>
            <pc:docMk/>
            <pc:sldMk cId="3834422367" sldId="274"/>
            <ac:picMk id="2" creationId="{65060AA6-8586-4475-BAED-9FC3CB94AEE9}"/>
          </ac:picMkLst>
        </pc:picChg>
        <pc:picChg chg="add mod">
          <ac:chgData name="siddhi jadhav" userId="f2814992070fde34" providerId="LiveId" clId="{D3A0D37D-371F-442A-9998-F112346209C8}" dt="2021-04-30T12:35:19.050" v="1313" actId="14100"/>
          <ac:picMkLst>
            <pc:docMk/>
            <pc:sldMk cId="3834422367" sldId="274"/>
            <ac:picMk id="4" creationId="{B5853B0A-F9FF-48FC-84C5-AD94DFBBD564}"/>
          </ac:picMkLst>
        </pc:picChg>
      </pc:sldChg>
      <pc:sldChg chg="addSp delSp modSp new mod">
        <pc:chgData name="siddhi jadhav" userId="f2814992070fde34" providerId="LiveId" clId="{D3A0D37D-371F-442A-9998-F112346209C8}" dt="2021-04-30T15:46:55.272" v="2101" actId="14100"/>
        <pc:sldMkLst>
          <pc:docMk/>
          <pc:sldMk cId="2600285274" sldId="275"/>
        </pc:sldMkLst>
        <pc:spChg chg="del">
          <ac:chgData name="siddhi jadhav" userId="f2814992070fde34" providerId="LiveId" clId="{D3A0D37D-371F-442A-9998-F112346209C8}" dt="2021-04-30T15:23:15.127" v="1832" actId="478"/>
          <ac:spMkLst>
            <pc:docMk/>
            <pc:sldMk cId="2600285274" sldId="275"/>
            <ac:spMk id="2" creationId="{BA90A024-4E74-423F-BDE4-6A9DC15FF45F}"/>
          </ac:spMkLst>
        </pc:spChg>
        <pc:spChg chg="mod">
          <ac:chgData name="siddhi jadhav" userId="f2814992070fde34" providerId="LiveId" clId="{D3A0D37D-371F-442A-9998-F112346209C8}" dt="2021-04-30T15:27:29.820" v="2080" actId="12"/>
          <ac:spMkLst>
            <pc:docMk/>
            <pc:sldMk cId="2600285274" sldId="275"/>
            <ac:spMk id="3" creationId="{C330C979-4EEC-415F-86FC-153296AD19CD}"/>
          </ac:spMkLst>
        </pc:spChg>
        <pc:picChg chg="add mod">
          <ac:chgData name="siddhi jadhav" userId="f2814992070fde34" providerId="LiveId" clId="{D3A0D37D-371F-442A-9998-F112346209C8}" dt="2021-04-30T15:46:55.272" v="2101" actId="14100"/>
          <ac:picMkLst>
            <pc:docMk/>
            <pc:sldMk cId="2600285274" sldId="275"/>
            <ac:picMk id="2050" creationId="{709CB903-B8BF-4DFD-B979-1BB7CF441C0E}"/>
          </ac:picMkLst>
        </pc:picChg>
      </pc:sldChg>
      <pc:sldChg chg="delSp modSp new mod">
        <pc:chgData name="siddhi jadhav" userId="f2814992070fde34" providerId="LiveId" clId="{D3A0D37D-371F-442A-9998-F112346209C8}" dt="2021-04-30T15:27:40.678" v="2084" actId="20577"/>
        <pc:sldMkLst>
          <pc:docMk/>
          <pc:sldMk cId="3698503408" sldId="276"/>
        </pc:sldMkLst>
        <pc:spChg chg="del">
          <ac:chgData name="siddhi jadhav" userId="f2814992070fde34" providerId="LiveId" clId="{D3A0D37D-371F-442A-9998-F112346209C8}" dt="2021-04-30T15:23:17.493" v="1833" actId="478"/>
          <ac:spMkLst>
            <pc:docMk/>
            <pc:sldMk cId="3698503408" sldId="276"/>
            <ac:spMk id="2" creationId="{018E47AD-2507-42EF-936D-6C4334F31402}"/>
          </ac:spMkLst>
        </pc:spChg>
        <pc:spChg chg="mod">
          <ac:chgData name="siddhi jadhav" userId="f2814992070fde34" providerId="LiveId" clId="{D3A0D37D-371F-442A-9998-F112346209C8}" dt="2021-04-30T15:27:40.678" v="2084" actId="20577"/>
          <ac:spMkLst>
            <pc:docMk/>
            <pc:sldMk cId="3698503408" sldId="276"/>
            <ac:spMk id="3" creationId="{76BABC87-FEE7-4411-B872-4AF263297A1E}"/>
          </ac:spMkLst>
        </pc:spChg>
      </pc:sldChg>
      <pc:sldChg chg="delSp modSp new mod">
        <pc:chgData name="siddhi jadhav" userId="f2814992070fde34" providerId="LiveId" clId="{D3A0D37D-371F-442A-9998-F112346209C8}" dt="2021-04-30T15:27:49.357" v="2089" actId="20577"/>
        <pc:sldMkLst>
          <pc:docMk/>
          <pc:sldMk cId="993724388" sldId="277"/>
        </pc:sldMkLst>
        <pc:spChg chg="del">
          <ac:chgData name="siddhi jadhav" userId="f2814992070fde34" providerId="LiveId" clId="{D3A0D37D-371F-442A-9998-F112346209C8}" dt="2021-04-30T15:23:19.352" v="1834" actId="478"/>
          <ac:spMkLst>
            <pc:docMk/>
            <pc:sldMk cId="993724388" sldId="277"/>
            <ac:spMk id="2" creationId="{8F2E4A4E-B685-4371-82C1-2AC983BC6610}"/>
          </ac:spMkLst>
        </pc:spChg>
        <pc:spChg chg="mod">
          <ac:chgData name="siddhi jadhav" userId="f2814992070fde34" providerId="LiveId" clId="{D3A0D37D-371F-442A-9998-F112346209C8}" dt="2021-04-30T15:27:49.357" v="2089" actId="20577"/>
          <ac:spMkLst>
            <pc:docMk/>
            <pc:sldMk cId="993724388" sldId="277"/>
            <ac:spMk id="3" creationId="{960A9B07-151B-4B80-971C-C6B3D1C2EA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4180-5C7D-4B2B-A205-375EA9768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4BB040-F29D-4613-89AC-9161B1ED0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AD10E-A84C-4288-8DD0-616543356A17}"/>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39FCB2F5-185D-4301-A42E-9572265E6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D9956-DE44-4993-BCA7-685F018E1465}"/>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261862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55D8-06D4-4871-85A8-E473D882A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D522E-0D42-4D08-9229-F3709FD8A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C133E-FA3E-461B-8BC4-9C17A753FE32}"/>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08B168F0-EF50-4435-90E8-0C895BB2F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6DA08-80A6-4F9A-94C2-8B9BF0CB9DC4}"/>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65152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3EE8D-5CDF-400A-ABA7-4BDFB8CBFF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26FBB-6E5F-4561-AA62-3D4807D86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EE4D7-5052-471B-925F-8B8B2407963E}"/>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270940EB-DCA1-4440-8D1A-0BBE8F889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728B9-7F51-472F-B08E-C9B5B71A5DB8}"/>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141386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5CD1-3613-42AE-8423-2B30AC610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2AD89-DE4A-4AE8-A24F-809E04D48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E2CAE-6F25-44B2-AA6A-88DEC4DBF0D8}"/>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F08022E4-B838-4CC2-8D70-59B08A803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6BFD7-CAAD-412D-AACA-7D819132FAB5}"/>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302411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60B4-90B1-4BB4-A0CC-92D677136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8FF91-11DD-4E87-8DB2-DBE701B62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C8110-DFAB-494C-A08F-4E50A7458C51}"/>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C7716EB9-F5DE-41C4-BE89-DC7346196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B9889-1E6B-42F1-8B4B-9585D21DCD04}"/>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43700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7263-640D-45C0-8FB4-DE1FC2AE8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EB5EC-1E4E-4938-82EC-D1D401811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25549-0BA6-4E5C-B152-FAEC1B660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D6737C-EF67-45B5-9544-01C3281372E1}"/>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6" name="Footer Placeholder 5">
            <a:extLst>
              <a:ext uri="{FF2B5EF4-FFF2-40B4-BE49-F238E27FC236}">
                <a16:creationId xmlns:a16="http://schemas.microsoft.com/office/drawing/2014/main" id="{7A7FBB90-0718-4CA3-84F6-793BC78C6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F4EA1-1ADD-4904-A731-382A9540A5AF}"/>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172304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8A65-DC98-4D1B-953E-3FF2ABBC0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103185-8C25-4644-B881-4898E2F65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F278F7-E728-4843-9AA3-837A13E37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E20CE-2022-46BB-8BF5-65A8293D3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47FC9-3D23-40BC-AF80-6F0504C42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67816B-E5C6-4864-A549-95D01A9CD412}"/>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8" name="Footer Placeholder 7">
            <a:extLst>
              <a:ext uri="{FF2B5EF4-FFF2-40B4-BE49-F238E27FC236}">
                <a16:creationId xmlns:a16="http://schemas.microsoft.com/office/drawing/2014/main" id="{F1C13016-A514-4F98-90B2-48CF3E217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6DEA84-1813-42AF-95DD-1DF3034503F0}"/>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283711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0932-AF2C-4B22-B874-66EC87974C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BBAEF-3CE5-463A-986B-63AC63D87B75}"/>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4" name="Footer Placeholder 3">
            <a:extLst>
              <a:ext uri="{FF2B5EF4-FFF2-40B4-BE49-F238E27FC236}">
                <a16:creationId xmlns:a16="http://schemas.microsoft.com/office/drawing/2014/main" id="{23DDBBC8-6BF6-4C65-AF81-7B17611CC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60B7F-74B8-403E-B180-D6FB9EC1764E}"/>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156919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B56C6-D22A-4AAF-905A-30EC5E418E15}"/>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3" name="Footer Placeholder 2">
            <a:extLst>
              <a:ext uri="{FF2B5EF4-FFF2-40B4-BE49-F238E27FC236}">
                <a16:creationId xmlns:a16="http://schemas.microsoft.com/office/drawing/2014/main" id="{8E717040-8724-435B-8A37-0F1F14943E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92B183-960C-4750-9D3F-3F739B25C674}"/>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339285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44BF-41BB-4D8A-B96B-11C0ECC69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A402E-79ED-4F20-8DB4-991AA0C26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D0DF99-EE9A-4E1D-8768-B471E32FD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1A8A-E7CE-47D5-A73D-ECC3F17C54F2}"/>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6" name="Footer Placeholder 5">
            <a:extLst>
              <a:ext uri="{FF2B5EF4-FFF2-40B4-BE49-F238E27FC236}">
                <a16:creationId xmlns:a16="http://schemas.microsoft.com/office/drawing/2014/main" id="{5C954939-E0FC-4748-B19C-867E9EFB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FA4F2-CC9B-4695-A122-977B59ECB1FC}"/>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224350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D669-EDAD-4C1B-BDEA-56951827D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F7063-15C4-4006-B0BD-0D1CC965A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E4EC21-02E2-4665-9C8A-450E1EF5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A1861-9AB8-4F0A-9A1A-2B12F4F39603}"/>
              </a:ext>
            </a:extLst>
          </p:cNvPr>
          <p:cNvSpPr>
            <a:spLocks noGrp="1"/>
          </p:cNvSpPr>
          <p:nvPr>
            <p:ph type="dt" sz="half" idx="10"/>
          </p:nvPr>
        </p:nvSpPr>
        <p:spPr/>
        <p:txBody>
          <a:bodyPr/>
          <a:lstStyle/>
          <a:p>
            <a:fld id="{A288B953-4B60-44FC-A3F3-7CE3D7D3F9CF}" type="datetimeFigureOut">
              <a:rPr lang="en-US" smtClean="0"/>
              <a:t>5/1/2021</a:t>
            </a:fld>
            <a:endParaRPr lang="en-US"/>
          </a:p>
        </p:txBody>
      </p:sp>
      <p:sp>
        <p:nvSpPr>
          <p:cNvPr id="6" name="Footer Placeholder 5">
            <a:extLst>
              <a:ext uri="{FF2B5EF4-FFF2-40B4-BE49-F238E27FC236}">
                <a16:creationId xmlns:a16="http://schemas.microsoft.com/office/drawing/2014/main" id="{8B1397A5-10AF-4AB0-B4E7-48C4D798D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8B793-A2BA-4068-829C-0A84C30C3721}"/>
              </a:ext>
            </a:extLst>
          </p:cNvPr>
          <p:cNvSpPr>
            <a:spLocks noGrp="1"/>
          </p:cNvSpPr>
          <p:nvPr>
            <p:ph type="sldNum" sz="quarter" idx="12"/>
          </p:nvPr>
        </p:nvSpPr>
        <p:spPr/>
        <p:txBody>
          <a:bodyPr/>
          <a:lstStyle/>
          <a:p>
            <a:fld id="{7F4253B9-7576-435C-A6C8-DA5E4601862C}" type="slidenum">
              <a:rPr lang="en-US" smtClean="0"/>
              <a:t>‹#›</a:t>
            </a:fld>
            <a:endParaRPr lang="en-US"/>
          </a:p>
        </p:txBody>
      </p:sp>
    </p:spTree>
    <p:extLst>
      <p:ext uri="{BB962C8B-B14F-4D97-AF65-F5344CB8AC3E}">
        <p14:creationId xmlns:p14="http://schemas.microsoft.com/office/powerpoint/2010/main" val="40904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E4413-4F24-4E5F-BA60-159E0662F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272707-4381-449A-B64F-FF6E9A1E9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BEAE5-A4FA-40D5-8ADE-94A28D41B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8B953-4B60-44FC-A3F3-7CE3D7D3F9CF}" type="datetimeFigureOut">
              <a:rPr lang="en-US" smtClean="0"/>
              <a:t>5/1/2021</a:t>
            </a:fld>
            <a:endParaRPr lang="en-US"/>
          </a:p>
        </p:txBody>
      </p:sp>
      <p:sp>
        <p:nvSpPr>
          <p:cNvPr id="5" name="Footer Placeholder 4">
            <a:extLst>
              <a:ext uri="{FF2B5EF4-FFF2-40B4-BE49-F238E27FC236}">
                <a16:creationId xmlns:a16="http://schemas.microsoft.com/office/drawing/2014/main" id="{BFCABE70-9EA3-4DE7-B146-35E82F1D15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C159F-9395-4A77-A3BF-934511DBA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253B9-7576-435C-A6C8-DA5E4601862C}" type="slidenum">
              <a:rPr lang="en-US" smtClean="0"/>
              <a:t>‹#›</a:t>
            </a:fld>
            <a:endParaRPr lang="en-US"/>
          </a:p>
        </p:txBody>
      </p:sp>
    </p:spTree>
    <p:extLst>
      <p:ext uri="{BB962C8B-B14F-4D97-AF65-F5344CB8AC3E}">
        <p14:creationId xmlns:p14="http://schemas.microsoft.com/office/powerpoint/2010/main" val="23609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98DD-53F2-4701-8875-A5D1E3381CC4}"/>
              </a:ext>
            </a:extLst>
          </p:cNvPr>
          <p:cNvSpPr>
            <a:spLocks noGrp="1"/>
          </p:cNvSpPr>
          <p:nvPr>
            <p:ph type="ctrTitle"/>
          </p:nvPr>
        </p:nvSpPr>
        <p:spPr/>
        <p:txBody>
          <a:bodyPr/>
          <a:lstStyle/>
          <a:p>
            <a:r>
              <a:rPr lang="en-US" dirty="0"/>
              <a:t>Healthcare Analytics-</a:t>
            </a:r>
            <a:br>
              <a:rPr lang="en-US" dirty="0"/>
            </a:br>
            <a:r>
              <a:rPr lang="en-US" sz="4000" dirty="0"/>
              <a:t>Adv. ML PROJECT </a:t>
            </a:r>
          </a:p>
        </p:txBody>
      </p:sp>
      <p:sp>
        <p:nvSpPr>
          <p:cNvPr id="3" name="Subtitle 2">
            <a:extLst>
              <a:ext uri="{FF2B5EF4-FFF2-40B4-BE49-F238E27FC236}">
                <a16:creationId xmlns:a16="http://schemas.microsoft.com/office/drawing/2014/main" id="{0DB41ECB-73D1-414E-B45E-AB069DCFEF9B}"/>
              </a:ext>
            </a:extLst>
          </p:cNvPr>
          <p:cNvSpPr>
            <a:spLocks noGrp="1"/>
          </p:cNvSpPr>
          <p:nvPr>
            <p:ph type="subTitle" idx="1"/>
          </p:nvPr>
        </p:nvSpPr>
        <p:spPr/>
        <p:txBody>
          <a:bodyPr/>
          <a:lstStyle/>
          <a:p>
            <a:r>
              <a:rPr lang="en-US" dirty="0"/>
              <a:t>By Divit Saini and Siddhi Jadhav</a:t>
            </a:r>
          </a:p>
        </p:txBody>
      </p:sp>
    </p:spTree>
    <p:extLst>
      <p:ext uri="{BB962C8B-B14F-4D97-AF65-F5344CB8AC3E}">
        <p14:creationId xmlns:p14="http://schemas.microsoft.com/office/powerpoint/2010/main" val="89195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944D-7986-4818-A3D1-0AAAB4661DBF}"/>
              </a:ext>
            </a:extLst>
          </p:cNvPr>
          <p:cNvSpPr>
            <a:spLocks noGrp="1"/>
          </p:cNvSpPr>
          <p:nvPr>
            <p:ph type="title"/>
          </p:nvPr>
        </p:nvSpPr>
        <p:spPr>
          <a:xfrm>
            <a:off x="544585" y="372169"/>
            <a:ext cx="10515600" cy="549275"/>
          </a:xfrm>
        </p:spPr>
        <p:txBody>
          <a:bodyPr>
            <a:normAutofit/>
          </a:bodyPr>
          <a:lstStyle/>
          <a:p>
            <a:pPr algn="ctr"/>
            <a:r>
              <a:rPr lang="en-US" sz="2800" b="1" i="0" dirty="0" err="1">
                <a:solidFill>
                  <a:srgbClr val="000000"/>
                </a:solidFill>
                <a:effectLst/>
                <a:latin typeface="+mn-lt"/>
              </a:rPr>
              <a:t>type_of_admission</a:t>
            </a:r>
            <a:endParaRPr lang="en-US" sz="2800" dirty="0">
              <a:latin typeface="+mn-lt"/>
            </a:endParaRPr>
          </a:p>
        </p:txBody>
      </p:sp>
      <p:pic>
        <p:nvPicPr>
          <p:cNvPr id="2050" name="Picture 2">
            <a:extLst>
              <a:ext uri="{FF2B5EF4-FFF2-40B4-BE49-F238E27FC236}">
                <a16:creationId xmlns:a16="http://schemas.microsoft.com/office/drawing/2014/main" id="{9BE85700-DFF4-4F66-9DE8-6A450A7AA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585" y="1396155"/>
            <a:ext cx="3251941" cy="31469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A6504D-8326-4ECD-93C9-134D74889617}"/>
              </a:ext>
            </a:extLst>
          </p:cNvPr>
          <p:cNvSpPr txBox="1"/>
          <p:nvPr/>
        </p:nvSpPr>
        <p:spPr>
          <a:xfrm>
            <a:off x="429610" y="5133975"/>
            <a:ext cx="3660531" cy="1077218"/>
          </a:xfrm>
          <a:prstGeom prst="rect">
            <a:avLst/>
          </a:prstGeom>
          <a:noFill/>
        </p:spPr>
        <p:txBody>
          <a:bodyPr wrap="square">
            <a:spAutoFit/>
          </a:bodyPr>
          <a:lstStyle/>
          <a:p>
            <a:r>
              <a:rPr lang="en-US" sz="1600" b="0" i="0" dirty="0">
                <a:solidFill>
                  <a:srgbClr val="000000"/>
                </a:solidFill>
                <a:effectLst/>
                <a:latin typeface="Helvetica Neue"/>
              </a:rPr>
              <a:t>Inference: It can be inferred from above count plot that there are more type of Admission is 'Trauma' and less type of Admission is 'Urgent'</a:t>
            </a:r>
            <a:endParaRPr lang="en-US" sz="1600" dirty="0"/>
          </a:p>
        </p:txBody>
      </p:sp>
      <p:pic>
        <p:nvPicPr>
          <p:cNvPr id="2052" name="Picture 4">
            <a:extLst>
              <a:ext uri="{FF2B5EF4-FFF2-40B4-BE49-F238E27FC236}">
                <a16:creationId xmlns:a16="http://schemas.microsoft.com/office/drawing/2014/main" id="{EFC0D472-588D-4440-8A60-8763A8101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509" y="1223309"/>
            <a:ext cx="7163933" cy="38421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19C87FB-F20F-4478-B84F-38AECA759097}"/>
              </a:ext>
            </a:extLst>
          </p:cNvPr>
          <p:cNvSpPr txBox="1"/>
          <p:nvPr/>
        </p:nvSpPr>
        <p:spPr>
          <a:xfrm>
            <a:off x="5055175" y="5374377"/>
            <a:ext cx="6093372" cy="923330"/>
          </a:xfrm>
          <a:prstGeom prst="rect">
            <a:avLst/>
          </a:prstGeom>
          <a:noFill/>
        </p:spPr>
        <p:txBody>
          <a:bodyPr wrap="square">
            <a:spAutoFit/>
          </a:bodyPr>
          <a:lstStyle/>
          <a:p>
            <a:r>
              <a:rPr lang="en-US" b="0" i="0" dirty="0">
                <a:solidFill>
                  <a:srgbClr val="000000"/>
                </a:solidFill>
                <a:effectLst/>
                <a:latin typeface="Helvetica Neue"/>
              </a:rPr>
              <a:t>From the above plot we conclude the stay of patients is highest due to the type of admission for the state of trauma for a duration of 21-30 days.</a:t>
            </a:r>
            <a:endParaRPr lang="en-US" dirty="0"/>
          </a:p>
        </p:txBody>
      </p:sp>
    </p:spTree>
    <p:extLst>
      <p:ext uri="{BB962C8B-B14F-4D97-AF65-F5344CB8AC3E}">
        <p14:creationId xmlns:p14="http://schemas.microsoft.com/office/powerpoint/2010/main" val="121454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81F085F-0078-45D5-A010-166255BA33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95" y="506858"/>
            <a:ext cx="6093371" cy="54209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79C863-2E01-485E-8B95-83EB1A811ECA}"/>
              </a:ext>
            </a:extLst>
          </p:cNvPr>
          <p:cNvSpPr txBox="1"/>
          <p:nvPr/>
        </p:nvSpPr>
        <p:spPr>
          <a:xfrm>
            <a:off x="5695292" y="5221804"/>
            <a:ext cx="6093372" cy="646331"/>
          </a:xfrm>
          <a:prstGeom prst="rect">
            <a:avLst/>
          </a:prstGeom>
          <a:noFill/>
        </p:spPr>
        <p:txBody>
          <a:bodyPr wrap="square">
            <a:spAutoFit/>
          </a:bodyPr>
          <a:lstStyle/>
          <a:p>
            <a:r>
              <a:rPr lang="en-US" b="0" i="0" dirty="0">
                <a:solidFill>
                  <a:srgbClr val="000000"/>
                </a:solidFill>
                <a:effectLst/>
                <a:latin typeface="Helvetica Neue"/>
              </a:rPr>
              <a:t>We see that the proportion of urgent admissions decreasing over the LOS</a:t>
            </a:r>
            <a:r>
              <a:rPr lang="en-US" dirty="0">
                <a:solidFill>
                  <a:srgbClr val="000000"/>
                </a:solidFill>
                <a:latin typeface="Helvetica Neue"/>
              </a:rPr>
              <a:t>.</a:t>
            </a:r>
            <a:endParaRPr lang="en-US" dirty="0"/>
          </a:p>
        </p:txBody>
      </p:sp>
    </p:spTree>
    <p:extLst>
      <p:ext uri="{BB962C8B-B14F-4D97-AF65-F5344CB8AC3E}">
        <p14:creationId xmlns:p14="http://schemas.microsoft.com/office/powerpoint/2010/main" val="239142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1E14-9D3E-4182-B699-D5021AE36ACC}"/>
              </a:ext>
            </a:extLst>
          </p:cNvPr>
          <p:cNvSpPr>
            <a:spLocks noGrp="1"/>
          </p:cNvSpPr>
          <p:nvPr>
            <p:ph type="title"/>
          </p:nvPr>
        </p:nvSpPr>
        <p:spPr>
          <a:xfrm>
            <a:off x="838200" y="365126"/>
            <a:ext cx="10515600" cy="643868"/>
          </a:xfrm>
        </p:spPr>
        <p:txBody>
          <a:bodyPr>
            <a:normAutofit fontScale="90000"/>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FEATURE ENGINEERING </a:t>
            </a:r>
            <a:endParaRPr lang="en-US" dirty="0"/>
          </a:p>
        </p:txBody>
      </p:sp>
      <p:sp>
        <p:nvSpPr>
          <p:cNvPr id="3" name="Content Placeholder 2">
            <a:extLst>
              <a:ext uri="{FF2B5EF4-FFF2-40B4-BE49-F238E27FC236}">
                <a16:creationId xmlns:a16="http://schemas.microsoft.com/office/drawing/2014/main" id="{2B3CB911-6F12-4B6F-98A0-8798B003A4B4}"/>
              </a:ext>
            </a:extLst>
          </p:cNvPr>
          <p:cNvSpPr>
            <a:spLocks noGrp="1"/>
          </p:cNvSpPr>
          <p:nvPr>
            <p:ph idx="1"/>
          </p:nvPr>
        </p:nvSpPr>
        <p:spPr>
          <a:xfrm>
            <a:off x="838200" y="1529255"/>
            <a:ext cx="10515600" cy="4836291"/>
          </a:xfrm>
        </p:spPr>
        <p:txBody>
          <a:bodyPr>
            <a:normAutofit/>
          </a:bodyPr>
          <a:lstStyle/>
          <a:p>
            <a:pPr marL="457200" lvl="1" indent="0" algn="l">
              <a:buNone/>
            </a:pPr>
            <a:endParaRPr lang="en-US" b="0" i="0" dirty="0">
              <a:solidFill>
                <a:srgbClr val="212121"/>
              </a:solidFill>
              <a:effectLst/>
            </a:endParaRPr>
          </a:p>
          <a:p>
            <a:pPr lvl="1"/>
            <a:r>
              <a:rPr lang="en-US" i="0" dirty="0">
                <a:solidFill>
                  <a:srgbClr val="000000"/>
                </a:solidFill>
                <a:effectLst/>
              </a:rPr>
              <a:t>Updating data as per EDA – </a:t>
            </a:r>
          </a:p>
          <a:p>
            <a:pPr lvl="2"/>
            <a:r>
              <a:rPr lang="en-US" dirty="0">
                <a:solidFill>
                  <a:srgbClr val="000000"/>
                </a:solidFill>
              </a:rPr>
              <a:t>Dropping columns – (Check the code)</a:t>
            </a:r>
          </a:p>
          <a:p>
            <a:pPr lvl="2"/>
            <a:r>
              <a:rPr lang="en-US" dirty="0">
                <a:solidFill>
                  <a:srgbClr val="000000"/>
                </a:solidFill>
              </a:rPr>
              <a:t>Editing the </a:t>
            </a:r>
            <a:r>
              <a:rPr lang="en-US" dirty="0" err="1">
                <a:solidFill>
                  <a:srgbClr val="000000"/>
                </a:solidFill>
              </a:rPr>
              <a:t>Ward_type</a:t>
            </a:r>
            <a:r>
              <a:rPr lang="en-US" dirty="0">
                <a:solidFill>
                  <a:srgbClr val="000000"/>
                </a:solidFill>
              </a:rPr>
              <a:t> variable</a:t>
            </a:r>
            <a:endParaRPr lang="en-US" i="0" dirty="0">
              <a:solidFill>
                <a:srgbClr val="000000"/>
              </a:solidFill>
              <a:effectLst/>
            </a:endParaRPr>
          </a:p>
          <a:p>
            <a:pPr lvl="1"/>
            <a:r>
              <a:rPr lang="en-US" i="0" dirty="0">
                <a:solidFill>
                  <a:srgbClr val="000000"/>
                </a:solidFill>
                <a:effectLst/>
              </a:rPr>
              <a:t>Label Encoding</a:t>
            </a:r>
          </a:p>
          <a:p>
            <a:pPr lvl="1"/>
            <a:r>
              <a:rPr lang="en-US" b="0" i="0" dirty="0">
                <a:solidFill>
                  <a:srgbClr val="212121"/>
                </a:solidFill>
                <a:effectLst/>
              </a:rPr>
              <a:t>Standardization</a:t>
            </a:r>
          </a:p>
          <a:p>
            <a:pPr lvl="1"/>
            <a:r>
              <a:rPr lang="en-US" dirty="0">
                <a:solidFill>
                  <a:srgbClr val="212121"/>
                </a:solidFill>
              </a:rPr>
              <a:t>Labelling the target variable </a:t>
            </a:r>
            <a:endParaRPr lang="en-US" b="0" i="0" dirty="0">
              <a:solidFill>
                <a:srgbClr val="212121"/>
              </a:solidFill>
              <a:effectLst/>
            </a:endParaRPr>
          </a:p>
          <a:p>
            <a:pPr lvl="1"/>
            <a:r>
              <a:rPr lang="en-US" sz="2400" i="0" dirty="0">
                <a:solidFill>
                  <a:srgbClr val="000000"/>
                </a:solidFill>
                <a:effectLst/>
              </a:rPr>
              <a:t>Splitting into Test and Train</a:t>
            </a:r>
          </a:p>
          <a:p>
            <a:pPr marL="457200" lvl="1" indent="0" algn="l">
              <a:buNone/>
            </a:pPr>
            <a:endParaRPr lang="en-US" b="0" i="0" dirty="0">
              <a:solidFill>
                <a:srgbClr val="212121"/>
              </a:solidFill>
              <a:effectLst/>
            </a:endParaRPr>
          </a:p>
          <a:p>
            <a:pPr marL="457200" lvl="1" indent="0" algn="l">
              <a:buNone/>
            </a:pPr>
            <a:endParaRPr lang="en-US" dirty="0">
              <a:solidFill>
                <a:srgbClr val="212121"/>
              </a:solidFill>
            </a:endParaRPr>
          </a:p>
          <a:p>
            <a:pPr marL="457200" lvl="1" indent="0" algn="l">
              <a:buNone/>
            </a:pPr>
            <a:endParaRPr lang="en-US" b="0" i="0" dirty="0">
              <a:solidFill>
                <a:srgbClr val="212121"/>
              </a:solidFill>
              <a:effectLst/>
            </a:endParaRPr>
          </a:p>
          <a:p>
            <a:pPr marL="457200" lvl="1" indent="0" algn="l">
              <a:buNone/>
            </a:pPr>
            <a:endParaRPr lang="en-US" dirty="0">
              <a:solidFill>
                <a:srgbClr val="212121"/>
              </a:solidFill>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endParaRPr lang="en-US" dirty="0"/>
          </a:p>
        </p:txBody>
      </p:sp>
    </p:spTree>
    <p:extLst>
      <p:ext uri="{BB962C8B-B14F-4D97-AF65-F5344CB8AC3E}">
        <p14:creationId xmlns:p14="http://schemas.microsoft.com/office/powerpoint/2010/main" val="358476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B6948B-65FB-49F6-BF61-9498F5359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90" y="1404520"/>
            <a:ext cx="4921763" cy="52296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676422-A14B-4CD7-87F9-CE511EB6A124}"/>
              </a:ext>
            </a:extLst>
          </p:cNvPr>
          <p:cNvSpPr txBox="1"/>
          <p:nvPr/>
        </p:nvSpPr>
        <p:spPr>
          <a:xfrm>
            <a:off x="6925002" y="1997838"/>
            <a:ext cx="4477408" cy="2862322"/>
          </a:xfrm>
          <a:prstGeom prst="rect">
            <a:avLst/>
          </a:prstGeom>
          <a:noFill/>
        </p:spPr>
        <p:txBody>
          <a:bodyPr wrap="square">
            <a:spAutoFit/>
          </a:bodyPr>
          <a:lstStyle/>
          <a:p>
            <a:pPr algn="l"/>
            <a:r>
              <a:rPr lang="en-US" b="0" i="0" dirty="0">
                <a:solidFill>
                  <a:srgbClr val="000000"/>
                </a:solidFill>
                <a:effectLst/>
                <a:latin typeface="Helvetica Neue"/>
              </a:rPr>
              <a:t>By looking at the above two Graph, we can conclude that</a:t>
            </a:r>
          </a:p>
          <a:p>
            <a:pPr algn="l">
              <a:buFont typeface="+mj-lt"/>
              <a:buAutoNum type="arabicPeriod"/>
            </a:pPr>
            <a:r>
              <a:rPr lang="en-US" b="0" i="0" dirty="0">
                <a:solidFill>
                  <a:srgbClr val="000000"/>
                </a:solidFill>
                <a:effectLst/>
                <a:latin typeface="Helvetica Neue"/>
              </a:rPr>
              <a:t>Wards has short LOS while P,Q,R,S has longer LOS.</a:t>
            </a:r>
          </a:p>
          <a:p>
            <a:pPr algn="l">
              <a:buFont typeface="+mj-lt"/>
              <a:buAutoNum type="arabicPeriod"/>
            </a:pPr>
            <a:r>
              <a:rPr lang="en-US" b="0" i="0" dirty="0">
                <a:solidFill>
                  <a:srgbClr val="000000"/>
                </a:solidFill>
                <a:effectLst/>
                <a:latin typeface="Helvetica Neue"/>
              </a:rPr>
              <a:t>The stay of patients is highest in all the 5 wards for a duration of 21-30 days.</a:t>
            </a:r>
          </a:p>
          <a:p>
            <a:pPr algn="l"/>
            <a:r>
              <a:rPr lang="en-US" b="0" i="0" dirty="0">
                <a:solidFill>
                  <a:srgbClr val="000000"/>
                </a:solidFill>
                <a:effectLst/>
                <a:latin typeface="Helvetica Neue"/>
              </a:rPr>
              <a:t>Hence, we can concatenate ward types into the following super categories:</a:t>
            </a:r>
          </a:p>
          <a:p>
            <a:pPr algn="l">
              <a:buFont typeface="+mj-lt"/>
              <a:buAutoNum type="arabicPeriod"/>
            </a:pPr>
            <a:r>
              <a:rPr lang="en-US" b="0" i="0" dirty="0">
                <a:solidFill>
                  <a:srgbClr val="000000"/>
                </a:solidFill>
                <a:effectLst/>
                <a:latin typeface="Helvetica Neue"/>
              </a:rPr>
              <a:t>PQRU</a:t>
            </a:r>
          </a:p>
          <a:p>
            <a:pPr algn="l">
              <a:buFont typeface="+mj-lt"/>
              <a:buAutoNum type="arabicPeriod"/>
            </a:pPr>
            <a:r>
              <a:rPr lang="en-US" b="0" i="0" dirty="0">
                <a:solidFill>
                  <a:srgbClr val="000000"/>
                </a:solidFill>
                <a:effectLst/>
                <a:latin typeface="Helvetica Neue"/>
              </a:rPr>
              <a:t>ST</a:t>
            </a:r>
          </a:p>
        </p:txBody>
      </p:sp>
      <p:sp>
        <p:nvSpPr>
          <p:cNvPr id="6" name="TextBox 5">
            <a:extLst>
              <a:ext uri="{FF2B5EF4-FFF2-40B4-BE49-F238E27FC236}">
                <a16:creationId xmlns:a16="http://schemas.microsoft.com/office/drawing/2014/main" id="{09CFE201-EC0C-494E-BC0E-32CD56E86E9B}"/>
              </a:ext>
            </a:extLst>
          </p:cNvPr>
          <p:cNvSpPr txBox="1"/>
          <p:nvPr/>
        </p:nvSpPr>
        <p:spPr>
          <a:xfrm>
            <a:off x="3802880" y="223838"/>
            <a:ext cx="2392822" cy="461665"/>
          </a:xfrm>
          <a:prstGeom prst="rect">
            <a:avLst/>
          </a:prstGeom>
          <a:noFill/>
        </p:spPr>
        <p:txBody>
          <a:bodyPr wrap="square">
            <a:spAutoFit/>
          </a:bodyPr>
          <a:lstStyle/>
          <a:p>
            <a:pPr lvl="1"/>
            <a:r>
              <a:rPr lang="en-US" sz="2400" b="1" dirty="0" err="1">
                <a:solidFill>
                  <a:srgbClr val="212121"/>
                </a:solidFill>
              </a:rPr>
              <a:t>Ward_type</a:t>
            </a:r>
            <a:endParaRPr lang="en-US" sz="2400" b="1" dirty="0">
              <a:solidFill>
                <a:srgbClr val="212121"/>
              </a:solidFill>
            </a:endParaRPr>
          </a:p>
        </p:txBody>
      </p:sp>
    </p:spTree>
    <p:extLst>
      <p:ext uri="{BB962C8B-B14F-4D97-AF65-F5344CB8AC3E}">
        <p14:creationId xmlns:p14="http://schemas.microsoft.com/office/powerpoint/2010/main" val="213704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5060AA6-8586-4475-BAED-9FC3CB94A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939" y="940728"/>
            <a:ext cx="6010275" cy="53181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853B0A-F9FF-48FC-84C5-AD94DFBBD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86" y="1333207"/>
            <a:ext cx="4513649" cy="3995537"/>
          </a:xfrm>
          <a:prstGeom prst="rect">
            <a:avLst/>
          </a:prstGeom>
        </p:spPr>
      </p:pic>
    </p:spTree>
    <p:extLst>
      <p:ext uri="{BB962C8B-B14F-4D97-AF65-F5344CB8AC3E}">
        <p14:creationId xmlns:p14="http://schemas.microsoft.com/office/powerpoint/2010/main" val="383442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F3E63-2483-4873-9995-D3A87460EBF3}"/>
              </a:ext>
            </a:extLst>
          </p:cNvPr>
          <p:cNvSpPr>
            <a:spLocks noGrp="1"/>
          </p:cNvSpPr>
          <p:nvPr>
            <p:ph idx="1"/>
          </p:nvPr>
        </p:nvSpPr>
        <p:spPr>
          <a:xfrm>
            <a:off x="838200" y="346841"/>
            <a:ext cx="10515600" cy="5830122"/>
          </a:xfrm>
        </p:spPr>
        <p:txBody>
          <a:bodyPr>
            <a:normAutofit fontScale="92500" lnSpcReduction="10000"/>
          </a:bodyPr>
          <a:lstStyle/>
          <a:p>
            <a:pPr marL="0" indent="0" algn="l" rtl="0">
              <a:buNone/>
            </a:pPr>
            <a:r>
              <a:rPr lang="en-US" sz="2400" i="1" dirty="0">
                <a:solidFill>
                  <a:srgbClr val="000000"/>
                </a:solidFill>
                <a:effectLst/>
              </a:rPr>
              <a:t>Label Encoding</a:t>
            </a:r>
          </a:p>
          <a:p>
            <a:pPr algn="l" rtl="0"/>
            <a:r>
              <a:rPr lang="en-US" sz="2400" dirty="0">
                <a:solidFill>
                  <a:srgbClr val="000000"/>
                </a:solidFill>
                <a:effectLst/>
              </a:rPr>
              <a:t>Since most of our data is nominal and we have a lot of categorical variables, we choose label encoding vs One hot encoding.</a:t>
            </a:r>
          </a:p>
          <a:p>
            <a:pPr algn="l" rtl="0"/>
            <a:endParaRPr lang="en-US" sz="2400" dirty="0">
              <a:solidFill>
                <a:srgbClr val="000000"/>
              </a:solidFill>
              <a:effectLst/>
            </a:endParaRPr>
          </a:p>
          <a:p>
            <a:pPr marL="0" indent="0">
              <a:buNone/>
            </a:pPr>
            <a:r>
              <a:rPr lang="en-US" sz="2400" i="1" dirty="0">
                <a:solidFill>
                  <a:srgbClr val="000000"/>
                </a:solidFill>
                <a:effectLst/>
              </a:rPr>
              <a:t>Standardization of numerical Variables</a:t>
            </a:r>
          </a:p>
          <a:p>
            <a:r>
              <a:rPr lang="en-US" sz="2400" b="0" i="0" dirty="0">
                <a:solidFill>
                  <a:srgbClr val="000000"/>
                </a:solidFill>
                <a:effectLst/>
              </a:rPr>
              <a:t>We need to </a:t>
            </a:r>
            <a:r>
              <a:rPr lang="en-US" sz="2400" b="0" i="0" dirty="0" err="1">
                <a:solidFill>
                  <a:srgbClr val="000000"/>
                </a:solidFill>
                <a:effectLst/>
              </a:rPr>
              <a:t>standardise</a:t>
            </a:r>
            <a:r>
              <a:rPr lang="en-US" sz="2400" b="0" i="0" dirty="0">
                <a:solidFill>
                  <a:srgbClr val="000000"/>
                </a:solidFill>
                <a:effectLst/>
              </a:rPr>
              <a:t> the numerical variables as they have varied ranges.</a:t>
            </a:r>
          </a:p>
          <a:p>
            <a:pPr marL="0" indent="0">
              <a:buNone/>
            </a:pPr>
            <a:br>
              <a:rPr lang="en-US" b="0" i="0" dirty="0">
                <a:solidFill>
                  <a:srgbClr val="000000"/>
                </a:solidFill>
                <a:effectLst/>
                <a:latin typeface="Courier New" panose="02070309020205020404" pitchFamily="49" charset="0"/>
              </a:rPr>
            </a:br>
            <a:r>
              <a:rPr lang="en-US" sz="2400" i="1" dirty="0">
                <a:solidFill>
                  <a:srgbClr val="000000"/>
                </a:solidFill>
                <a:effectLst/>
              </a:rPr>
              <a:t>Labelling the Target array</a:t>
            </a:r>
          </a:p>
          <a:p>
            <a:r>
              <a:rPr lang="en-US" sz="2400" dirty="0">
                <a:solidFill>
                  <a:srgbClr val="000000"/>
                </a:solidFill>
                <a:effectLst/>
              </a:rPr>
              <a:t>As the target variable is categorized into 11 different categories, we will label these variables.</a:t>
            </a:r>
          </a:p>
          <a:p>
            <a:pPr marL="0" indent="0">
              <a:buNone/>
            </a:pPr>
            <a:r>
              <a:rPr lang="en-US" sz="2400" dirty="0">
                <a:solidFill>
                  <a:srgbClr val="000000"/>
                </a:solidFill>
              </a:rPr>
              <a:t>'0-10': 0, </a:t>
            </a:r>
          </a:p>
          <a:p>
            <a:pPr marL="0" indent="0">
              <a:buNone/>
            </a:pPr>
            <a:r>
              <a:rPr lang="en-US" sz="2400" dirty="0">
                <a:solidFill>
                  <a:srgbClr val="000000"/>
                </a:solidFill>
              </a:rPr>
              <a:t>'11-20': 1,</a:t>
            </a:r>
          </a:p>
          <a:p>
            <a:pPr marL="0" indent="0">
              <a:buNone/>
            </a:pPr>
            <a:r>
              <a:rPr lang="en-US" sz="2400" dirty="0">
                <a:solidFill>
                  <a:srgbClr val="000000"/>
                </a:solidFill>
              </a:rPr>
              <a:t>'21-30': 2 </a:t>
            </a:r>
          </a:p>
          <a:p>
            <a:pPr marL="0" indent="0">
              <a:buNone/>
            </a:pPr>
            <a:r>
              <a:rPr lang="en-US" sz="2400" dirty="0">
                <a:solidFill>
                  <a:srgbClr val="000000"/>
                </a:solidFill>
              </a:rPr>
              <a:t>'31-40': 3, </a:t>
            </a:r>
          </a:p>
          <a:p>
            <a:pPr marL="0" indent="0">
              <a:buNone/>
            </a:pPr>
            <a:r>
              <a:rPr lang="en-US" sz="2400" dirty="0">
                <a:solidFill>
                  <a:srgbClr val="000000"/>
                </a:solidFill>
              </a:rPr>
              <a:t>And so on….</a:t>
            </a:r>
          </a:p>
          <a:p>
            <a:endParaRPr lang="en-US" sz="2400" dirty="0">
              <a:solidFill>
                <a:srgbClr val="000000"/>
              </a:solidFill>
              <a:effectLst/>
            </a:endParaRPr>
          </a:p>
          <a:p>
            <a:endParaRPr lang="en-US" dirty="0"/>
          </a:p>
        </p:txBody>
      </p:sp>
    </p:spTree>
    <p:extLst>
      <p:ext uri="{BB962C8B-B14F-4D97-AF65-F5344CB8AC3E}">
        <p14:creationId xmlns:p14="http://schemas.microsoft.com/office/powerpoint/2010/main" val="69711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FC5-66D0-4709-98F6-2A2E71AE2CAD}"/>
              </a:ext>
            </a:extLst>
          </p:cNvPr>
          <p:cNvSpPr>
            <a:spLocks noGrp="1"/>
          </p:cNvSpPr>
          <p:nvPr>
            <p:ph type="title"/>
          </p:nvPr>
        </p:nvSpPr>
        <p:spPr>
          <a:xfrm>
            <a:off x="838200" y="365125"/>
            <a:ext cx="10515600" cy="675399"/>
          </a:xfrm>
        </p:spPr>
        <p:txBody>
          <a:bodyPr>
            <a:normAutofit fontScale="90000"/>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MODELING</a:t>
            </a:r>
            <a:endParaRPr lang="en-US" dirty="0"/>
          </a:p>
        </p:txBody>
      </p:sp>
      <p:sp>
        <p:nvSpPr>
          <p:cNvPr id="3" name="Content Placeholder 2">
            <a:extLst>
              <a:ext uri="{FF2B5EF4-FFF2-40B4-BE49-F238E27FC236}">
                <a16:creationId xmlns:a16="http://schemas.microsoft.com/office/drawing/2014/main" id="{330A8D25-D29B-4894-83D4-60E6A69B4591}"/>
              </a:ext>
            </a:extLst>
          </p:cNvPr>
          <p:cNvSpPr>
            <a:spLocks noGrp="1"/>
          </p:cNvSpPr>
          <p:nvPr>
            <p:ph idx="1"/>
          </p:nvPr>
        </p:nvSpPr>
        <p:spPr>
          <a:xfrm>
            <a:off x="838200" y="1467024"/>
            <a:ext cx="11116111" cy="4637954"/>
          </a:xfrm>
        </p:spPr>
        <p:txBody>
          <a:bodyPr>
            <a:normAutofit fontScale="85000" lnSpcReduction="10000"/>
          </a:bodyPr>
          <a:lstStyle/>
          <a:p>
            <a:pPr marL="0" indent="0" algn="l">
              <a:buNone/>
            </a:pPr>
            <a:r>
              <a:rPr lang="en-US" sz="1600" b="0" i="0" dirty="0">
                <a:solidFill>
                  <a:srgbClr val="000000"/>
                </a:solidFill>
                <a:effectLst/>
                <a:latin typeface="Helvetica Neue"/>
              </a:rPr>
              <a:t>We use Random forest model for feature selection and compare the following models </a:t>
            </a:r>
            <a:r>
              <a:rPr lang="en-US" sz="1600" b="0" i="0" dirty="0" err="1">
                <a:solidFill>
                  <a:srgbClr val="000000"/>
                </a:solidFill>
                <a:effectLst/>
                <a:latin typeface="Helvetica Neue"/>
              </a:rPr>
              <a:t>creeted</a:t>
            </a:r>
            <a:r>
              <a:rPr lang="en-US" sz="1600" b="0" i="0" dirty="0">
                <a:solidFill>
                  <a:srgbClr val="000000"/>
                </a:solidFill>
                <a:effectLst/>
                <a:latin typeface="Helvetica Neue"/>
              </a:rPr>
              <a:t> by using those features:</a:t>
            </a:r>
          </a:p>
          <a:p>
            <a:pPr algn="l">
              <a:buFont typeface="+mj-lt"/>
              <a:buAutoNum type="arabicPeriod"/>
            </a:pPr>
            <a:r>
              <a:rPr lang="en-US" sz="1600" b="0" i="0" dirty="0">
                <a:solidFill>
                  <a:srgbClr val="000000"/>
                </a:solidFill>
                <a:effectLst/>
                <a:latin typeface="Helvetica Neue"/>
              </a:rPr>
              <a:t>Random forest classifier</a:t>
            </a:r>
          </a:p>
          <a:p>
            <a:pPr algn="l">
              <a:buFont typeface="+mj-lt"/>
              <a:buAutoNum type="arabicPeriod"/>
            </a:pPr>
            <a:r>
              <a:rPr lang="en-US" sz="1600" b="0" i="0" dirty="0">
                <a:solidFill>
                  <a:srgbClr val="000000"/>
                </a:solidFill>
                <a:effectLst/>
                <a:latin typeface="Helvetica Neue"/>
              </a:rPr>
              <a:t>Logistic Regression</a:t>
            </a:r>
          </a:p>
          <a:p>
            <a:pPr algn="l">
              <a:buFont typeface="+mj-lt"/>
              <a:buAutoNum type="arabicPeriod"/>
            </a:pPr>
            <a:r>
              <a:rPr lang="en-US" sz="1600" b="0" i="0" dirty="0">
                <a:solidFill>
                  <a:srgbClr val="000000"/>
                </a:solidFill>
                <a:effectLst/>
                <a:latin typeface="Helvetica Neue"/>
              </a:rPr>
              <a:t>Boosting: </a:t>
            </a:r>
            <a:r>
              <a:rPr lang="en-US" sz="1600" b="0" i="0" dirty="0" err="1">
                <a:solidFill>
                  <a:srgbClr val="000000"/>
                </a:solidFill>
                <a:effectLst/>
                <a:latin typeface="Helvetica Neue"/>
              </a:rPr>
              <a:t>XGboost</a:t>
            </a:r>
            <a:r>
              <a:rPr lang="en-US" sz="1600" b="0" i="0" dirty="0">
                <a:solidFill>
                  <a:srgbClr val="000000"/>
                </a:solidFill>
                <a:effectLst/>
                <a:latin typeface="Helvetica Neue"/>
              </a:rPr>
              <a:t> Classifier</a:t>
            </a:r>
          </a:p>
          <a:p>
            <a:pPr algn="l">
              <a:buFont typeface="+mj-lt"/>
              <a:buAutoNum type="arabicPeriod"/>
            </a:pPr>
            <a:r>
              <a:rPr lang="en-US" sz="1600" b="0" i="0" dirty="0">
                <a:solidFill>
                  <a:srgbClr val="000000"/>
                </a:solidFill>
                <a:effectLst/>
                <a:latin typeface="Helvetica Neue"/>
              </a:rPr>
              <a:t>KNN</a:t>
            </a:r>
          </a:p>
          <a:p>
            <a:pPr marL="0" indent="0" algn="l">
              <a:buNone/>
            </a:pPr>
            <a:r>
              <a:rPr lang="en-US" sz="2600" b="1" i="0" dirty="0" err="1">
                <a:solidFill>
                  <a:srgbClr val="212121"/>
                </a:solidFill>
                <a:effectLst/>
              </a:rPr>
              <a:t>Perfomance</a:t>
            </a:r>
            <a:r>
              <a:rPr lang="en-US" sz="2600" b="1" i="0" dirty="0">
                <a:solidFill>
                  <a:srgbClr val="212121"/>
                </a:solidFill>
                <a:effectLst/>
              </a:rPr>
              <a:t> metrics: Accuracy and Confusion Matrix</a:t>
            </a:r>
          </a:p>
          <a:p>
            <a:pPr marL="0" indent="0" algn="l">
              <a:buNone/>
            </a:pPr>
            <a:r>
              <a:rPr lang="en-US" sz="2600" b="1" i="0" dirty="0">
                <a:solidFill>
                  <a:srgbClr val="212121"/>
                </a:solidFill>
                <a:effectLst/>
              </a:rPr>
              <a:t>Random Forest Classifier </a:t>
            </a:r>
            <a:r>
              <a:rPr lang="en-US" sz="2600" b="0" i="0" dirty="0">
                <a:solidFill>
                  <a:srgbClr val="212121"/>
                </a:solidFill>
                <a:effectLst/>
              </a:rPr>
              <a:t>- Feature selection and Hyperparameter tuning</a:t>
            </a:r>
          </a:p>
          <a:p>
            <a:pPr marL="0" indent="0">
              <a:buNone/>
            </a:pPr>
            <a:endParaRPr lang="en-US" sz="2000" b="0" dirty="0">
              <a:solidFill>
                <a:srgbClr val="000000"/>
              </a:solidFill>
              <a:effectLst/>
            </a:endParaRPr>
          </a:p>
          <a:p>
            <a:pPr marL="0" indent="0">
              <a:buNone/>
            </a:pPr>
            <a:r>
              <a:rPr lang="en-US" sz="2000" b="0" dirty="0">
                <a:solidFill>
                  <a:srgbClr val="000000"/>
                </a:solidFill>
                <a:effectLst/>
              </a:rPr>
              <a:t>STEPS:</a:t>
            </a:r>
          </a:p>
          <a:p>
            <a:pPr marL="457200" indent="-457200">
              <a:buFont typeface="+mj-lt"/>
              <a:buAutoNum type="arabicPeriod"/>
            </a:pPr>
            <a:r>
              <a:rPr lang="en-US" sz="2000" dirty="0">
                <a:solidFill>
                  <a:srgbClr val="000000"/>
                </a:solidFill>
              </a:rPr>
              <a:t> </a:t>
            </a:r>
            <a:r>
              <a:rPr lang="en-US" sz="2000" b="0" u="sng" dirty="0">
                <a:solidFill>
                  <a:srgbClr val="000000"/>
                </a:solidFill>
                <a:effectLst/>
              </a:rPr>
              <a:t>Creating a</a:t>
            </a:r>
            <a:r>
              <a:rPr lang="en-US" sz="2000" b="0" u="sng" dirty="0">
                <a:solidFill>
                  <a:srgbClr val="0000FF"/>
                </a:solidFill>
                <a:effectLst/>
              </a:rPr>
              <a:t> </a:t>
            </a:r>
            <a:r>
              <a:rPr lang="en-US" sz="2000" b="0" u="sng" dirty="0">
                <a:solidFill>
                  <a:srgbClr val="000000"/>
                </a:solidFill>
                <a:effectLst/>
              </a:rPr>
              <a:t>Baseline Model</a:t>
            </a:r>
          </a:p>
          <a:p>
            <a:pPr marL="457200" indent="-457200">
              <a:buFont typeface="+mj-lt"/>
              <a:buAutoNum type="arabicPeriod"/>
            </a:pPr>
            <a:r>
              <a:rPr lang="en-US" sz="2000" b="0" u="sng" dirty="0">
                <a:solidFill>
                  <a:srgbClr val="000000"/>
                </a:solidFill>
                <a:effectLst/>
              </a:rPr>
              <a:t>Hyperparameter tuning: </a:t>
            </a:r>
            <a:r>
              <a:rPr lang="en-US" sz="2000" b="0" dirty="0">
                <a:solidFill>
                  <a:srgbClr val="000000"/>
                </a:solidFill>
                <a:effectLst/>
              </a:rPr>
              <a:t>Optimize the accuracy by carrying out hyperparameter tuning of baseline random forest</a:t>
            </a:r>
            <a:endParaRPr lang="en-US" sz="2000" b="0" u="sng" dirty="0">
              <a:solidFill>
                <a:srgbClr val="000000"/>
              </a:solidFill>
              <a:effectLst/>
            </a:endParaRPr>
          </a:p>
          <a:p>
            <a:pPr marL="457200" indent="-457200">
              <a:buFont typeface="+mj-lt"/>
              <a:buAutoNum type="arabicPeriod"/>
            </a:pPr>
            <a:r>
              <a:rPr lang="en-US" sz="2000" b="0" u="sng" dirty="0">
                <a:solidFill>
                  <a:srgbClr val="000000"/>
                </a:solidFill>
                <a:effectLst/>
              </a:rPr>
              <a:t>Feature Selection</a:t>
            </a:r>
            <a:r>
              <a:rPr lang="en-US" sz="2000" b="0" dirty="0">
                <a:solidFill>
                  <a:srgbClr val="000000"/>
                </a:solidFill>
                <a:effectLst/>
              </a:rPr>
              <a:t>: by Plotting the feature importance graph of the optimized model</a:t>
            </a:r>
          </a:p>
          <a:p>
            <a:pPr marL="457200" indent="-457200">
              <a:buFont typeface="+mj-lt"/>
              <a:buAutoNum type="arabicPeriod"/>
            </a:pPr>
            <a:r>
              <a:rPr lang="en-US" sz="2000" b="0" u="sng" dirty="0">
                <a:solidFill>
                  <a:srgbClr val="000000"/>
                </a:solidFill>
                <a:effectLst/>
              </a:rPr>
              <a:t>Hyperparameter Tuning of features selected: </a:t>
            </a:r>
          </a:p>
          <a:p>
            <a:pPr marL="0" indent="0">
              <a:buNone/>
            </a:pPr>
            <a:r>
              <a:rPr lang="en-US" sz="2000" b="0" dirty="0">
                <a:solidFill>
                  <a:srgbClr val="000000"/>
                </a:solidFill>
                <a:effectLst/>
              </a:rPr>
              <a:t>        Optimize the accuracy based on these features using hyperparameter tuning</a:t>
            </a:r>
          </a:p>
          <a:p>
            <a:pPr marL="457200" indent="-457200">
              <a:buFont typeface="+mj-lt"/>
              <a:buAutoNum type="arabicPeriod"/>
            </a:pPr>
            <a:endParaRPr lang="en-US" sz="2000" b="0" dirty="0">
              <a:solidFill>
                <a:srgbClr val="000000"/>
              </a:solidFill>
              <a:effectLst/>
            </a:endParaRPr>
          </a:p>
          <a:p>
            <a:pPr marL="457200" indent="-457200">
              <a:buFont typeface="+mj-lt"/>
              <a:buAutoNum type="arabicPeriod"/>
            </a:pPr>
            <a:endParaRPr lang="en-US" sz="2000" b="0" u="sng" dirty="0">
              <a:solidFill>
                <a:srgbClr val="000000"/>
              </a:solidFill>
              <a:effectLst/>
            </a:endParaRPr>
          </a:p>
          <a:p>
            <a:pPr marL="0" indent="0">
              <a:buNone/>
            </a:pPr>
            <a:endParaRPr lang="en-US" sz="2000" b="0" dirty="0">
              <a:solidFill>
                <a:srgbClr val="000000"/>
              </a:solidFill>
              <a:effectLst/>
            </a:endParaRPr>
          </a:p>
        </p:txBody>
      </p:sp>
    </p:spTree>
    <p:extLst>
      <p:ext uri="{BB962C8B-B14F-4D97-AF65-F5344CB8AC3E}">
        <p14:creationId xmlns:p14="http://schemas.microsoft.com/office/powerpoint/2010/main" val="210090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0C979-4EEC-415F-86FC-153296AD19CD}"/>
              </a:ext>
            </a:extLst>
          </p:cNvPr>
          <p:cNvSpPr>
            <a:spLocks noGrp="1"/>
          </p:cNvSpPr>
          <p:nvPr>
            <p:ph idx="1"/>
          </p:nvPr>
        </p:nvSpPr>
        <p:spPr>
          <a:xfrm>
            <a:off x="838200" y="693683"/>
            <a:ext cx="10515600" cy="5483280"/>
          </a:xfrm>
        </p:spPr>
        <p:txBody>
          <a:bodyPr/>
          <a:lstStyle/>
          <a:p>
            <a:pPr marL="0" indent="0">
              <a:buNone/>
            </a:pPr>
            <a:r>
              <a:rPr lang="en-US" b="1" i="0" dirty="0">
                <a:solidFill>
                  <a:srgbClr val="212121"/>
                </a:solidFill>
                <a:effectLst/>
              </a:rPr>
              <a:t>Logistics Regression</a:t>
            </a:r>
          </a:p>
          <a:p>
            <a:pPr marL="0" indent="0">
              <a:buNone/>
            </a:pPr>
            <a:endParaRPr lang="en-US" b="1" i="0" dirty="0">
              <a:solidFill>
                <a:srgbClr val="212121"/>
              </a:solidFill>
              <a:effectLst/>
            </a:endParaRPr>
          </a:p>
          <a:p>
            <a:pPr marL="0" indent="0">
              <a:buNone/>
            </a:pPr>
            <a:r>
              <a:rPr lang="en-US" sz="2000" dirty="0">
                <a:solidFill>
                  <a:srgbClr val="212121"/>
                </a:solidFill>
              </a:rPr>
              <a:t>Building a logistics regression model on the features selected gave an training accuracy of 36.02% and a validation accuracy of 36.09%.</a:t>
            </a:r>
            <a:endParaRPr lang="en-US" sz="2000" b="0" i="0" dirty="0">
              <a:solidFill>
                <a:srgbClr val="212121"/>
              </a:solidFill>
              <a:effectLst/>
            </a:endParaRPr>
          </a:p>
          <a:p>
            <a:endParaRPr lang="en-US" dirty="0"/>
          </a:p>
        </p:txBody>
      </p:sp>
      <p:pic>
        <p:nvPicPr>
          <p:cNvPr id="2050" name="Picture 2" descr="See the source image">
            <a:extLst>
              <a:ext uri="{FF2B5EF4-FFF2-40B4-BE49-F238E27FC236}">
                <a16:creationId xmlns:a16="http://schemas.microsoft.com/office/drawing/2014/main" id="{709CB903-B8BF-4DFD-B979-1BB7CF441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94" y="2444071"/>
            <a:ext cx="6508531" cy="420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8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295B-C9D7-45F9-848C-345DF6B707DB}"/>
              </a:ext>
            </a:extLst>
          </p:cNvPr>
          <p:cNvSpPr>
            <a:spLocks noGrp="1"/>
          </p:cNvSpPr>
          <p:nvPr>
            <p:ph type="title"/>
          </p:nvPr>
        </p:nvSpPr>
        <p:spPr>
          <a:xfrm>
            <a:off x="838200" y="365126"/>
            <a:ext cx="10515600" cy="833054"/>
          </a:xfrm>
        </p:spPr>
        <p:txBody>
          <a:bodyPr>
            <a:normAutofit fontScale="90000"/>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RESULT AND MODEL </a:t>
            </a:r>
            <a:r>
              <a:rPr lang="en-US" sz="4000" b="0" i="0" dirty="0">
                <a:solidFill>
                  <a:srgbClr val="212121"/>
                </a:solidFill>
                <a:effectLst/>
                <a:latin typeface="Roboto" panose="02000000000000000000" pitchFamily="2" charset="0"/>
              </a:rPr>
              <a:t>SELECTION</a:t>
            </a:r>
            <a:endParaRPr lang="en-US" sz="4000" dirty="0"/>
          </a:p>
        </p:txBody>
      </p:sp>
      <p:pic>
        <p:nvPicPr>
          <p:cNvPr id="5" name="Content Placeholder 4">
            <a:extLst>
              <a:ext uri="{FF2B5EF4-FFF2-40B4-BE49-F238E27FC236}">
                <a16:creationId xmlns:a16="http://schemas.microsoft.com/office/drawing/2014/main" id="{63DF0080-5BAE-4649-982B-EB8460FD31B1}"/>
              </a:ext>
            </a:extLst>
          </p:cNvPr>
          <p:cNvPicPr>
            <a:picLocks noGrp="1" noChangeAspect="1"/>
          </p:cNvPicPr>
          <p:nvPr>
            <p:ph idx="1"/>
          </p:nvPr>
        </p:nvPicPr>
        <p:blipFill>
          <a:blip r:embed="rId2"/>
          <a:stretch>
            <a:fillRect/>
          </a:stretch>
        </p:blipFill>
        <p:spPr>
          <a:xfrm>
            <a:off x="838200" y="2387671"/>
            <a:ext cx="10515600" cy="2082658"/>
          </a:xfrm>
        </p:spPr>
      </p:pic>
    </p:spTree>
    <p:extLst>
      <p:ext uri="{BB962C8B-B14F-4D97-AF65-F5344CB8AC3E}">
        <p14:creationId xmlns:p14="http://schemas.microsoft.com/office/powerpoint/2010/main" val="14123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33DE-E15B-4E83-8532-2D29434B9DBB}"/>
              </a:ext>
            </a:extLst>
          </p:cNvPr>
          <p:cNvSpPr>
            <a:spLocks noGrp="1"/>
          </p:cNvSpPr>
          <p:nvPr>
            <p:ph type="title"/>
          </p:nvPr>
        </p:nvSpPr>
        <p:spPr/>
        <p:txBody>
          <a:bodyPr>
            <a:normAutofit fontScale="90000"/>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CO</a:t>
            </a:r>
            <a:r>
              <a:rPr lang="en-US" dirty="0">
                <a:solidFill>
                  <a:srgbClr val="212121"/>
                </a:solidFill>
                <a:latin typeface="Roboto" panose="02000000000000000000" pitchFamily="2" charset="0"/>
              </a:rPr>
              <a:t>NCLUSION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F16B1745-F717-448A-B098-E23A1D905D62}"/>
              </a:ext>
            </a:extLst>
          </p:cNvPr>
          <p:cNvSpPr>
            <a:spLocks noGrp="1"/>
          </p:cNvSpPr>
          <p:nvPr>
            <p:ph idx="1"/>
          </p:nvPr>
        </p:nvSpPr>
        <p:spPr/>
        <p:txBody>
          <a:bodyPr>
            <a:normAutofit/>
          </a:bodyPr>
          <a:lstStyle/>
          <a:p>
            <a:pPr marL="0" indent="0">
              <a:buNone/>
            </a:pPr>
            <a:r>
              <a:rPr lang="en-US" sz="2200" dirty="0"/>
              <a:t>The best model selected after feature selection, hyperparameter tuning and comparing the accuracy between different models is </a:t>
            </a:r>
          </a:p>
          <a:p>
            <a:pPr>
              <a:buFontTx/>
              <a:buChar char="-"/>
            </a:pPr>
            <a:r>
              <a:rPr lang="en-US" sz="2200" dirty="0"/>
              <a:t>**</a:t>
            </a:r>
            <a:r>
              <a:rPr lang="en-US" sz="2200" b="1" dirty="0"/>
              <a:t>Random Forest Classifier</a:t>
            </a:r>
            <a:r>
              <a:rPr lang="en-US" sz="2200" dirty="0"/>
              <a:t> (</a:t>
            </a:r>
            <a:r>
              <a:rPr lang="en-US" sz="2200" dirty="0" err="1"/>
              <a:t>max_depth</a:t>
            </a:r>
            <a:r>
              <a:rPr lang="en-US" sz="2200" dirty="0"/>
              <a:t> = 13, number of Trees bagged = 600, minimum sample split = 25) with training and testing accuracy of </a:t>
            </a:r>
            <a:r>
              <a:rPr lang="en-US" sz="2200" b="1" dirty="0"/>
              <a:t>0.411</a:t>
            </a:r>
            <a:r>
              <a:rPr lang="en-US" sz="2200" dirty="0"/>
              <a:t> and </a:t>
            </a:r>
            <a:r>
              <a:rPr lang="en-US" sz="2200" b="1" dirty="0"/>
              <a:t>0.3739</a:t>
            </a:r>
            <a:r>
              <a:rPr lang="en-US" sz="2200" dirty="0"/>
              <a:t>.**</a:t>
            </a:r>
          </a:p>
          <a:p>
            <a:pPr>
              <a:buFontTx/>
              <a:buChar char="-"/>
            </a:pPr>
            <a:r>
              <a:rPr lang="en-US" sz="2200" dirty="0"/>
              <a:t>Hence, this model was saved and loaded to predict Length of stay based on 6 features </a:t>
            </a:r>
          </a:p>
          <a:p>
            <a:pPr marL="0" indent="0">
              <a:buNone/>
            </a:pPr>
            <a:r>
              <a:rPr lang="en-US" sz="1700" dirty="0"/>
              <a:t>1. "</a:t>
            </a:r>
            <a:r>
              <a:rPr lang="en-US" sz="1700" dirty="0" err="1"/>
              <a:t>visitors_with_patient</a:t>
            </a:r>
            <a:r>
              <a:rPr lang="en-US" sz="1700" dirty="0"/>
              <a:t>",</a:t>
            </a:r>
          </a:p>
          <a:p>
            <a:pPr marL="0" indent="0">
              <a:buNone/>
            </a:pPr>
            <a:r>
              <a:rPr lang="en-US" sz="1700" dirty="0"/>
              <a:t>2. "</a:t>
            </a:r>
            <a:r>
              <a:rPr lang="en-US" sz="1700" dirty="0" err="1"/>
              <a:t>admission_deposit</a:t>
            </a:r>
            <a:r>
              <a:rPr lang="en-US" sz="1700" dirty="0"/>
              <a:t>",</a:t>
            </a:r>
          </a:p>
          <a:p>
            <a:pPr marL="0" indent="0">
              <a:buNone/>
            </a:pPr>
            <a:r>
              <a:rPr lang="en-US" sz="1700" dirty="0"/>
              <a:t>3. "</a:t>
            </a:r>
            <a:r>
              <a:rPr lang="en-US" sz="1700" dirty="0" err="1"/>
              <a:t>city_code_patient</a:t>
            </a:r>
            <a:r>
              <a:rPr lang="en-US" sz="1700" dirty="0"/>
              <a:t>",</a:t>
            </a:r>
          </a:p>
          <a:p>
            <a:pPr marL="0" indent="0">
              <a:buNone/>
            </a:pPr>
            <a:r>
              <a:rPr lang="en-US" sz="1700" dirty="0"/>
              <a:t>4. "</a:t>
            </a:r>
            <a:r>
              <a:rPr lang="en-US" sz="1700" dirty="0" err="1"/>
              <a:t>available_extra_rooms_in_hospital</a:t>
            </a:r>
            <a:r>
              <a:rPr lang="en-US" sz="1700" dirty="0"/>
              <a:t>",</a:t>
            </a:r>
          </a:p>
          <a:p>
            <a:pPr marL="0" indent="0">
              <a:buNone/>
            </a:pPr>
            <a:r>
              <a:rPr lang="en-US" sz="1700" dirty="0"/>
              <a:t>5. "age",</a:t>
            </a:r>
          </a:p>
          <a:p>
            <a:pPr marL="0" indent="0">
              <a:buNone/>
            </a:pPr>
            <a:r>
              <a:rPr lang="en-US" sz="1700" dirty="0"/>
              <a:t>6. "</a:t>
            </a:r>
            <a:r>
              <a:rPr lang="en-US" sz="1700" dirty="0" err="1"/>
              <a:t>bed_grade</a:t>
            </a:r>
            <a:r>
              <a:rPr lang="en-US" sz="1700" dirty="0"/>
              <a:t>"</a:t>
            </a:r>
          </a:p>
        </p:txBody>
      </p:sp>
    </p:spTree>
    <p:extLst>
      <p:ext uri="{BB962C8B-B14F-4D97-AF65-F5344CB8AC3E}">
        <p14:creationId xmlns:p14="http://schemas.microsoft.com/office/powerpoint/2010/main" val="276628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6D8-2372-411B-8EBF-712C1DAF9BEC}"/>
              </a:ext>
            </a:extLst>
          </p:cNvPr>
          <p:cNvSpPr>
            <a:spLocks noGrp="1"/>
          </p:cNvSpPr>
          <p:nvPr>
            <p:ph type="title"/>
          </p:nvPr>
        </p:nvSpPr>
        <p:spPr>
          <a:xfrm>
            <a:off x="838200" y="365125"/>
            <a:ext cx="10515600" cy="1085303"/>
          </a:xfrm>
        </p:spPr>
        <p:txBody>
          <a:bodyPr>
            <a:normAutofit fontScale="90000"/>
          </a:bodyPr>
          <a:lstStyle/>
          <a:p>
            <a:r>
              <a:rPr lang="en-US" b="0" i="0" dirty="0">
                <a:solidFill>
                  <a:srgbClr val="212121"/>
                </a:solidFill>
                <a:effectLst/>
                <a:latin typeface="Roboto" panose="020B0604020202020204" pitchFamily="2" charset="0"/>
              </a:rPr>
              <a:t>INTRODUCTION</a:t>
            </a:r>
            <a:br>
              <a:rPr lang="en-US" b="0" i="0" dirty="0">
                <a:solidFill>
                  <a:srgbClr val="212121"/>
                </a:solidFill>
                <a:effectLst/>
                <a:latin typeface="Roboto" panose="020B0604020202020204" pitchFamily="2" charset="0"/>
              </a:rPr>
            </a:br>
            <a:endParaRPr lang="en-US" dirty="0"/>
          </a:p>
        </p:txBody>
      </p:sp>
      <p:sp>
        <p:nvSpPr>
          <p:cNvPr id="3" name="Content Placeholder 2">
            <a:extLst>
              <a:ext uri="{FF2B5EF4-FFF2-40B4-BE49-F238E27FC236}">
                <a16:creationId xmlns:a16="http://schemas.microsoft.com/office/drawing/2014/main" id="{43936A0A-CD4B-4A7A-A3C3-050F1D7C1623}"/>
              </a:ext>
            </a:extLst>
          </p:cNvPr>
          <p:cNvSpPr>
            <a:spLocks noGrp="1"/>
          </p:cNvSpPr>
          <p:nvPr>
            <p:ph idx="1"/>
          </p:nvPr>
        </p:nvSpPr>
        <p:spPr>
          <a:xfrm>
            <a:off x="806116" y="2214363"/>
            <a:ext cx="10515600" cy="2654415"/>
          </a:xfrm>
        </p:spPr>
        <p:txBody>
          <a:bodyPr>
            <a:normAutofit/>
          </a:bodyPr>
          <a:lstStyle/>
          <a:p>
            <a:pPr algn="just"/>
            <a:r>
              <a:rPr lang="en-US" sz="2000" b="0" i="0" dirty="0">
                <a:solidFill>
                  <a:srgbClr val="212121"/>
                </a:solidFill>
                <a:effectLst/>
                <a:cs typeface="Arial" panose="020B0604020202020204" pitchFamily="34" charset="0"/>
              </a:rPr>
              <a:t>Problem: Recent Covid-19 Pandemic has raised alarms over one of the most overlooked area to focus: Healthcare Management. While healthcare management has various use cases for using data science, patient </a:t>
            </a:r>
            <a:r>
              <a:rPr lang="en-US" sz="2000" b="1" i="0" dirty="0">
                <a:solidFill>
                  <a:srgbClr val="212121"/>
                </a:solidFill>
                <a:effectLst/>
                <a:cs typeface="Arial" panose="020B0604020202020204" pitchFamily="34" charset="0"/>
              </a:rPr>
              <a:t>length of stay (LOS) </a:t>
            </a:r>
            <a:r>
              <a:rPr lang="en-US" sz="2000" b="0" i="0" dirty="0">
                <a:solidFill>
                  <a:srgbClr val="212121"/>
                </a:solidFill>
                <a:effectLst/>
                <a:cs typeface="Arial" panose="020B0604020202020204" pitchFamily="34" charset="0"/>
              </a:rPr>
              <a:t>is one critical parameter to observe and predict if one wants to improve the efficiency of the healthcare management in a hospital.</a:t>
            </a:r>
          </a:p>
          <a:p>
            <a:pPr algn="just"/>
            <a:r>
              <a:rPr lang="en-US" sz="2000" b="0" i="0" dirty="0">
                <a:solidFill>
                  <a:srgbClr val="212121"/>
                </a:solidFill>
                <a:effectLst/>
                <a:cs typeface="Arial" panose="020B0604020202020204" pitchFamily="34" charset="0"/>
              </a:rPr>
              <a:t>This parameter helps hospitals to identify patients of high LOS risk (patients who will stay longer) at the time of admission. Once identified, patients with high LOS risk can have their treatment plan optimized to </a:t>
            </a:r>
            <a:r>
              <a:rPr lang="en-US" sz="2000" b="0" i="0" dirty="0" err="1">
                <a:solidFill>
                  <a:srgbClr val="212121"/>
                </a:solidFill>
                <a:effectLst/>
                <a:cs typeface="Arial" panose="020B0604020202020204" pitchFamily="34" charset="0"/>
              </a:rPr>
              <a:t>miminise</a:t>
            </a:r>
            <a:r>
              <a:rPr lang="en-US" sz="2000" b="0" i="0" dirty="0">
                <a:solidFill>
                  <a:srgbClr val="212121"/>
                </a:solidFill>
                <a:effectLst/>
                <a:cs typeface="Arial" panose="020B0604020202020204" pitchFamily="34" charset="0"/>
              </a:rPr>
              <a:t> LOS and lower the chance of staff/visitor infection. Also, prior knowledge of LOS can aid in logistics such as room and bed allocation planning.</a:t>
            </a:r>
          </a:p>
          <a:p>
            <a:endParaRPr lang="en-US" dirty="0"/>
          </a:p>
        </p:txBody>
      </p:sp>
    </p:spTree>
    <p:extLst>
      <p:ext uri="{BB962C8B-B14F-4D97-AF65-F5344CB8AC3E}">
        <p14:creationId xmlns:p14="http://schemas.microsoft.com/office/powerpoint/2010/main" val="263764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8141-8176-46C9-B499-850351749B02}"/>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Improvements</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8A677D16-69ED-4526-91D4-3B895A5CD0D7}"/>
              </a:ext>
            </a:extLst>
          </p:cNvPr>
          <p:cNvSpPr>
            <a:spLocks noGrp="1"/>
          </p:cNvSpPr>
          <p:nvPr>
            <p:ph idx="1"/>
          </p:nvPr>
        </p:nvSpPr>
        <p:spPr>
          <a:xfrm>
            <a:off x="1005980" y="2589023"/>
            <a:ext cx="10515600" cy="2494705"/>
          </a:xfrm>
        </p:spPr>
        <p:txBody>
          <a:bodyPr>
            <a:normAutofit/>
          </a:bodyPr>
          <a:lstStyle/>
          <a:p>
            <a:pPr marL="0" indent="0">
              <a:buNone/>
            </a:pPr>
            <a:r>
              <a:rPr lang="en-US" sz="2000" dirty="0"/>
              <a:t>Suggested methods can improve the accuracy of the model:</a:t>
            </a:r>
          </a:p>
          <a:p>
            <a:pPr marL="0" indent="0">
              <a:buNone/>
            </a:pPr>
            <a:r>
              <a:rPr lang="en-US" sz="2000" dirty="0"/>
              <a:t>1. Feature selection through RFE, PCA</a:t>
            </a:r>
          </a:p>
          <a:p>
            <a:pPr marL="0" indent="0">
              <a:buNone/>
            </a:pPr>
            <a:r>
              <a:rPr lang="en-US" sz="2000" dirty="0"/>
              <a:t>2. Hyperparameter tuning of </a:t>
            </a:r>
            <a:r>
              <a:rPr lang="en-US" sz="2000" dirty="0" err="1"/>
              <a:t>xgboost</a:t>
            </a:r>
            <a:r>
              <a:rPr lang="en-US" sz="2000" dirty="0"/>
              <a:t> model</a:t>
            </a:r>
          </a:p>
          <a:p>
            <a:pPr marL="0" indent="0">
              <a:buNone/>
            </a:pPr>
            <a:r>
              <a:rPr lang="en-US" sz="2000" dirty="0"/>
              <a:t>3. </a:t>
            </a:r>
            <a:r>
              <a:rPr lang="en-US" sz="2000" dirty="0" err="1"/>
              <a:t>Undersampling</a:t>
            </a:r>
            <a:r>
              <a:rPr lang="en-US" sz="2000" dirty="0"/>
              <a:t> and oversampling of the data as the classes in the target variable is not biased to lower Length of Stay</a:t>
            </a:r>
          </a:p>
        </p:txBody>
      </p:sp>
    </p:spTree>
    <p:extLst>
      <p:ext uri="{BB962C8B-B14F-4D97-AF65-F5344CB8AC3E}">
        <p14:creationId xmlns:p14="http://schemas.microsoft.com/office/powerpoint/2010/main" val="356025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ECED-DFAD-4DB0-94DD-E4858BD4EE9F}"/>
              </a:ext>
            </a:extLst>
          </p:cNvPr>
          <p:cNvSpPr>
            <a:spLocks noGrp="1"/>
          </p:cNvSpPr>
          <p:nvPr>
            <p:ph type="title"/>
          </p:nvPr>
        </p:nvSpPr>
        <p:spPr/>
        <p:txBody>
          <a:bodyPr/>
          <a:lstStyle/>
          <a:p>
            <a:r>
              <a:rPr lang="en-US" i="0" dirty="0">
                <a:solidFill>
                  <a:srgbClr val="212121"/>
                </a:solidFill>
                <a:effectLst/>
                <a:latin typeface="Roboto" panose="02000000000000000000" pitchFamily="2" charset="0"/>
              </a:rPr>
              <a:t>OBJECTIVE </a:t>
            </a:r>
            <a:endParaRPr lang="en-US" dirty="0"/>
          </a:p>
        </p:txBody>
      </p:sp>
      <p:sp>
        <p:nvSpPr>
          <p:cNvPr id="3" name="Content Placeholder 2">
            <a:extLst>
              <a:ext uri="{FF2B5EF4-FFF2-40B4-BE49-F238E27FC236}">
                <a16:creationId xmlns:a16="http://schemas.microsoft.com/office/drawing/2014/main" id="{BE9A8923-7823-47AF-9049-73C1FB18E021}"/>
              </a:ext>
            </a:extLst>
          </p:cNvPr>
          <p:cNvSpPr>
            <a:spLocks noGrp="1"/>
          </p:cNvSpPr>
          <p:nvPr>
            <p:ph idx="1"/>
          </p:nvPr>
        </p:nvSpPr>
        <p:spPr>
          <a:xfrm>
            <a:off x="838200" y="2368812"/>
            <a:ext cx="10515600" cy="1060188"/>
          </a:xfrm>
        </p:spPr>
        <p:txBody>
          <a:bodyPr/>
          <a:lstStyle/>
          <a:p>
            <a:pPr marL="0" indent="0" algn="just">
              <a:buNone/>
            </a:pPr>
            <a:r>
              <a:rPr lang="en-US" sz="2000" b="0" i="0" dirty="0">
                <a:solidFill>
                  <a:srgbClr val="212121"/>
                </a:solidFill>
                <a:effectLst/>
              </a:rPr>
              <a:t>To accurately predict the Length of Stay for each patient on case by case basis so that the Hospitals can use this information for optimal resource allocation and better functioning. The length of stay is divided into 11 different classes ranging from 0-10 days to more than 100 days.</a:t>
            </a:r>
          </a:p>
          <a:p>
            <a:endParaRPr lang="en-US" dirty="0"/>
          </a:p>
        </p:txBody>
      </p:sp>
    </p:spTree>
    <p:extLst>
      <p:ext uri="{BB962C8B-B14F-4D97-AF65-F5344CB8AC3E}">
        <p14:creationId xmlns:p14="http://schemas.microsoft.com/office/powerpoint/2010/main" val="1441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19D2-BF21-4C84-A200-F633F926D37C}"/>
              </a:ext>
            </a:extLst>
          </p:cNvPr>
          <p:cNvSpPr>
            <a:spLocks noGrp="1"/>
          </p:cNvSpPr>
          <p:nvPr>
            <p:ph type="title"/>
          </p:nvPr>
        </p:nvSpPr>
        <p:spPr>
          <a:xfrm>
            <a:off x="838200" y="365126"/>
            <a:ext cx="10515600" cy="974944"/>
          </a:xfrm>
        </p:spPr>
        <p:txBody>
          <a:bodyPr/>
          <a:lstStyle/>
          <a:p>
            <a:r>
              <a:rPr lang="en-US" dirty="0">
                <a:latin typeface="Roboto" panose="02000000000000000000" pitchFamily="2" charset="0"/>
                <a:ea typeface="Roboto" panose="02000000000000000000" pitchFamily="2" charset="0"/>
              </a:rPr>
              <a:t>DATA DESCRIPTION</a:t>
            </a:r>
          </a:p>
        </p:txBody>
      </p:sp>
      <p:sp>
        <p:nvSpPr>
          <p:cNvPr id="3" name="Content Placeholder 2">
            <a:extLst>
              <a:ext uri="{FF2B5EF4-FFF2-40B4-BE49-F238E27FC236}">
                <a16:creationId xmlns:a16="http://schemas.microsoft.com/office/drawing/2014/main" id="{B4E549CC-1B38-4B00-859E-66F4A11862CD}"/>
              </a:ext>
            </a:extLst>
          </p:cNvPr>
          <p:cNvSpPr>
            <a:spLocks noGrp="1"/>
          </p:cNvSpPr>
          <p:nvPr>
            <p:ph idx="1"/>
          </p:nvPr>
        </p:nvSpPr>
        <p:spPr>
          <a:xfrm>
            <a:off x="838200" y="1545021"/>
            <a:ext cx="10515600" cy="4631942"/>
          </a:xfrm>
        </p:spPr>
        <p:txBody>
          <a:bodyPr>
            <a:normAutofit/>
          </a:bodyPr>
          <a:lstStyle/>
          <a:p>
            <a:pPr algn="l"/>
            <a:r>
              <a:rPr lang="en-US" b="1" i="1" dirty="0">
                <a:solidFill>
                  <a:srgbClr val="212121"/>
                </a:solidFill>
                <a:effectLst/>
              </a:rPr>
              <a:t>Independent Variables:</a:t>
            </a:r>
          </a:p>
          <a:p>
            <a:pPr marL="514350" indent="-514350" algn="l">
              <a:buFont typeface="+mj-lt"/>
              <a:buAutoNum type="arabicPeriod"/>
            </a:pPr>
            <a:r>
              <a:rPr lang="en-US" sz="2000" b="1" i="0" dirty="0" err="1">
                <a:solidFill>
                  <a:srgbClr val="212121"/>
                </a:solidFill>
                <a:effectLst/>
              </a:rPr>
              <a:t>case_id</a:t>
            </a:r>
            <a:r>
              <a:rPr lang="en-US" sz="2000" b="0" i="0" dirty="0">
                <a:solidFill>
                  <a:srgbClr val="212121"/>
                </a:solidFill>
                <a:effectLst/>
              </a:rPr>
              <a:t>: </a:t>
            </a:r>
            <a:r>
              <a:rPr lang="en-US" sz="2000" b="0" i="0" dirty="0" err="1">
                <a:solidFill>
                  <a:srgbClr val="212121"/>
                </a:solidFill>
                <a:effectLst/>
              </a:rPr>
              <a:t>Case_ID</a:t>
            </a:r>
            <a:r>
              <a:rPr lang="en-US" sz="2000" b="0" i="0" dirty="0">
                <a:solidFill>
                  <a:srgbClr val="212121"/>
                </a:solidFill>
                <a:effectLst/>
              </a:rPr>
              <a:t> registered in Hospital</a:t>
            </a:r>
          </a:p>
          <a:p>
            <a:pPr marL="514350" indent="-514350" algn="l">
              <a:buFont typeface="+mj-lt"/>
              <a:buAutoNum type="arabicPeriod"/>
            </a:pPr>
            <a:r>
              <a:rPr lang="en-US" sz="2000" b="1" i="0" dirty="0" err="1">
                <a:solidFill>
                  <a:srgbClr val="212121"/>
                </a:solidFill>
                <a:effectLst/>
              </a:rPr>
              <a:t>Hospital_code</a:t>
            </a:r>
            <a:r>
              <a:rPr lang="en-US" sz="2000" b="0" i="0" dirty="0">
                <a:solidFill>
                  <a:srgbClr val="212121"/>
                </a:solidFill>
                <a:effectLst/>
              </a:rPr>
              <a:t>: Unique code for the Hospital</a:t>
            </a:r>
          </a:p>
          <a:p>
            <a:pPr marL="514350" indent="-514350" algn="l">
              <a:buFont typeface="+mj-lt"/>
              <a:buAutoNum type="arabicPeriod"/>
            </a:pPr>
            <a:r>
              <a:rPr lang="en-US" sz="2000" b="1" i="0" dirty="0" err="1">
                <a:solidFill>
                  <a:srgbClr val="212121"/>
                </a:solidFill>
                <a:effectLst/>
              </a:rPr>
              <a:t>Hospital_type_code</a:t>
            </a:r>
            <a:r>
              <a:rPr lang="en-US" sz="2000" b="0" i="0" dirty="0">
                <a:solidFill>
                  <a:srgbClr val="212121"/>
                </a:solidFill>
                <a:effectLst/>
              </a:rPr>
              <a:t>: Unique code for the type of Hospital</a:t>
            </a:r>
          </a:p>
          <a:p>
            <a:pPr marL="514350" indent="-514350" algn="l">
              <a:buFont typeface="+mj-lt"/>
              <a:buAutoNum type="arabicPeriod"/>
            </a:pPr>
            <a:r>
              <a:rPr lang="en-US" sz="2000" b="1" i="0" dirty="0" err="1">
                <a:solidFill>
                  <a:srgbClr val="212121"/>
                </a:solidFill>
                <a:effectLst/>
              </a:rPr>
              <a:t>City_Code_Hospital</a:t>
            </a:r>
            <a:r>
              <a:rPr lang="en-US" sz="2000" b="0" i="0" dirty="0">
                <a:solidFill>
                  <a:srgbClr val="212121"/>
                </a:solidFill>
                <a:effectLst/>
              </a:rPr>
              <a:t>: City Code of the Hospital</a:t>
            </a:r>
          </a:p>
          <a:p>
            <a:pPr marL="514350" indent="-514350" algn="l">
              <a:buFont typeface="+mj-lt"/>
              <a:buAutoNum type="arabicPeriod"/>
            </a:pPr>
            <a:r>
              <a:rPr lang="en-US" sz="2000" b="1" i="0" dirty="0" err="1">
                <a:solidFill>
                  <a:srgbClr val="212121"/>
                </a:solidFill>
                <a:effectLst/>
              </a:rPr>
              <a:t>Hospital_region_code</a:t>
            </a:r>
            <a:r>
              <a:rPr lang="en-US" sz="2000" b="0" i="0" dirty="0">
                <a:solidFill>
                  <a:srgbClr val="212121"/>
                </a:solidFill>
                <a:effectLst/>
              </a:rPr>
              <a:t>: Region Code of the Hospital</a:t>
            </a:r>
          </a:p>
          <a:p>
            <a:pPr marL="514350" indent="-514350" algn="l">
              <a:buFont typeface="+mj-lt"/>
              <a:buAutoNum type="arabicPeriod"/>
            </a:pPr>
            <a:r>
              <a:rPr lang="en-US" sz="2000" b="1" i="0" dirty="0">
                <a:solidFill>
                  <a:srgbClr val="212121"/>
                </a:solidFill>
                <a:effectLst/>
              </a:rPr>
              <a:t>Available Extra Rooms in Hospital</a:t>
            </a:r>
            <a:r>
              <a:rPr lang="en-US" sz="2000" b="0" i="0" dirty="0">
                <a:solidFill>
                  <a:srgbClr val="212121"/>
                </a:solidFill>
                <a:effectLst/>
              </a:rPr>
              <a:t>: Number of Extra rooms available in the Hospital</a:t>
            </a:r>
          </a:p>
          <a:p>
            <a:pPr marL="514350" indent="-514350" algn="l">
              <a:buFont typeface="+mj-lt"/>
              <a:buAutoNum type="arabicPeriod"/>
            </a:pPr>
            <a:r>
              <a:rPr lang="en-US" sz="2000" b="1" i="0" dirty="0">
                <a:solidFill>
                  <a:srgbClr val="212121"/>
                </a:solidFill>
                <a:effectLst/>
              </a:rPr>
              <a:t>Department</a:t>
            </a:r>
            <a:r>
              <a:rPr lang="en-US" sz="2000" b="0" i="0" dirty="0">
                <a:solidFill>
                  <a:srgbClr val="212121"/>
                </a:solidFill>
                <a:effectLst/>
              </a:rPr>
              <a:t>: Department overlooking the case</a:t>
            </a:r>
          </a:p>
          <a:p>
            <a:pPr marL="514350" indent="-514350" algn="l">
              <a:buFont typeface="+mj-lt"/>
              <a:buAutoNum type="arabicPeriod"/>
            </a:pPr>
            <a:r>
              <a:rPr lang="en-US" sz="2000" b="1" i="0" dirty="0" err="1">
                <a:solidFill>
                  <a:srgbClr val="212121"/>
                </a:solidFill>
                <a:effectLst/>
              </a:rPr>
              <a:t>Ward_Type</a:t>
            </a:r>
            <a:r>
              <a:rPr lang="en-US" sz="2000" b="0" i="0" dirty="0">
                <a:solidFill>
                  <a:srgbClr val="212121"/>
                </a:solidFill>
                <a:effectLst/>
              </a:rPr>
              <a:t>: Code for the Ward type</a:t>
            </a:r>
          </a:p>
          <a:p>
            <a:endParaRPr lang="en-US" dirty="0"/>
          </a:p>
        </p:txBody>
      </p:sp>
    </p:spTree>
    <p:extLst>
      <p:ext uri="{BB962C8B-B14F-4D97-AF65-F5344CB8AC3E}">
        <p14:creationId xmlns:p14="http://schemas.microsoft.com/office/powerpoint/2010/main" val="117457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38CF8-C0B4-4969-996E-B6AF3E98EFA5}"/>
              </a:ext>
            </a:extLst>
          </p:cNvPr>
          <p:cNvSpPr>
            <a:spLocks noGrp="1"/>
          </p:cNvSpPr>
          <p:nvPr>
            <p:ph idx="1"/>
          </p:nvPr>
        </p:nvSpPr>
        <p:spPr>
          <a:xfrm>
            <a:off x="1132514" y="411061"/>
            <a:ext cx="9244667" cy="6035878"/>
          </a:xfrm>
        </p:spPr>
        <p:txBody>
          <a:bodyPr>
            <a:normAutofit/>
          </a:bodyPr>
          <a:lstStyle/>
          <a:p>
            <a:pPr marL="0" indent="0" algn="l">
              <a:buNone/>
            </a:pPr>
            <a:r>
              <a:rPr lang="en-US" sz="2000" b="1" dirty="0">
                <a:solidFill>
                  <a:srgbClr val="212121"/>
                </a:solidFill>
              </a:rPr>
              <a:t>9.  </a:t>
            </a:r>
            <a:r>
              <a:rPr lang="en-US" sz="2000" b="1" i="0" dirty="0" err="1">
                <a:solidFill>
                  <a:srgbClr val="212121"/>
                </a:solidFill>
                <a:effectLst/>
              </a:rPr>
              <a:t>Ward_Facility_Code</a:t>
            </a:r>
            <a:r>
              <a:rPr lang="en-US" sz="2000" b="0" i="0" dirty="0">
                <a:solidFill>
                  <a:srgbClr val="212121"/>
                </a:solidFill>
                <a:effectLst/>
              </a:rPr>
              <a:t>: Code for the Ward Facility</a:t>
            </a:r>
          </a:p>
          <a:p>
            <a:pPr marL="0" indent="0" algn="l">
              <a:buNone/>
            </a:pPr>
            <a:r>
              <a:rPr lang="en-US" sz="2000" b="1" i="0" dirty="0">
                <a:solidFill>
                  <a:srgbClr val="212121"/>
                </a:solidFill>
                <a:effectLst/>
              </a:rPr>
              <a:t>10. Bed Grade</a:t>
            </a:r>
            <a:r>
              <a:rPr lang="en-US" sz="2000" b="0" i="0" dirty="0">
                <a:solidFill>
                  <a:srgbClr val="212121"/>
                </a:solidFill>
                <a:effectLst/>
              </a:rPr>
              <a:t>: Condition of Bed in the Ward</a:t>
            </a:r>
          </a:p>
          <a:p>
            <a:pPr marL="0" indent="0" algn="l">
              <a:buNone/>
            </a:pPr>
            <a:r>
              <a:rPr lang="en-US" sz="2000" b="1" i="0" dirty="0">
                <a:solidFill>
                  <a:srgbClr val="212121"/>
                </a:solidFill>
                <a:effectLst/>
              </a:rPr>
              <a:t>11. </a:t>
            </a:r>
            <a:r>
              <a:rPr lang="en-US" sz="2000" b="1" i="0" dirty="0" err="1">
                <a:solidFill>
                  <a:srgbClr val="212121"/>
                </a:solidFill>
                <a:effectLst/>
              </a:rPr>
              <a:t>patientid</a:t>
            </a:r>
            <a:r>
              <a:rPr lang="en-US" sz="2000" b="0" i="0" dirty="0">
                <a:solidFill>
                  <a:srgbClr val="212121"/>
                </a:solidFill>
                <a:effectLst/>
              </a:rPr>
              <a:t>: Unique Patient Id</a:t>
            </a:r>
          </a:p>
          <a:p>
            <a:pPr marL="0" indent="0" algn="l">
              <a:buNone/>
            </a:pPr>
            <a:r>
              <a:rPr lang="en-US" sz="2000" b="1" i="0" dirty="0">
                <a:solidFill>
                  <a:srgbClr val="212121"/>
                </a:solidFill>
                <a:effectLst/>
              </a:rPr>
              <a:t>12. </a:t>
            </a:r>
            <a:r>
              <a:rPr lang="en-US" sz="2000" b="1" i="0" dirty="0" err="1">
                <a:solidFill>
                  <a:srgbClr val="212121"/>
                </a:solidFill>
                <a:effectLst/>
              </a:rPr>
              <a:t>City_Code_Patient</a:t>
            </a:r>
            <a:r>
              <a:rPr lang="en-US" sz="2000" b="0" i="0" dirty="0">
                <a:solidFill>
                  <a:srgbClr val="212121"/>
                </a:solidFill>
                <a:effectLst/>
              </a:rPr>
              <a:t>: City Code for the patient</a:t>
            </a:r>
          </a:p>
          <a:p>
            <a:pPr marL="0" indent="0" algn="l">
              <a:buNone/>
            </a:pPr>
            <a:r>
              <a:rPr lang="en-US" sz="2000" b="1" i="0" dirty="0">
                <a:solidFill>
                  <a:srgbClr val="212121"/>
                </a:solidFill>
                <a:effectLst/>
              </a:rPr>
              <a:t>13. Type of Admission</a:t>
            </a:r>
            <a:r>
              <a:rPr lang="en-US" sz="2000" b="0" i="0" dirty="0">
                <a:solidFill>
                  <a:srgbClr val="212121"/>
                </a:solidFill>
                <a:effectLst/>
              </a:rPr>
              <a:t>: Admission Type registered by the Hospital</a:t>
            </a:r>
          </a:p>
          <a:p>
            <a:pPr marL="0" indent="0">
              <a:buNone/>
            </a:pPr>
            <a:r>
              <a:rPr lang="en-US" sz="2000" b="1" i="0" dirty="0">
                <a:solidFill>
                  <a:srgbClr val="212121"/>
                </a:solidFill>
                <a:effectLst/>
              </a:rPr>
              <a:t>14. Severity of Illness</a:t>
            </a:r>
            <a:r>
              <a:rPr lang="en-US" sz="2000" b="0" i="0" dirty="0">
                <a:solidFill>
                  <a:srgbClr val="212121"/>
                </a:solidFill>
                <a:effectLst/>
              </a:rPr>
              <a:t>: Severity of the illness recorded at the time of admission.</a:t>
            </a:r>
          </a:p>
          <a:p>
            <a:pPr marL="0" indent="0">
              <a:buNone/>
            </a:pPr>
            <a:r>
              <a:rPr lang="en-US" sz="2000" b="1" i="0" dirty="0">
                <a:solidFill>
                  <a:srgbClr val="212121"/>
                </a:solidFill>
                <a:effectLst/>
              </a:rPr>
              <a:t>15. Visitors with Patient</a:t>
            </a:r>
            <a:r>
              <a:rPr lang="en-US" sz="2000" b="0" i="0" dirty="0">
                <a:solidFill>
                  <a:srgbClr val="212121"/>
                </a:solidFill>
                <a:effectLst/>
              </a:rPr>
              <a:t>: Number of Visitors with the patient</a:t>
            </a:r>
          </a:p>
          <a:p>
            <a:pPr marL="0" indent="0" algn="l">
              <a:buNone/>
            </a:pPr>
            <a:r>
              <a:rPr lang="en-US" sz="2000" b="1" i="0" dirty="0">
                <a:solidFill>
                  <a:srgbClr val="212121"/>
                </a:solidFill>
                <a:effectLst/>
              </a:rPr>
              <a:t>16. Age</a:t>
            </a:r>
            <a:r>
              <a:rPr lang="en-US" sz="2000" b="0" i="0" dirty="0">
                <a:solidFill>
                  <a:srgbClr val="212121"/>
                </a:solidFill>
                <a:effectLst/>
              </a:rPr>
              <a:t>: Age of the patient</a:t>
            </a:r>
          </a:p>
          <a:p>
            <a:pPr marL="0" indent="0" algn="l">
              <a:buNone/>
            </a:pPr>
            <a:r>
              <a:rPr lang="en-US" sz="2000" b="1" i="0" dirty="0">
                <a:solidFill>
                  <a:srgbClr val="212121"/>
                </a:solidFill>
                <a:effectLst/>
              </a:rPr>
              <a:t>17. </a:t>
            </a:r>
            <a:r>
              <a:rPr lang="en-US" sz="2000" b="1" i="0" dirty="0" err="1">
                <a:solidFill>
                  <a:srgbClr val="212121"/>
                </a:solidFill>
                <a:effectLst/>
              </a:rPr>
              <a:t>Admission_Deposit</a:t>
            </a:r>
            <a:r>
              <a:rPr lang="en-US" sz="2000" b="0" i="0" dirty="0">
                <a:solidFill>
                  <a:srgbClr val="212121"/>
                </a:solidFill>
                <a:effectLst/>
              </a:rPr>
              <a:t>: Deposit at the Admission Time</a:t>
            </a:r>
          </a:p>
          <a:p>
            <a:pPr marL="0" indent="0" algn="l">
              <a:buNone/>
            </a:pPr>
            <a:endParaRPr lang="en-US" sz="2000" dirty="0">
              <a:solidFill>
                <a:srgbClr val="212121"/>
              </a:solidFill>
            </a:endParaRPr>
          </a:p>
          <a:p>
            <a:pPr marL="0" indent="0" algn="l">
              <a:buNone/>
            </a:pPr>
            <a:endParaRPr lang="en-US" sz="2000" b="0" i="0" dirty="0">
              <a:solidFill>
                <a:srgbClr val="212121"/>
              </a:solidFill>
              <a:effectLst/>
            </a:endParaRPr>
          </a:p>
          <a:p>
            <a:pPr marL="0" indent="0" algn="l">
              <a:buNone/>
            </a:pPr>
            <a:endParaRPr lang="en-US" sz="2000" b="0" i="0" dirty="0">
              <a:solidFill>
                <a:srgbClr val="212121"/>
              </a:solidFill>
              <a:effectLst/>
            </a:endParaRPr>
          </a:p>
          <a:p>
            <a:pPr algn="l"/>
            <a:r>
              <a:rPr lang="en-US" sz="2000" b="1" i="1" dirty="0">
                <a:solidFill>
                  <a:srgbClr val="212121"/>
                </a:solidFill>
                <a:effectLst/>
              </a:rPr>
              <a:t>Dependent variable:</a:t>
            </a:r>
          </a:p>
          <a:p>
            <a:pPr marL="0" indent="0" algn="l">
              <a:buNone/>
            </a:pPr>
            <a:r>
              <a:rPr lang="en-US" sz="2000" b="1" i="0" dirty="0">
                <a:solidFill>
                  <a:srgbClr val="212121"/>
                </a:solidFill>
                <a:effectLst/>
              </a:rPr>
              <a:t>Stay</a:t>
            </a:r>
            <a:r>
              <a:rPr lang="en-US" sz="2000" b="0" i="0" dirty="0">
                <a:solidFill>
                  <a:srgbClr val="212121"/>
                </a:solidFill>
                <a:effectLst/>
              </a:rPr>
              <a:t>: Stay Days by the patient (11 Classes ranging from 0-10, 11-20... 91-100, &gt;100)</a:t>
            </a:r>
          </a:p>
          <a:p>
            <a:endParaRPr lang="en-US" dirty="0"/>
          </a:p>
        </p:txBody>
      </p:sp>
    </p:spTree>
    <p:extLst>
      <p:ext uri="{BB962C8B-B14F-4D97-AF65-F5344CB8AC3E}">
        <p14:creationId xmlns:p14="http://schemas.microsoft.com/office/powerpoint/2010/main" val="382781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3711-B925-421A-97A3-5EEE9D07D379}"/>
              </a:ext>
            </a:extLst>
          </p:cNvPr>
          <p:cNvSpPr>
            <a:spLocks noGrp="1"/>
          </p:cNvSpPr>
          <p:nvPr>
            <p:ph type="title"/>
          </p:nvPr>
        </p:nvSpPr>
        <p:spPr/>
        <p:txBody>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METHODOLOGY</a:t>
            </a:r>
            <a:endParaRPr lang="en-US" dirty="0"/>
          </a:p>
        </p:txBody>
      </p:sp>
      <p:sp>
        <p:nvSpPr>
          <p:cNvPr id="3" name="Content Placeholder 2">
            <a:extLst>
              <a:ext uri="{FF2B5EF4-FFF2-40B4-BE49-F238E27FC236}">
                <a16:creationId xmlns:a16="http://schemas.microsoft.com/office/drawing/2014/main" id="{D3C2929F-EC35-4162-BCE1-6FB4162BC31A}"/>
              </a:ext>
            </a:extLst>
          </p:cNvPr>
          <p:cNvSpPr>
            <a:spLocks noGrp="1"/>
          </p:cNvSpPr>
          <p:nvPr>
            <p:ph idx="1"/>
          </p:nvPr>
        </p:nvSpPr>
        <p:spPr/>
        <p:txBody>
          <a:bodyPr>
            <a:normAutofit/>
          </a:bodyPr>
          <a:lstStyle/>
          <a:p>
            <a:pPr marL="0" indent="0" algn="l">
              <a:buNone/>
            </a:pPr>
            <a:r>
              <a:rPr lang="en-US" b="0" i="0" dirty="0">
                <a:solidFill>
                  <a:srgbClr val="212121"/>
                </a:solidFill>
                <a:effectLst/>
              </a:rPr>
              <a:t>The Steps that we are going to follow to complete this implementation is as follows:</a:t>
            </a:r>
          </a:p>
          <a:p>
            <a:pPr marL="0" indent="0" algn="l">
              <a:buNone/>
            </a:pPr>
            <a:endParaRPr lang="en-US" b="0" i="0" dirty="0">
              <a:solidFill>
                <a:srgbClr val="212121"/>
              </a:solidFill>
              <a:effectLst/>
            </a:endParaRPr>
          </a:p>
          <a:p>
            <a:pPr marL="0" indent="0">
              <a:buNone/>
            </a:pPr>
            <a:r>
              <a:rPr lang="en-US" i="0" u="sng" dirty="0">
                <a:solidFill>
                  <a:srgbClr val="000000"/>
                </a:solidFill>
                <a:effectLst/>
              </a:rPr>
              <a:t>Importing the necessary libraries</a:t>
            </a:r>
          </a:p>
          <a:p>
            <a:endParaRPr lang="en-US" i="0" dirty="0">
              <a:solidFill>
                <a:srgbClr val="000000"/>
              </a:solidFill>
              <a:effectLst/>
            </a:endParaRPr>
          </a:p>
          <a:p>
            <a:pPr marL="0" indent="0">
              <a:buNone/>
            </a:pPr>
            <a:r>
              <a:rPr lang="en-US" i="0" u="sng" dirty="0">
                <a:solidFill>
                  <a:srgbClr val="000000"/>
                </a:solidFill>
                <a:effectLst/>
              </a:rPr>
              <a:t>Data Loading</a:t>
            </a:r>
          </a:p>
          <a:p>
            <a:r>
              <a:rPr lang="en-US" dirty="0">
                <a:solidFill>
                  <a:srgbClr val="000000"/>
                </a:solidFill>
              </a:rPr>
              <a:t>Reading the train and test csv files.</a:t>
            </a:r>
            <a:endParaRPr lang="en-US" i="0" dirty="0">
              <a:solidFill>
                <a:srgbClr val="000000"/>
              </a:solidFill>
              <a:effectLst/>
            </a:endParaRPr>
          </a:p>
          <a:p>
            <a:pPr marL="0" indent="0">
              <a:buNone/>
            </a:pPr>
            <a:r>
              <a:rPr lang="en-US" dirty="0">
                <a:solidFill>
                  <a:srgbClr val="000000"/>
                </a:solidFill>
              </a:rPr>
              <a:t> </a:t>
            </a:r>
            <a:endParaRPr lang="en-US"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25645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52F-3579-4B18-A8A6-872FB6921B19}"/>
              </a:ext>
            </a:extLst>
          </p:cNvPr>
          <p:cNvSpPr>
            <a:spLocks noGrp="1"/>
          </p:cNvSpPr>
          <p:nvPr>
            <p:ph type="title"/>
          </p:nvPr>
        </p:nvSpPr>
        <p:spPr>
          <a:xfrm>
            <a:off x="838200" y="126125"/>
            <a:ext cx="10515600" cy="693682"/>
          </a:xfrm>
        </p:spPr>
        <p:txBody>
          <a:bodyPr>
            <a:normAutofit fontScale="90000"/>
          </a:bodyPr>
          <a:lstStyle/>
          <a:p>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EXPLORATORY DATA ANALYSIS</a:t>
            </a:r>
            <a:endParaRPr lang="en-US" dirty="0"/>
          </a:p>
        </p:txBody>
      </p:sp>
      <p:sp>
        <p:nvSpPr>
          <p:cNvPr id="3" name="Content Placeholder 2">
            <a:extLst>
              <a:ext uri="{FF2B5EF4-FFF2-40B4-BE49-F238E27FC236}">
                <a16:creationId xmlns:a16="http://schemas.microsoft.com/office/drawing/2014/main" id="{126931F4-A116-4169-A123-3B7EE2960B77}"/>
              </a:ext>
            </a:extLst>
          </p:cNvPr>
          <p:cNvSpPr>
            <a:spLocks noGrp="1"/>
          </p:cNvSpPr>
          <p:nvPr>
            <p:ph idx="1"/>
          </p:nvPr>
        </p:nvSpPr>
        <p:spPr>
          <a:xfrm>
            <a:off x="838200" y="1213945"/>
            <a:ext cx="10515600" cy="4963018"/>
          </a:xfrm>
        </p:spPr>
        <p:txBody>
          <a:bodyPr>
            <a:normAutofit lnSpcReduction="10000"/>
          </a:bodyPr>
          <a:lstStyle/>
          <a:p>
            <a:pPr lvl="1"/>
            <a:endParaRPr lang="en-US" b="0" i="0" u="sng" dirty="0">
              <a:solidFill>
                <a:srgbClr val="212121"/>
              </a:solidFill>
              <a:effectLst/>
            </a:endParaRPr>
          </a:p>
          <a:p>
            <a:pPr lvl="1"/>
            <a:r>
              <a:rPr lang="en-US" b="0" i="0" u="sng" dirty="0">
                <a:solidFill>
                  <a:srgbClr val="212121"/>
                </a:solidFill>
                <a:effectLst/>
              </a:rPr>
              <a:t>Variable Transformation</a:t>
            </a:r>
          </a:p>
          <a:p>
            <a:pPr marL="457200" lvl="1" indent="0" algn="l">
              <a:buNone/>
            </a:pPr>
            <a:r>
              <a:rPr lang="en-US" dirty="0">
                <a:solidFill>
                  <a:srgbClr val="212121"/>
                </a:solidFill>
              </a:rPr>
              <a:t>In variable transformation, few columns  having integer datatype are converted to object data type as those variables are categorical in nature</a:t>
            </a:r>
          </a:p>
          <a:p>
            <a:pPr marL="457200" lvl="1" indent="0" algn="l">
              <a:buNone/>
            </a:pPr>
            <a:r>
              <a:rPr lang="en-US" b="0" i="0" dirty="0">
                <a:solidFill>
                  <a:srgbClr val="212121"/>
                </a:solidFill>
                <a:effectLst/>
              </a:rPr>
              <a:t>(</a:t>
            </a:r>
            <a:r>
              <a:rPr lang="en-US" b="0" i="0" dirty="0" err="1">
                <a:solidFill>
                  <a:srgbClr val="212121"/>
                </a:solidFill>
                <a:effectLst/>
              </a:rPr>
              <a:t>hospital_code</a:t>
            </a:r>
            <a:r>
              <a:rPr lang="en-US" b="0" i="0" dirty="0">
                <a:solidFill>
                  <a:srgbClr val="212121"/>
                </a:solidFill>
                <a:effectLst/>
              </a:rPr>
              <a:t>, </a:t>
            </a:r>
            <a:r>
              <a:rPr lang="en-US" b="0" i="0" dirty="0" err="1">
                <a:solidFill>
                  <a:srgbClr val="212121"/>
                </a:solidFill>
                <a:effectLst/>
              </a:rPr>
              <a:t>city_code_hospital</a:t>
            </a:r>
            <a:r>
              <a:rPr lang="en-US" b="0" i="0" dirty="0">
                <a:solidFill>
                  <a:srgbClr val="212121"/>
                </a:solidFill>
                <a:effectLst/>
              </a:rPr>
              <a:t> , </a:t>
            </a:r>
            <a:r>
              <a:rPr lang="en-US" b="0" i="0" dirty="0" err="1">
                <a:solidFill>
                  <a:srgbClr val="212121"/>
                </a:solidFill>
                <a:effectLst/>
              </a:rPr>
              <a:t>bed_grade</a:t>
            </a:r>
            <a:r>
              <a:rPr lang="en-US" b="0" i="0" dirty="0">
                <a:solidFill>
                  <a:srgbClr val="212121"/>
                </a:solidFill>
                <a:effectLst/>
              </a:rPr>
              <a:t>, </a:t>
            </a:r>
            <a:r>
              <a:rPr lang="en-US" b="0" i="0" dirty="0" err="1">
                <a:solidFill>
                  <a:srgbClr val="212121"/>
                </a:solidFill>
                <a:effectLst/>
              </a:rPr>
              <a:t>city_code_patient</a:t>
            </a:r>
            <a:r>
              <a:rPr lang="en-US" b="0" i="0" dirty="0">
                <a:solidFill>
                  <a:srgbClr val="212121"/>
                </a:solidFill>
                <a:effectLst/>
              </a:rPr>
              <a:t>)</a:t>
            </a:r>
          </a:p>
          <a:p>
            <a:pPr marL="457200" lvl="1" indent="0" algn="l">
              <a:buNone/>
            </a:pPr>
            <a:endParaRPr lang="en-US" b="0" i="0" dirty="0">
              <a:solidFill>
                <a:srgbClr val="212121"/>
              </a:solidFill>
              <a:effectLst/>
            </a:endParaRPr>
          </a:p>
          <a:p>
            <a:pPr marL="457200" lvl="1" indent="0" algn="l">
              <a:buNone/>
            </a:pPr>
            <a:endParaRPr lang="en-US" dirty="0">
              <a:solidFill>
                <a:srgbClr val="212121"/>
              </a:solidFill>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b="0" i="0" dirty="0">
              <a:solidFill>
                <a:srgbClr val="212121"/>
              </a:solidFill>
              <a:effectLst/>
            </a:endParaRPr>
          </a:p>
          <a:p>
            <a:pPr marL="457200" lvl="1" indent="0" algn="l">
              <a:buNone/>
            </a:pPr>
            <a:endParaRPr lang="en-US" dirty="0">
              <a:solidFill>
                <a:srgbClr val="212121"/>
              </a:solidFill>
            </a:endParaRPr>
          </a:p>
          <a:p>
            <a:pPr marL="457200" lvl="1" indent="0" algn="l">
              <a:buNone/>
            </a:pPr>
            <a:r>
              <a:rPr lang="en-US" b="0" i="0" dirty="0">
                <a:solidFill>
                  <a:srgbClr val="212121"/>
                </a:solidFill>
                <a:effectLst/>
              </a:rPr>
              <a:t>.</a:t>
            </a:r>
          </a:p>
        </p:txBody>
      </p:sp>
    </p:spTree>
    <p:extLst>
      <p:ext uri="{BB962C8B-B14F-4D97-AF65-F5344CB8AC3E}">
        <p14:creationId xmlns:p14="http://schemas.microsoft.com/office/powerpoint/2010/main" val="14251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00FE7-39FA-4A2F-9028-89B661753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302" y="567558"/>
            <a:ext cx="5533395" cy="6069724"/>
          </a:xfrm>
          <a:prstGeom prst="rect">
            <a:avLst/>
          </a:prstGeom>
        </p:spPr>
      </p:pic>
    </p:spTree>
    <p:extLst>
      <p:ext uri="{BB962C8B-B14F-4D97-AF65-F5344CB8AC3E}">
        <p14:creationId xmlns:p14="http://schemas.microsoft.com/office/powerpoint/2010/main" val="209852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EB5C6-4BD6-46F2-A650-4349C2355E7B}"/>
              </a:ext>
            </a:extLst>
          </p:cNvPr>
          <p:cNvSpPr>
            <a:spLocks noGrp="1"/>
          </p:cNvSpPr>
          <p:nvPr>
            <p:ph idx="1"/>
          </p:nvPr>
        </p:nvSpPr>
        <p:spPr>
          <a:xfrm>
            <a:off x="838200" y="599090"/>
            <a:ext cx="10515600" cy="5577873"/>
          </a:xfrm>
        </p:spPr>
        <p:txBody>
          <a:bodyPr>
            <a:normAutofit lnSpcReduction="10000"/>
          </a:bodyPr>
          <a:lstStyle/>
          <a:p>
            <a:pPr marL="457200" lvl="1" indent="0" algn="l">
              <a:buNone/>
            </a:pPr>
            <a:endParaRPr lang="en-US" b="0" i="0" dirty="0">
              <a:solidFill>
                <a:srgbClr val="212121"/>
              </a:solidFill>
              <a:effectLst/>
            </a:endParaRPr>
          </a:p>
          <a:p>
            <a:pPr lvl="1"/>
            <a:r>
              <a:rPr lang="en-US" b="0" i="0" u="sng" dirty="0">
                <a:solidFill>
                  <a:srgbClr val="212121"/>
                </a:solidFill>
                <a:effectLst/>
              </a:rPr>
              <a:t>Handling Missing Value</a:t>
            </a:r>
          </a:p>
          <a:p>
            <a:pPr marL="457200" lvl="1" indent="0">
              <a:buNone/>
            </a:pPr>
            <a:endParaRPr lang="en-US" sz="2000" dirty="0">
              <a:solidFill>
                <a:srgbClr val="212121"/>
              </a:solidFill>
            </a:endParaRPr>
          </a:p>
          <a:p>
            <a:pPr marL="457200" lvl="1" indent="0">
              <a:buNone/>
            </a:pPr>
            <a:r>
              <a:rPr lang="en-US" sz="2000" dirty="0">
                <a:solidFill>
                  <a:srgbClr val="212121"/>
                </a:solidFill>
              </a:rPr>
              <a:t>There are missing values only for two categorical features(</a:t>
            </a:r>
            <a:r>
              <a:rPr lang="en-US" sz="2000" dirty="0" err="1">
                <a:solidFill>
                  <a:srgbClr val="212121"/>
                </a:solidFill>
              </a:rPr>
              <a:t>bed_grade</a:t>
            </a:r>
            <a:r>
              <a:rPr lang="en-US" sz="2000" dirty="0">
                <a:solidFill>
                  <a:srgbClr val="212121"/>
                </a:solidFill>
              </a:rPr>
              <a:t> and </a:t>
            </a:r>
          </a:p>
          <a:p>
            <a:pPr marL="457200" lvl="1" indent="0">
              <a:buNone/>
            </a:pPr>
            <a:r>
              <a:rPr lang="en-US" sz="2000" b="0" i="0" dirty="0" err="1">
                <a:solidFill>
                  <a:srgbClr val="212121"/>
                </a:solidFill>
                <a:effectLst/>
              </a:rPr>
              <a:t>city_code_patient</a:t>
            </a:r>
            <a:r>
              <a:rPr lang="en-US" sz="2000" b="0" i="0" dirty="0">
                <a:solidFill>
                  <a:srgbClr val="212121"/>
                </a:solidFill>
                <a:effectLst/>
              </a:rPr>
              <a:t>), those missing values are imputed with the highest number of observation </a:t>
            </a:r>
            <a:r>
              <a:rPr lang="en-US" sz="2000" b="0" i="0" dirty="0" err="1">
                <a:solidFill>
                  <a:srgbClr val="212121"/>
                </a:solidFill>
                <a:effectLst/>
              </a:rPr>
              <a:t>i.e</a:t>
            </a:r>
            <a:r>
              <a:rPr lang="en-US" sz="2000" b="0" i="0" dirty="0">
                <a:solidFill>
                  <a:srgbClr val="212121"/>
                </a:solidFill>
                <a:effectLst/>
              </a:rPr>
              <a:t> mode</a:t>
            </a:r>
            <a:endParaRPr lang="en-US" sz="2000" b="0" i="0" u="sng" dirty="0">
              <a:solidFill>
                <a:srgbClr val="212121"/>
              </a:solidFill>
              <a:effectLst/>
            </a:endParaRPr>
          </a:p>
          <a:p>
            <a:pPr lvl="1"/>
            <a:endParaRPr lang="en-US" u="sng" dirty="0">
              <a:solidFill>
                <a:srgbClr val="212121"/>
              </a:solidFill>
            </a:endParaRPr>
          </a:p>
          <a:p>
            <a:pPr lvl="1"/>
            <a:r>
              <a:rPr lang="en-US" b="0" i="0" u="sng" dirty="0">
                <a:solidFill>
                  <a:srgbClr val="212121"/>
                </a:solidFill>
                <a:effectLst/>
              </a:rPr>
              <a:t>Outlier detection</a:t>
            </a:r>
          </a:p>
          <a:p>
            <a:pPr marL="457200" lvl="1" indent="0">
              <a:buNone/>
            </a:pPr>
            <a:endParaRPr lang="en-US" sz="2000" b="0" i="1" dirty="0">
              <a:solidFill>
                <a:srgbClr val="000000"/>
              </a:solidFill>
              <a:effectLst/>
            </a:endParaRPr>
          </a:p>
          <a:p>
            <a:pPr marL="457200" lvl="1" indent="0">
              <a:buNone/>
            </a:pPr>
            <a:r>
              <a:rPr lang="en-US" sz="2000" b="0" i="1" dirty="0">
                <a:solidFill>
                  <a:srgbClr val="000000"/>
                </a:solidFill>
                <a:effectLst/>
              </a:rPr>
              <a:t>For Numerical Variables: </a:t>
            </a:r>
            <a:r>
              <a:rPr lang="en-US" sz="2000" b="0" i="0" dirty="0">
                <a:solidFill>
                  <a:srgbClr val="000000"/>
                </a:solidFill>
                <a:effectLst/>
              </a:rPr>
              <a:t>We will plot the histogram and boxplots to detect variables</a:t>
            </a:r>
          </a:p>
          <a:p>
            <a:pPr marL="0" indent="0" algn="l">
              <a:buNone/>
            </a:pPr>
            <a:endParaRPr lang="en-US" b="0" i="0" dirty="0">
              <a:solidFill>
                <a:srgbClr val="212121"/>
              </a:solidFill>
              <a:effectLst/>
            </a:endParaRPr>
          </a:p>
          <a:p>
            <a:pPr lvl="1"/>
            <a:r>
              <a:rPr lang="en-US" b="0" i="0" u="sng" dirty="0">
                <a:solidFill>
                  <a:srgbClr val="212121"/>
                </a:solidFill>
                <a:effectLst/>
              </a:rPr>
              <a:t>Exploring /insights from the data</a:t>
            </a:r>
          </a:p>
          <a:p>
            <a:pPr marL="457200" lvl="1" indent="0">
              <a:buNone/>
            </a:pPr>
            <a:endParaRPr lang="en-US" sz="2000" dirty="0"/>
          </a:p>
          <a:p>
            <a:pPr marL="457200" lvl="1" indent="0">
              <a:buNone/>
            </a:pPr>
            <a:r>
              <a:rPr lang="en-US" sz="2000" dirty="0"/>
              <a:t>Exploring different categorical variables and creating new features: 'hospital_region_&amp;_</a:t>
            </a:r>
            <a:r>
              <a:rPr lang="en-US" sz="2000" dirty="0" err="1"/>
              <a:t>city_code_hospital</a:t>
            </a:r>
            <a:r>
              <a:rPr lang="en-US" sz="2000" dirty="0"/>
              <a:t>’, 'hospital_type_&amp;_</a:t>
            </a:r>
            <a:r>
              <a:rPr lang="en-US" sz="2000" dirty="0" err="1"/>
              <a:t>hospital_code</a:t>
            </a:r>
            <a:r>
              <a:rPr lang="en-US" sz="2000" dirty="0"/>
              <a:t>’ – this is done by grouping them with respect to the variable which is in the higher hierarchical model</a:t>
            </a:r>
          </a:p>
        </p:txBody>
      </p:sp>
    </p:spTree>
    <p:extLst>
      <p:ext uri="{BB962C8B-B14F-4D97-AF65-F5344CB8AC3E}">
        <p14:creationId xmlns:p14="http://schemas.microsoft.com/office/powerpoint/2010/main" val="156102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1164</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Helvetica Neue</vt:lpstr>
      <vt:lpstr>Roboto</vt:lpstr>
      <vt:lpstr>Office Theme</vt:lpstr>
      <vt:lpstr>Healthcare Analytics- Adv. ML PROJECT </vt:lpstr>
      <vt:lpstr>INTRODUCTION </vt:lpstr>
      <vt:lpstr>OBJECTIVE </vt:lpstr>
      <vt:lpstr>DATA DESCRIPTION</vt:lpstr>
      <vt:lpstr>PowerPoint Presentation</vt:lpstr>
      <vt:lpstr> METHODOLOGY</vt:lpstr>
      <vt:lpstr> EXPLORATORY DATA ANALYSIS</vt:lpstr>
      <vt:lpstr>PowerPoint Presentation</vt:lpstr>
      <vt:lpstr>PowerPoint Presentation</vt:lpstr>
      <vt:lpstr>type_of_admission</vt:lpstr>
      <vt:lpstr>PowerPoint Presentation</vt:lpstr>
      <vt:lpstr> FEATURE ENGINEERING </vt:lpstr>
      <vt:lpstr>PowerPoint Presentation</vt:lpstr>
      <vt:lpstr>PowerPoint Presentation</vt:lpstr>
      <vt:lpstr>PowerPoint Presentation</vt:lpstr>
      <vt:lpstr> MODELING</vt:lpstr>
      <vt:lpstr>PowerPoint Presentation</vt:lpstr>
      <vt:lpstr> RESULT AND MODEL SELECTION</vt:lpstr>
      <vt:lpstr> CONCLUSION </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 </dc:title>
  <dc:creator>siddhi jadhav</dc:creator>
  <cp:lastModifiedBy>divit saini</cp:lastModifiedBy>
  <cp:revision>12</cp:revision>
  <dcterms:created xsi:type="dcterms:W3CDTF">2021-04-27T15:29:13Z</dcterms:created>
  <dcterms:modified xsi:type="dcterms:W3CDTF">2021-05-01T05:28:21Z</dcterms:modified>
</cp:coreProperties>
</file>