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4" r:id="rId7"/>
    <p:sldId id="265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it Vasu" initials="DV" lastIdx="1" clrIdx="0">
    <p:extLst>
      <p:ext uri="{19B8F6BF-5375-455C-9EA6-DF929625EA0E}">
        <p15:presenceInfo xmlns:p15="http://schemas.microsoft.com/office/powerpoint/2012/main" userId="37df276f0626a7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4" d="100"/>
          <a:sy n="84" d="100"/>
        </p:scale>
        <p:origin x="581" y="8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2016-10-14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House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/>
              <a:t>By Divit </a:t>
            </a:r>
            <a:r>
              <a:rPr lang="en-US" dirty="0" smtClean="0"/>
              <a:t>Vasu and </a:t>
            </a:r>
            <a:r>
              <a:rPr lang="en-US" dirty="0" err="1" smtClean="0"/>
              <a:t>Krunal</a:t>
            </a:r>
            <a:r>
              <a:rPr lang="en-US" dirty="0" smtClean="0"/>
              <a:t> </a:t>
            </a:r>
            <a:r>
              <a:rPr lang="en-US" dirty="0" smtClean="0"/>
              <a:t>Jain.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489" y="3434153"/>
            <a:ext cx="9613861" cy="9641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 smtClean="0"/>
              <a:t>THE END.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62672" y="5715000"/>
            <a:ext cx="181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Thank You.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project requires us to write a functional code, showing the workings of a base level management system at a power house where electricity is generated.</a:t>
            </a:r>
          </a:p>
          <a:p>
            <a:r>
              <a:rPr lang="en-US" dirty="0" smtClean="0"/>
              <a:t>This program is to gather up data from various fields and put it in front of the user in an understandable manner.</a:t>
            </a:r>
          </a:p>
          <a:p>
            <a:r>
              <a:rPr lang="en-US" dirty="0" smtClean="0"/>
              <a:t>The program would thus, enable the user to see data like </a:t>
            </a:r>
            <a:r>
              <a:rPr lang="en-US" dirty="0" smtClean="0"/>
              <a:t>power </a:t>
            </a:r>
            <a:r>
              <a:rPr lang="en-US" dirty="0" smtClean="0"/>
              <a:t>capability </a:t>
            </a:r>
            <a:r>
              <a:rPr lang="en-US" dirty="0" smtClean="0"/>
              <a:t>of the plant, </a:t>
            </a:r>
            <a:r>
              <a:rPr lang="en-US" dirty="0" smtClean="0"/>
              <a:t>Efficiencies, Load capacity, Capacity Factor </a:t>
            </a:r>
            <a:r>
              <a:rPr lang="en-US" dirty="0" smtClean="0"/>
              <a:t>and load distribution from the </a:t>
            </a:r>
            <a:r>
              <a:rPr lang="en-US" dirty="0" smtClean="0"/>
              <a:t>plant to the sub-stations.</a:t>
            </a:r>
            <a:endParaRPr lang="en-US" dirty="0" smtClean="0"/>
          </a:p>
          <a:p>
            <a:r>
              <a:rPr lang="en-US" dirty="0" smtClean="0"/>
              <a:t>Also, it will require login credentials to be provided. The reason behind having a unique ID for each user of a particular module is to make coding more optimized for better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8247"/>
          </a:xfrm>
        </p:spPr>
        <p:txBody>
          <a:bodyPr>
            <a:normAutofit/>
          </a:bodyPr>
          <a:lstStyle/>
          <a:p>
            <a:r>
              <a:rPr lang="en-US" dirty="0" smtClean="0"/>
              <a:t>This program will mainly comprise of User defined functions to carry out the required tasks, and functions will have access to each other as an when </a:t>
            </a:r>
            <a:r>
              <a:rPr lang="en-US" dirty="0" smtClean="0"/>
              <a:t>required.</a:t>
            </a:r>
            <a:endParaRPr lang="en-US" dirty="0" smtClean="0"/>
          </a:p>
          <a:p>
            <a:r>
              <a:rPr lang="en-US" dirty="0" smtClean="0"/>
              <a:t>It will make use of the concepts of functions, </a:t>
            </a:r>
            <a:r>
              <a:rPr lang="en-US" dirty="0" smtClean="0"/>
              <a:t>arrays, operators</a:t>
            </a:r>
            <a:r>
              <a:rPr lang="en-US" dirty="0" smtClean="0"/>
              <a:t>, file handling, Iterative and decision making statements etc.</a:t>
            </a:r>
          </a:p>
          <a:p>
            <a:r>
              <a:rPr lang="en-US" dirty="0" smtClean="0"/>
              <a:t>To incorporate authoritative access in the program; string validations will be carried out and program will be accessed by the user only if the correct password string and username are provided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be depicting functionalities related to a ‘Sub-Critical Thermal Power Plant’ in this project.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78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Grid Operator (Admin User) </a:t>
            </a:r>
            <a:r>
              <a:rPr lang="en-US" dirty="0" smtClean="0"/>
              <a:t>will </a:t>
            </a:r>
            <a:r>
              <a:rPr lang="en-US" dirty="0" smtClean="0"/>
              <a:t>have access to all the data and operations.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users, Plant Technicia</a:t>
            </a:r>
            <a:r>
              <a:rPr lang="en-US" dirty="0" smtClean="0"/>
              <a:t>n and Distribution Manager</a:t>
            </a:r>
            <a:r>
              <a:rPr lang="en-US" dirty="0" smtClean="0"/>
              <a:t> will only </a:t>
            </a:r>
            <a:r>
              <a:rPr lang="en-US" dirty="0" smtClean="0"/>
              <a:t>have </a:t>
            </a:r>
            <a:r>
              <a:rPr lang="en-US" dirty="0" smtClean="0"/>
              <a:t>access to their respective fields.</a:t>
            </a:r>
            <a:endParaRPr lang="en-US" dirty="0" smtClean="0"/>
          </a:p>
          <a:p>
            <a:r>
              <a:rPr lang="en-US" dirty="0" smtClean="0"/>
              <a:t>The user will be prompted by a menu, where he can enter a choice.</a:t>
            </a:r>
          </a:p>
          <a:p>
            <a:r>
              <a:rPr lang="en-US" dirty="0" smtClean="0"/>
              <a:t>Upon selection of a menu item, the user will be able to see the corresponding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Flow of the </a:t>
            </a:r>
            <a:r>
              <a:rPr lang="en-US" dirty="0" smtClean="0"/>
              <a:t>Program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4672" y="2148840"/>
            <a:ext cx="2039112" cy="21031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49040" y="2478024"/>
            <a:ext cx="1810512" cy="1444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9040" y="4468368"/>
            <a:ext cx="1810512" cy="1444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4707" y="2873061"/>
            <a:ext cx="162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b="1" dirty="0" smtClean="0">
                <a:solidFill>
                  <a:schemeClr val="bg1"/>
                </a:solidFill>
              </a:rPr>
              <a:t>ogin </a:t>
            </a:r>
            <a:r>
              <a:rPr lang="en-US" b="1" dirty="0" smtClean="0">
                <a:solidFill>
                  <a:schemeClr val="bg1"/>
                </a:solidFill>
              </a:rPr>
              <a:t>credentials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4626" y="2596061"/>
            <a:ext cx="161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enu </a:t>
            </a:r>
            <a:r>
              <a:rPr lang="en-US" dirty="0" smtClean="0">
                <a:solidFill>
                  <a:schemeClr val="bg1"/>
                </a:solidFill>
              </a:rPr>
              <a:t>for choosing a </a:t>
            </a:r>
            <a:r>
              <a:rPr lang="en-US" dirty="0" smtClean="0">
                <a:solidFill>
                  <a:schemeClr val="bg1"/>
                </a:solidFill>
              </a:rPr>
              <a:t>task, is displayed.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9040" y="4452080"/>
            <a:ext cx="1536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Only information of relevance to the user is displayed.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2545163" y="3943965"/>
            <a:ext cx="1030141" cy="95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5" idx="1"/>
          </p:cNvCxnSpPr>
          <p:nvPr/>
        </p:nvCxnSpPr>
        <p:spPr>
          <a:xfrm>
            <a:off x="2843784" y="3200400"/>
            <a:ext cx="90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34640" y="2923401"/>
            <a:ext cx="103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Admin user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2666689">
            <a:off x="2647188" y="4206243"/>
            <a:ext cx="103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Other </a:t>
            </a:r>
            <a:r>
              <a:rPr lang="en-US" sz="1200" dirty="0" smtClean="0"/>
              <a:t>users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9360" y="3210205"/>
            <a:ext cx="2505456" cy="20835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26530" y="3533001"/>
            <a:ext cx="2071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Corresponding functions are invoked to carry out required operations.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05272" y="3154680"/>
            <a:ext cx="704088" cy="36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96652" y="4895431"/>
            <a:ext cx="712708" cy="37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747504" y="3570625"/>
            <a:ext cx="1747028" cy="13156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814816" y="4251960"/>
            <a:ext cx="932688" cy="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47504" y="3623024"/>
            <a:ext cx="174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Desired Display is obtained on the user screen.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to be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68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code will be broken down into modules for ease of comprehension</a:t>
            </a:r>
            <a:r>
              <a:rPr lang="en-US" dirty="0"/>
              <a:t> </a:t>
            </a:r>
            <a:r>
              <a:rPr lang="en-US" dirty="0" smtClean="0"/>
              <a:t>and error checking (debugging). </a:t>
            </a:r>
          </a:p>
          <a:p>
            <a:r>
              <a:rPr lang="en-US" dirty="0" smtClean="0"/>
              <a:t>The modules will mainly comprise of individual functions.</a:t>
            </a:r>
          </a:p>
          <a:p>
            <a:r>
              <a:rPr lang="en-US" dirty="0" smtClean="0"/>
              <a:t>Blocks would be as follows: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u="sng" dirty="0" smtClean="0"/>
              <a:t>Generation Function</a:t>
            </a:r>
            <a:r>
              <a:rPr lang="en-US" dirty="0" smtClean="0"/>
              <a:t>- To show generation and throughput from last four 				      months and usage of various resources that are 				      required for production.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u="sng" dirty="0" smtClean="0"/>
              <a:t>Power Capability Function</a:t>
            </a:r>
            <a:r>
              <a:rPr lang="en-US" dirty="0" smtClean="0"/>
              <a:t>- Totals up the stacks (Generation units) and finds 				    the nameplate capacity of the plant.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u="sng" dirty="0" smtClean="0"/>
              <a:t>Efficiency Function</a:t>
            </a:r>
            <a:r>
              <a:rPr lang="en-US" dirty="0" smtClean="0"/>
              <a:t>- Calculates and displays the various efficiencies related to 			    the working.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33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to be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5055"/>
          </a:xfrm>
        </p:spPr>
        <p:txBody>
          <a:bodyPr/>
          <a:lstStyle/>
          <a:p>
            <a:r>
              <a:rPr lang="en-US" dirty="0" smtClean="0"/>
              <a:t>Efficiencies would include: Thermodynamic, Turbine, Boiler, 					    Economic efficiency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u="sng" dirty="0" smtClean="0"/>
              <a:t>Load Capacity</a:t>
            </a:r>
            <a:r>
              <a:rPr lang="en-US" dirty="0" smtClean="0"/>
              <a:t>- To perform conversions from MW to KW and show 			          distribution of the same to the households.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u="sng" dirty="0" smtClean="0"/>
              <a:t>Capacity Factor</a:t>
            </a:r>
            <a:r>
              <a:rPr lang="en-US" dirty="0" smtClean="0"/>
              <a:t>- To calculate the capacity factor of the power plant and 			display the same.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u="sng" dirty="0" smtClean="0"/>
              <a:t>Distribution</a:t>
            </a:r>
            <a:r>
              <a:rPr lang="en-US" dirty="0" smtClean="0"/>
              <a:t>- To show distribution flow to sub-stations, consumptions 			      through 3phase and </a:t>
            </a:r>
            <a:r>
              <a:rPr lang="en-US" dirty="0"/>
              <a:t>1</a:t>
            </a:r>
            <a:r>
              <a:rPr lang="en-US" dirty="0" smtClean="0"/>
              <a:t>phase supply and sanctioned loads to     		      households. </a:t>
            </a:r>
          </a:p>
          <a:p>
            <a:r>
              <a:rPr lang="en-US" dirty="0" smtClean="0"/>
              <a:t>The program will also include certain functions to perform tasks such as displaying outputs, carrying out calculations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47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Divit will be primarily doing most of the coding for the program and work upon the logic of the </a:t>
            </a:r>
            <a:r>
              <a:rPr lang="en-US" dirty="0" smtClean="0"/>
              <a:t>same and gather ideas for the working of the project.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Krunal</a:t>
            </a:r>
            <a:r>
              <a:rPr lang="en-US" dirty="0" smtClean="0"/>
              <a:t> </a:t>
            </a:r>
            <a:r>
              <a:rPr lang="en-US" dirty="0" smtClean="0"/>
              <a:t>will be doing most of the documentation work and gather </a:t>
            </a:r>
            <a:r>
              <a:rPr lang="en-US" dirty="0" smtClean="0"/>
              <a:t>ideas.</a:t>
            </a:r>
          </a:p>
          <a:p>
            <a:endParaRPr lang="en-US" dirty="0" smtClean="0"/>
          </a:p>
          <a:p>
            <a:r>
              <a:rPr lang="en-US" dirty="0" smtClean="0"/>
              <a:t>However, both are likely to have a say in all the individual aspects and we will be working together most of the time, upon each aspect related to the project.</a:t>
            </a:r>
          </a:p>
          <a:p>
            <a:endParaRPr lang="en-US" dirty="0"/>
          </a:p>
          <a:p>
            <a:r>
              <a:rPr lang="en-US" dirty="0" smtClean="0"/>
              <a:t>We estimate to complete the project in a span of about </a:t>
            </a:r>
            <a:r>
              <a:rPr lang="en-US" dirty="0" smtClean="0"/>
              <a:t>three</a:t>
            </a:r>
            <a:r>
              <a:rPr lang="en-US" dirty="0" smtClean="0"/>
              <a:t> </a:t>
            </a:r>
            <a:r>
              <a:rPr lang="en-US" dirty="0" smtClean="0"/>
              <a:t>weeks.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the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is quite basic and conceptual leveled and cannot be taken in for industrial applications. </a:t>
            </a:r>
          </a:p>
          <a:p>
            <a:r>
              <a:rPr lang="en-US" dirty="0" smtClean="0"/>
              <a:t>It lacks closeness to real world entities.</a:t>
            </a:r>
          </a:p>
          <a:p>
            <a:r>
              <a:rPr lang="en-US" dirty="0" smtClean="0"/>
              <a:t>It does not incorporate the use of databases, which thus would not </a:t>
            </a:r>
            <a:r>
              <a:rPr lang="en-US" dirty="0" smtClean="0"/>
              <a:t>provide freedom to </a:t>
            </a:r>
            <a:r>
              <a:rPr lang="en-US" dirty="0" smtClean="0"/>
              <a:t>the </a:t>
            </a:r>
            <a:r>
              <a:rPr lang="en-US" dirty="0" smtClean="0"/>
              <a:t>user to store and manipulate data as an when needed.</a:t>
            </a:r>
          </a:p>
          <a:p>
            <a:r>
              <a:rPr lang="en-US" dirty="0" smtClean="0"/>
              <a:t>Also it does not provide with much options and functionalities that would be required at the operations level of a power house.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355</TotalTime>
  <Words>608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Berlin</vt:lpstr>
      <vt:lpstr>Power House Management System</vt:lpstr>
      <vt:lpstr>About the Project:</vt:lpstr>
      <vt:lpstr>The Working:</vt:lpstr>
      <vt:lpstr>The Working:</vt:lpstr>
      <vt:lpstr>The Flow of the Program:</vt:lpstr>
      <vt:lpstr>Modules to be used:</vt:lpstr>
      <vt:lpstr>Modules to be used:</vt:lpstr>
      <vt:lpstr>Work Distribution:</vt:lpstr>
      <vt:lpstr>Shortcomings of the program: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House Management System</dc:title>
  <dc:creator>Divit Vasu</dc:creator>
  <cp:lastModifiedBy>Divit Vasu</cp:lastModifiedBy>
  <cp:revision>30</cp:revision>
  <dcterms:created xsi:type="dcterms:W3CDTF">2016-10-13T13:48:14Z</dcterms:created>
  <dcterms:modified xsi:type="dcterms:W3CDTF">2016-10-14T18:07:14Z</dcterms:modified>
</cp:coreProperties>
</file>