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2F4B-87F1-06F7-2C93-48A84838F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42950"/>
            <a:ext cx="7772400" cy="4001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PIXELATED IMAGE AND CORRECT 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27D6E-1572-10B7-96BF-FE312030FE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38200" y="3943350"/>
            <a:ext cx="1905000" cy="5539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77227-257A-1304-093D-F5E2B3D5998F}"/>
              </a:ext>
            </a:extLst>
          </p:cNvPr>
          <p:cNvSpPr txBox="1"/>
          <p:nvPr/>
        </p:nvSpPr>
        <p:spPr>
          <a:xfrm>
            <a:off x="6553200" y="389718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Piyush Mali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E252-B24D-3BCB-5B40-39A04A1E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228850"/>
            <a:ext cx="3352800" cy="553998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THANK YOU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2048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1BE6B-A41B-DDCD-0146-6BBB05F992FE}"/>
              </a:ext>
            </a:extLst>
          </p:cNvPr>
          <p:cNvSpPr txBox="1"/>
          <p:nvPr/>
        </p:nvSpPr>
        <p:spPr>
          <a:xfrm>
            <a:off x="179628" y="935745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robust system that can detect pixelated/bad quality images and can make specific corrections wherever needed, which is suitable for both professional and personal use.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(Solution)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82C53-87EE-0FE3-39D9-022A1E61FE8B}"/>
              </a:ext>
            </a:extLst>
          </p:cNvPr>
          <p:cNvSpPr txBox="1"/>
          <p:nvPr/>
        </p:nvSpPr>
        <p:spPr>
          <a:xfrm>
            <a:off x="158292" y="896183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Pixelation in images occurs when low-resolution images are enlarged.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blocky and distorted visuals that degrade overall quality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challenge is to develop a robust algorithm that can automatically detect pixelation in images and then apply necessary corrections to enhance the image’s clarity and accuracy.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using various Correction 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Synthesis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Quality Assessment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Metrics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20487" cy="500649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F203C-BE0A-B085-81DF-8FF62D66D871}"/>
              </a:ext>
            </a:extLst>
          </p:cNvPr>
          <p:cNvSpPr txBox="1"/>
          <p:nvPr/>
        </p:nvSpPr>
        <p:spPr>
          <a:xfrm>
            <a:off x="228600" y="112395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Pixelation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of Pixelated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Versatility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2617B-7E83-11ED-ED26-C25DB22EBE17}"/>
              </a:ext>
            </a:extLst>
          </p:cNvPr>
          <p:cNvSpPr txBox="1"/>
          <p:nvPr/>
        </p:nvSpPr>
        <p:spPr>
          <a:xfrm>
            <a:off x="187866" y="1188648"/>
            <a:ext cx="7127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Input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Pixelation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Assessment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and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EB150-8B23-5B98-A2DD-B886FBF50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753108"/>
            <a:ext cx="3137915" cy="41625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82B52-FD17-737B-AF45-51FF1A9241FE}"/>
              </a:ext>
            </a:extLst>
          </p:cNvPr>
          <p:cNvSpPr txBox="1"/>
          <p:nvPr/>
        </p:nvSpPr>
        <p:spPr>
          <a:xfrm>
            <a:off x="179628" y="112395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(Programming Language)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3DCDA-78B8-53CB-2580-63E1A579D5E2}"/>
              </a:ext>
            </a:extLst>
          </p:cNvPr>
          <p:cNvSpPr txBox="1"/>
          <p:nvPr/>
        </p:nvSpPr>
        <p:spPr>
          <a:xfrm>
            <a:off x="228359" y="1679457"/>
            <a:ext cx="15376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Tenserflow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20487" cy="504624"/>
          </a:xfrm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55E63-9D46-8B6B-DA16-09375B24B26F}"/>
              </a:ext>
            </a:extLst>
          </p:cNvPr>
          <p:cNvSpPr txBox="1"/>
          <p:nvPr/>
        </p:nvSpPr>
        <p:spPr>
          <a:xfrm>
            <a:off x="228600" y="97155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Role: It is a solo project created for the completion of Intel Unnati Industrial Training Program.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Image Quality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algorithms to spot pixelation and blur in images and make them look better.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Techniques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methods to clear up pixelated images and sharpen blurry ones.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Advanced Tech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CNNs to make images even clearer and more detailed.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Results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how much better images look using tools like PSNR and SSIM.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Records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Write down details of how algorithms work and what they achieve.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Using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sure algorithms work with different images and can be used easily.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5D87C-7199-2662-207F-9A24E3EA019F}"/>
              </a:ext>
            </a:extLst>
          </p:cNvPr>
          <p:cNvSpPr txBox="1"/>
          <p:nvPr/>
        </p:nvSpPr>
        <p:spPr>
          <a:xfrm>
            <a:off x="207060" y="89535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detecting and correcting pixelated images is a crucial task that involves advanced techniques in image processing and machine learning. By following a systematic approach, we can effectively enhance the visual quality of images impacted by pixelation.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detecting and correcting pixelated images is not just about technical improvement but also about enhancing user satisfaction and enabling more effective utilization of images in various applications. By leveraging cutting-edge technologies and methodologies, we can continue to push the boundaries of image quality enhancement  beyond par in the digital 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433</Words>
  <Application>Microsoft Office PowerPoint</Application>
  <PresentationFormat>On-screen Show 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DETECT PIXELATED IMAGE AND CORRECT IT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contribution: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Parin Jain</cp:lastModifiedBy>
  <cp:revision>2</cp:revision>
  <dcterms:created xsi:type="dcterms:W3CDTF">2024-07-09T14:34:36Z</dcterms:created>
  <dcterms:modified xsi:type="dcterms:W3CDTF">2024-07-11T08:05:17Z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2024-07-09T00:00:00Z</vt:filetime>
  </property>
  <property fmtid="{D5CDD505-2E9C-101B-9397-08002B2CF9AE}" pid="5" name="Producer">
    <vt:lpwstr>Microsoft® PowerPoint® 2021</vt:lpwstr>
  </property>
</Properties>
</file>