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Cleaning-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1)Empty entries  are replaced with 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b)Few inputs like cleaning fee etc are converted into float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c)Excluding few listings with insufficient data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2)Feature Encoding- Text values such as room type, cancellation policy are converted into binary values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All of the above cleaning is done and converted into a single dataframe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3)Few algorithms like Lasso etc were run on the dataset where lasso performed the best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4)Mean absolute error was chosen as the metric as deals better with outliers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5)Tried to visualize the most important features which impacted the outcome and features like security deposit , location etc played a very crucial role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6)Lasso performed well as it has the property of built in feature selection,if there is group of highly correlated features-Lasso picks one of them and shrinks the others to 0, few insignificant coefficients become 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7)LARS- Doesnt perform well as it is an iterative refitting algorithm which is extremely sensitive to noise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90b23271a_2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90b23271a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analysis was done keeping the host’s perspective in mind and suggesting him what would be the appropriate price for a new listing.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 overlooking at the data for price prediction, one thing was clear that most of the features do not play a part in deciding the price for a listing.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initially, we omitted various features like country, city, and some features related to reviews and details of host as they were not in any form going to affect the price.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Next, we preprocessed the data and encoded it, exactly as we did in Analysis 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Then we visualized it using box and scatter plots, where we found more features which did not affect the price.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coming onto the interesting part, we train and test the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tested it for a number of linear models as you can see it on the screen and got the following MAEs (MAE because it is effective at a glance and it is less sensitive to outliers).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 the results were not very appealing.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 visualization we saw that there are a lot of features and there is no linear relationship for price variation.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we trained the data using ensemble algorithms such as Gradient Boosting Regressor and voila, we had our much effective price predictor!</a:t>
            </a:r>
            <a:endParaRPr/>
          </a:p>
        </p:txBody>
      </p:sp>
      <p:sp>
        <p:nvSpPr>
          <p:cNvPr id="120" name="Google Shape;120;g590b23271a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90b23271a_3_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90b23271a_3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590b23271a_3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conclude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were able to utilize pre processing effectively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learnt how to use regression algorithms effectively to handle large datasets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Application of various algorithms on the same dataset to solve a different problem.</a:t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2362200" y="2590800"/>
            <a:ext cx="6096000" cy="1009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2209800" y="3810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0151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2216525" y="1681025"/>
            <a:ext cx="60960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CMPE 25</a:t>
            </a:r>
            <a:r>
              <a:rPr lang="en-US"/>
              <a:t>5</a:t>
            </a:r>
            <a:b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/>
              <a:t>Data Mining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1: AirBnb Analytics</a:t>
            </a:r>
            <a:b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0" y="4684900"/>
            <a:ext cx="9144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Members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lang="en-US" sz="2240"/>
              <a:t>Neha Parakh                                    						</a:t>
            </a:r>
            <a:r>
              <a:rPr lang="en-US" sz="2240"/>
              <a:t>Divjyot Khanuja</a:t>
            </a:r>
            <a:endParaRPr sz="2240"/>
          </a:p>
          <a:p>
            <a:pPr indent="0" lvl="0" marL="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lang="en-US" sz="2240"/>
              <a:t>Yugeshwari Brahmankar              					 </a:t>
            </a:r>
            <a:r>
              <a:rPr lang="en-US" sz="2240"/>
              <a:t>Sunil Kumar Mummadi</a:t>
            </a:r>
            <a:endParaRPr sz="2240"/>
          </a:p>
          <a:p>
            <a:pPr indent="0" lvl="0" marL="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lang="en-US" sz="2240"/>
              <a:t>Vinit Kumar Singh</a:t>
            </a:r>
            <a:endParaRPr sz="2240"/>
          </a:p>
          <a:p>
            <a:pPr indent="0" lvl="0" marL="0" marR="0" rtl="0" algn="ctr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t/>
            </a:r>
            <a:endParaRPr sz="2240"/>
          </a:p>
          <a:p>
            <a:pPr indent="0" lvl="0" marL="0" marR="0" rtl="0" algn="ctr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t/>
            </a:r>
            <a:endParaRPr sz="2240"/>
          </a:p>
          <a:p>
            <a:pPr indent="0" lvl="0" marL="0" marR="0" rtl="0" algn="ctr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t/>
            </a:r>
            <a:endParaRPr sz="2240"/>
          </a:p>
          <a:p>
            <a:pPr indent="0" lvl="0" marL="0" marR="0" rtl="0" algn="ctr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t/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t/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1051225" y="518750"/>
            <a:ext cx="5025000" cy="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3600" u="sng">
                <a:solidFill>
                  <a:schemeClr val="lt1"/>
                </a:solidFill>
              </a:rPr>
              <a:t>Dataset  </a:t>
            </a:r>
            <a:endParaRPr sz="3600" u="sng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600" u="sng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Char char="❏"/>
            </a:pPr>
            <a:r>
              <a:rPr lang="en-US" sz="2400">
                <a:solidFill>
                  <a:schemeClr val="lt1"/>
                </a:solidFill>
              </a:rPr>
              <a:t>Listing Details (161)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❏"/>
            </a:pPr>
            <a:r>
              <a:rPr lang="en-US" sz="2400">
                <a:solidFill>
                  <a:schemeClr val="lt1"/>
                </a:solidFill>
              </a:rPr>
              <a:t>Listing Summary (6.77 Mb)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 sz="2400">
                <a:solidFill>
                  <a:schemeClr val="lt1"/>
                </a:solidFill>
              </a:rPr>
              <a:t>Calendar Details(</a:t>
            </a:r>
            <a:r>
              <a:rPr lang="en-US" sz="2400"/>
              <a:t>380 Mb)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❏"/>
            </a:pPr>
            <a:r>
              <a:rPr lang="en-US" sz="2400">
                <a:solidFill>
                  <a:schemeClr val="lt1"/>
                </a:solidFill>
              </a:rPr>
              <a:t>Neighborhood  (4Kb)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4650" y="376700"/>
            <a:ext cx="2158475" cy="6745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901050" y="3596900"/>
            <a:ext cx="73419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6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Problems Addressed </a:t>
            </a:r>
            <a:endParaRPr b="0" i="0" sz="3600" u="sng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1051225" y="4621300"/>
            <a:ext cx="68079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❏"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Where to invest in property to get more profit?</a:t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❏"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price to have for new property listing?</a:t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❏"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to plan a trip to get the deal in Price?</a:t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1051225" y="193150"/>
            <a:ext cx="50250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3600" u="sng">
                <a:solidFill>
                  <a:schemeClr val="lt1"/>
                </a:solidFill>
              </a:rPr>
              <a:t>Solution</a:t>
            </a:r>
            <a:r>
              <a:rPr lang="en-US" sz="3600">
                <a:solidFill>
                  <a:schemeClr val="lt1"/>
                </a:solidFill>
              </a:rPr>
              <a:t>  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1051225" y="3429000"/>
            <a:ext cx="73419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1051225" y="4285500"/>
            <a:ext cx="68079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225" y="1122525"/>
            <a:ext cx="6557651" cy="520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5100" y="251325"/>
            <a:ext cx="2065150" cy="64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396875" y="349250"/>
            <a:ext cx="3841800" cy="56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556925" y="420475"/>
            <a:ext cx="3596100" cy="53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Where To Invest?</a:t>
            </a:r>
            <a:endParaRPr sz="3000" u="sng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 sz="30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Encoding</a:t>
            </a:r>
            <a:endParaRPr sz="30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Calculate Error values</a:t>
            </a:r>
            <a:endParaRPr sz="30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Mean absolute error</a:t>
            </a:r>
            <a:endParaRPr sz="30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050" y="1305450"/>
            <a:ext cx="4153575" cy="34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4650" y="376700"/>
            <a:ext cx="2158475" cy="6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0" y="281213"/>
            <a:ext cx="5610900" cy="8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/>
              <a:t>Average Price Predictor</a:t>
            </a:r>
            <a:endParaRPr sz="3600" u="sng"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Data Preprocessing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Encoding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Visualization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Feature Selection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Comparison of models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Linear vs Ensemble</a:t>
            </a:r>
            <a:endParaRPr sz="2400"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450" y="1699350"/>
            <a:ext cx="4686300" cy="31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4650" y="376700"/>
            <a:ext cx="2158475" cy="6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0" y="-69600"/>
            <a:ext cx="433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3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of Result</a:t>
            </a:r>
            <a:endParaRPr b="0" i="0" sz="36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7050" y="3838800"/>
            <a:ext cx="4419600" cy="301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66800"/>
            <a:ext cx="3787505" cy="26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2305" y="1066800"/>
            <a:ext cx="4797339" cy="26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84800" y="164650"/>
            <a:ext cx="2158475" cy="6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457200" y="2622813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4650" y="376700"/>
            <a:ext cx="2158475" cy="6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800900" y="643025"/>
            <a:ext cx="3237000" cy="11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Difficulties </a:t>
            </a:r>
            <a:endParaRPr b="0" i="0" sz="3000" u="sng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800900" y="1381425"/>
            <a:ext cx="8076000" cy="17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❏"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Very large dataset </a:t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❏"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Lot of effort in preprocessing the data </a:t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❏"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Selection of algorithm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800900" y="2636425"/>
            <a:ext cx="80760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Things that worked well</a:t>
            </a:r>
            <a:r>
              <a:rPr b="0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❏"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Effective use of data with various pre processing techniques</a:t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of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various linear models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800900" y="4300550"/>
            <a:ext cx="73419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Things that did not work well</a:t>
            </a:r>
            <a:r>
              <a:rPr b="0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887650" y="5005775"/>
            <a:ext cx="67245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❏"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Sentimental analysis to predict the area to invest in property.</a:t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4650" y="376700"/>
            <a:ext cx="2158475" cy="6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2">
      <a:dk1>
        <a:srgbClr val="FFFFFF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