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1" r:id="rId1"/>
  </p:sldMasterIdLst>
  <p:notesMasterIdLst>
    <p:notesMasterId r:id="rId26"/>
  </p:notesMasterIdLst>
  <p:sldIdLst>
    <p:sldId id="256" r:id="rId2"/>
    <p:sldId id="257" r:id="rId3"/>
    <p:sldId id="279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76" r:id="rId13"/>
    <p:sldId id="266" r:id="rId14"/>
    <p:sldId id="267" r:id="rId15"/>
    <p:sldId id="277" r:id="rId16"/>
    <p:sldId id="268" r:id="rId17"/>
    <p:sldId id="269" r:id="rId18"/>
    <p:sldId id="278" r:id="rId19"/>
    <p:sldId id="270" r:id="rId20"/>
    <p:sldId id="271" r:id="rId21"/>
    <p:sldId id="273" r:id="rId22"/>
    <p:sldId id="272" r:id="rId23"/>
    <p:sldId id="274" r:id="rId24"/>
    <p:sldId id="275" r:id="rId25"/>
  </p:sldIdLst>
  <p:sldSz cx="9144000" cy="5143500" type="screen16x9"/>
  <p:notesSz cx="6858000" cy="9144000"/>
  <p:embeddedFontLst>
    <p:embeddedFont>
      <p:font typeface="Average" panose="02000503040000020003" pitchFamily="2" charset="77"/>
      <p:regular r:id="rId27"/>
    </p:embeddedFont>
    <p:embeddedFont>
      <p:font typeface="Titillium Web" pitchFamily="2" charset="77"/>
      <p:regular r:id="rId28"/>
      <p:bold r:id="rId29"/>
      <p:italic r:id="rId30"/>
      <p:boldItalic r:id="rId31"/>
    </p:embeddedFont>
    <p:embeddedFont>
      <p:font typeface="Titillium Web ExtraLight" pitchFamily="2" charset="77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57"/>
    <p:restoredTop sz="94704"/>
  </p:normalViewPr>
  <p:slideViewPr>
    <p:cSldViewPr snapToGrid="0" snapToObjects="1">
      <p:cViewPr varScale="1">
        <p:scale>
          <a:sx n="120" d="100"/>
          <a:sy n="120" d="100"/>
        </p:scale>
        <p:origin x="936" y="1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7" name="Google Shape;77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Google Shape;83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0" name="Google Shape;84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50" name="Google Shape;850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50" name="Google Shape;850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612260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56" name="Google Shape;856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2" name="Google Shape;862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50" name="Google Shape;850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58524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g5aea4b5917_2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8" name="Google Shape;868;g5aea4b5917_2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5aea4b5917_1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74" name="Google Shape;874;g5aea4b5917_1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50" name="Google Shape;850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34078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g5af098e877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3" name="Google Shape;893;g5af098e877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83" name="Google Shape;78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Google Shape;900;g5aea4b5917_2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1" name="Google Shape;901;g5aea4b5917_2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Google Shape;916;g5af04dc084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7" name="Google Shape;917;g5af04dc084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Google Shape;908;g5aea4b5917_2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9" name="Google Shape;909;g5aea4b5917_2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Google Shape;925;g5af04dc084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6" name="Google Shape;926;g5af04dc084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Google Shape;932;g5aea4b5917_1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3" name="Google Shape;933;g5aea4b5917_1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83" name="Google Shape;78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522269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g5af02f922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89" name="Google Shape;789;g5af02f922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g5aea4b5917_1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96" name="Google Shape;796;g5aea4b5917_1_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g5aea4b5917_1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06" name="Google Shape;806;g5aea4b5917_1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Google Shape;815;g5af04dc084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16" name="Google Shape;816;g5af04dc084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g5af02f9224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26" name="Google Shape;826;g5af02f9224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33" name="Google Shape;83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696525" y="817291"/>
            <a:ext cx="7729200" cy="20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28550" y="2196764"/>
            <a:ext cx="9094048" cy="2946825"/>
            <a:chOff x="28544" y="3514688"/>
            <a:chExt cx="9094048" cy="1628800"/>
          </a:xfrm>
        </p:grpSpPr>
        <p:sp>
          <p:nvSpPr>
            <p:cNvPr id="13" name="Google Shape;13;p2"/>
            <p:cNvSpPr/>
            <p:nvPr/>
          </p:nvSpPr>
          <p:spPr>
            <a:xfrm>
              <a:off x="300032" y="4491616"/>
              <a:ext cx="228608" cy="651872"/>
            </a:xfrm>
            <a:custGeom>
              <a:avLst/>
              <a:gdLst/>
              <a:ahLst/>
              <a:cxnLst/>
              <a:rect l="l" t="t" r="r" b="b"/>
              <a:pathLst>
                <a:path w="7144" h="20371" extrusionOk="0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28544" y="4220160"/>
              <a:ext cx="228640" cy="923328"/>
            </a:xfrm>
            <a:custGeom>
              <a:avLst/>
              <a:gdLst/>
              <a:ahLst/>
              <a:cxnLst/>
              <a:rect l="l" t="t" r="r" b="b"/>
              <a:pathLst>
                <a:path w="7145" h="28854" extrusionOk="0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76832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53664" y="4120128"/>
              <a:ext cx="230400" cy="1023360"/>
            </a:xfrm>
            <a:custGeom>
              <a:avLst/>
              <a:gdLst/>
              <a:ahLst/>
              <a:cxnLst/>
              <a:rect l="l" t="t" r="r" b="b"/>
              <a:pathLst>
                <a:path w="7200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130496" y="4627328"/>
              <a:ext cx="230400" cy="516160"/>
            </a:xfrm>
            <a:custGeom>
              <a:avLst/>
              <a:gdLst/>
              <a:ahLst/>
              <a:cxnLst/>
              <a:rect l="l" t="t" r="r" b="b"/>
              <a:pathLst>
                <a:path w="7200" h="16130" extrusionOk="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409088" y="3821888"/>
              <a:ext cx="228640" cy="1321600"/>
            </a:xfrm>
            <a:custGeom>
              <a:avLst/>
              <a:gdLst/>
              <a:ahLst/>
              <a:cxnLst/>
              <a:rect l="l" t="t" r="r" b="b"/>
              <a:pathLst>
                <a:path w="7145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685920" y="4175488"/>
              <a:ext cx="230400" cy="968000"/>
            </a:xfrm>
            <a:custGeom>
              <a:avLst/>
              <a:gdLst/>
              <a:ahLst/>
              <a:cxnLst/>
              <a:rect l="l" t="t" r="r" b="b"/>
              <a:pathLst>
                <a:path w="7200" h="30250" extrusionOk="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96272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2239552" y="4355872"/>
              <a:ext cx="230400" cy="787616"/>
            </a:xfrm>
            <a:custGeom>
              <a:avLst/>
              <a:gdLst/>
              <a:ahLst/>
              <a:cxnLst/>
              <a:rect l="l" t="t" r="r" b="b"/>
              <a:pathLst>
                <a:path w="7200" h="24613" extrusionOk="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25163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2794976" y="4175488"/>
              <a:ext cx="228640" cy="968000"/>
            </a:xfrm>
            <a:custGeom>
              <a:avLst/>
              <a:gdLst/>
              <a:ahLst/>
              <a:cxnLst/>
              <a:rect l="l" t="t" r="r" b="b"/>
              <a:pathLst>
                <a:path w="7145" h="30250" extrusionOk="0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071808" y="3659360"/>
              <a:ext cx="230400" cy="1484128"/>
            </a:xfrm>
            <a:custGeom>
              <a:avLst/>
              <a:gdLst/>
              <a:ahLst/>
              <a:cxnLst/>
              <a:rect l="l" t="t" r="r" b="b"/>
              <a:pathLst>
                <a:path w="7200" h="46379" extrusionOk="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3348608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3625440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3904032" y="4491616"/>
              <a:ext cx="228640" cy="651872"/>
            </a:xfrm>
            <a:custGeom>
              <a:avLst/>
              <a:gdLst/>
              <a:ahLst/>
              <a:cxnLst/>
              <a:rect l="l" t="t" r="r" b="b"/>
              <a:pathLst>
                <a:path w="7145" h="20371" extrusionOk="0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4180864" y="4284448"/>
              <a:ext cx="230432" cy="859040"/>
            </a:xfrm>
            <a:custGeom>
              <a:avLst/>
              <a:gdLst/>
              <a:ahLst/>
              <a:cxnLst/>
              <a:rect l="l" t="t" r="r" b="b"/>
              <a:pathLst>
                <a:path w="7201" h="26845" extrusionOk="0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4457696" y="4004032"/>
              <a:ext cx="230400" cy="1139456"/>
            </a:xfrm>
            <a:custGeom>
              <a:avLst/>
              <a:gdLst/>
              <a:ahLst/>
              <a:cxnLst/>
              <a:rect l="l" t="t" r="r" b="b"/>
              <a:pathLst>
                <a:path w="7200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4734496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50113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5289920" y="3939744"/>
              <a:ext cx="228640" cy="1203744"/>
            </a:xfrm>
            <a:custGeom>
              <a:avLst/>
              <a:gdLst/>
              <a:ahLst/>
              <a:cxnLst/>
              <a:rect l="l" t="t" r="r" b="b"/>
              <a:pathLst>
                <a:path w="7145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566752" y="3704000"/>
              <a:ext cx="230432" cy="1439488"/>
            </a:xfrm>
            <a:custGeom>
              <a:avLst/>
              <a:gdLst/>
              <a:ahLst/>
              <a:cxnLst/>
              <a:rect l="l" t="t" r="r" b="b"/>
              <a:pathLst>
                <a:path w="7201" h="44984" extrusionOk="0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8435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6120384" y="4329088"/>
              <a:ext cx="230432" cy="814400"/>
            </a:xfrm>
            <a:custGeom>
              <a:avLst/>
              <a:gdLst/>
              <a:ahLst/>
              <a:cxnLst/>
              <a:rect l="l" t="t" r="r" b="b"/>
              <a:pathLst>
                <a:path w="7201" h="25450" extrusionOk="0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6399008" y="4120128"/>
              <a:ext cx="228608" cy="1023360"/>
            </a:xfrm>
            <a:custGeom>
              <a:avLst/>
              <a:gdLst/>
              <a:ahLst/>
              <a:cxnLst/>
              <a:rect l="l" t="t" r="r" b="b"/>
              <a:pathLst>
                <a:path w="7144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6675808" y="4538048"/>
              <a:ext cx="230432" cy="605440"/>
            </a:xfrm>
            <a:custGeom>
              <a:avLst/>
              <a:gdLst/>
              <a:ahLst/>
              <a:cxnLst/>
              <a:rect l="l" t="t" r="r" b="b"/>
              <a:pathLst>
                <a:path w="7201" h="18920" extrusionOk="0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695264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7229472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7506272" y="3768288"/>
              <a:ext cx="230432" cy="1375200"/>
            </a:xfrm>
            <a:custGeom>
              <a:avLst/>
              <a:gdLst/>
              <a:ahLst/>
              <a:cxnLst/>
              <a:rect l="l" t="t" r="r" b="b"/>
              <a:pathLst>
                <a:path w="7201" h="42975" extrusionOk="0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7784896" y="4004032"/>
              <a:ext cx="228608" cy="1139456"/>
            </a:xfrm>
            <a:custGeom>
              <a:avLst/>
              <a:gdLst/>
              <a:ahLst/>
              <a:cxnLst/>
              <a:rect l="l" t="t" r="r" b="b"/>
              <a:pathLst>
                <a:path w="7144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8061696" y="3596864"/>
              <a:ext cx="230432" cy="1546624"/>
            </a:xfrm>
            <a:custGeom>
              <a:avLst/>
              <a:gdLst/>
              <a:ahLst/>
              <a:cxnLst/>
              <a:rect l="l" t="t" r="r" b="b"/>
              <a:pathLst>
                <a:path w="7201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3385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615360" y="3939744"/>
              <a:ext cx="230400" cy="1203744"/>
            </a:xfrm>
            <a:custGeom>
              <a:avLst/>
              <a:gdLst/>
              <a:ahLst/>
              <a:cxnLst/>
              <a:rect l="l" t="t" r="r" b="b"/>
              <a:pathLst>
                <a:path w="7200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893952" y="3596864"/>
              <a:ext cx="228640" cy="1546624"/>
            </a:xfrm>
            <a:custGeom>
              <a:avLst/>
              <a:gdLst/>
              <a:ahLst/>
              <a:cxnLst/>
              <a:rect l="l" t="t" r="r" b="b"/>
              <a:pathLst>
                <a:path w="7145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6" name="Google Shape;46;p2"/>
          <p:cNvGrpSpPr/>
          <p:nvPr/>
        </p:nvGrpSpPr>
        <p:grpSpPr>
          <a:xfrm>
            <a:off x="28550" y="3359978"/>
            <a:ext cx="9094048" cy="1783611"/>
            <a:chOff x="28544" y="4157632"/>
            <a:chExt cx="9094048" cy="985856"/>
          </a:xfrm>
        </p:grpSpPr>
        <p:sp>
          <p:nvSpPr>
            <p:cNvPr id="47" name="Google Shape;47;p2"/>
            <p:cNvSpPr/>
            <p:nvPr/>
          </p:nvSpPr>
          <p:spPr>
            <a:xfrm>
              <a:off x="435744" y="4782720"/>
              <a:ext cx="92896" cy="360768"/>
            </a:xfrm>
            <a:custGeom>
              <a:avLst/>
              <a:gdLst/>
              <a:ahLst/>
              <a:cxnLst/>
              <a:rect l="l" t="t" r="r" b="b"/>
              <a:pathLst>
                <a:path w="2903" h="11274" extrusionOk="0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300032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164288" y="4571968"/>
              <a:ext cx="92896" cy="571520"/>
            </a:xfrm>
            <a:custGeom>
              <a:avLst/>
              <a:gdLst/>
              <a:ahLst/>
              <a:cxnLst/>
              <a:rect l="l" t="t" r="r" b="b"/>
              <a:pathLst>
                <a:path w="2903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8544" y="4739840"/>
              <a:ext cx="92928" cy="403648"/>
            </a:xfrm>
            <a:custGeom>
              <a:avLst/>
              <a:gdLst/>
              <a:ahLst/>
              <a:cxnLst/>
              <a:rect l="l" t="t" r="r" b="b"/>
              <a:pathLst>
                <a:path w="2904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71257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576832" y="4752352"/>
              <a:ext cx="94688" cy="391136"/>
            </a:xfrm>
            <a:custGeom>
              <a:avLst/>
              <a:gdLst/>
              <a:ahLst/>
              <a:cxnLst/>
              <a:rect l="l" t="t" r="r" b="b"/>
              <a:pathLst>
                <a:path w="2959" h="12223" extrusionOk="0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989408" y="4386240"/>
              <a:ext cx="94656" cy="757248"/>
            </a:xfrm>
            <a:custGeom>
              <a:avLst/>
              <a:gdLst/>
              <a:ahLst/>
              <a:cxnLst/>
              <a:rect l="l" t="t" r="r" b="b"/>
              <a:pathLst>
                <a:path w="2958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853664" y="4500544"/>
              <a:ext cx="94688" cy="642944"/>
            </a:xfrm>
            <a:custGeom>
              <a:avLst/>
              <a:gdLst/>
              <a:ahLst/>
              <a:cxnLst/>
              <a:rect l="l" t="t" r="r" b="b"/>
              <a:pathLst>
                <a:path w="2959" h="20092" extrusionOk="0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1266208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1130496" y="4518400"/>
              <a:ext cx="94688" cy="625088"/>
            </a:xfrm>
            <a:custGeom>
              <a:avLst/>
              <a:gdLst/>
              <a:ahLst/>
              <a:cxnLst/>
              <a:rect l="l" t="t" r="r" b="b"/>
              <a:pathLst>
                <a:path w="2959" h="19534" extrusionOk="0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15430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14072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1821632" y="4457664"/>
              <a:ext cx="92896" cy="685824"/>
            </a:xfrm>
            <a:custGeom>
              <a:avLst/>
              <a:gdLst/>
              <a:ahLst/>
              <a:cxnLst/>
              <a:rect l="l" t="t" r="r" b="b"/>
              <a:pathLst>
                <a:path w="2903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1685920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2098464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196272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2375296" y="4711264"/>
              <a:ext cx="94656" cy="432224"/>
            </a:xfrm>
            <a:custGeom>
              <a:avLst/>
              <a:gdLst/>
              <a:ahLst/>
              <a:cxnLst/>
              <a:rect l="l" t="t" r="r" b="b"/>
              <a:pathLst>
                <a:path w="2958" h="13507" extrusionOk="0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2239552" y="4536256"/>
              <a:ext cx="94688" cy="607232"/>
            </a:xfrm>
            <a:custGeom>
              <a:avLst/>
              <a:gdLst/>
              <a:ahLst/>
              <a:cxnLst/>
              <a:rect l="l" t="t" r="r" b="b"/>
              <a:pathLst>
                <a:path w="2959" h="18976" extrusionOk="0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2652096" y="4704128"/>
              <a:ext cx="94688" cy="439360"/>
            </a:xfrm>
            <a:custGeom>
              <a:avLst/>
              <a:gdLst/>
              <a:ahLst/>
              <a:cxnLst/>
              <a:rect l="l" t="t" r="r" b="b"/>
              <a:pathLst>
                <a:path w="2959" h="13730" extrusionOk="0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2516384" y="4764864"/>
              <a:ext cx="94688" cy="378624"/>
            </a:xfrm>
            <a:custGeom>
              <a:avLst/>
              <a:gdLst/>
              <a:ahLst/>
              <a:cxnLst/>
              <a:rect l="l" t="t" r="r" b="b"/>
              <a:pathLst>
                <a:path w="2959" h="11832" extrusionOk="0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2930720" y="4421952"/>
              <a:ext cx="92896" cy="721536"/>
            </a:xfrm>
            <a:custGeom>
              <a:avLst/>
              <a:gdLst/>
              <a:ahLst/>
              <a:cxnLst/>
              <a:rect l="l" t="t" r="r" b="b"/>
              <a:pathLst>
                <a:path w="2903" h="22548" extrusionOk="0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2794976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320752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30718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3484352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33486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3761184" y="4739840"/>
              <a:ext cx="94656" cy="403648"/>
            </a:xfrm>
            <a:custGeom>
              <a:avLst/>
              <a:gdLst/>
              <a:ahLst/>
              <a:cxnLst/>
              <a:rect l="l" t="t" r="r" b="b"/>
              <a:pathLst>
                <a:path w="2958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362544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4037984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3902272" y="4836288"/>
              <a:ext cx="94656" cy="307200"/>
            </a:xfrm>
            <a:custGeom>
              <a:avLst/>
              <a:gdLst/>
              <a:ahLst/>
              <a:cxnLst/>
              <a:rect l="l" t="t" r="r" b="b"/>
              <a:pathLst>
                <a:path w="2958" h="9600" extrusionOk="0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4316608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418086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4593408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4457696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487024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4734496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5147072" y="4157632"/>
              <a:ext cx="94656" cy="985856"/>
            </a:xfrm>
            <a:custGeom>
              <a:avLst/>
              <a:gdLst/>
              <a:ahLst/>
              <a:cxnLst/>
              <a:rect l="l" t="t" r="r" b="b"/>
              <a:pathLst>
                <a:path w="2958" h="30808" extrusionOk="0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5011328" y="4229088"/>
              <a:ext cx="94688" cy="914400"/>
            </a:xfrm>
            <a:custGeom>
              <a:avLst/>
              <a:gdLst/>
              <a:ahLst/>
              <a:cxnLst/>
              <a:rect l="l" t="t" r="r" b="b"/>
              <a:pathLst>
                <a:path w="2959" h="28575" extrusionOk="0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5425664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5289920" y="4277280"/>
              <a:ext cx="94688" cy="866208"/>
            </a:xfrm>
            <a:custGeom>
              <a:avLst/>
              <a:gdLst/>
              <a:ahLst/>
              <a:cxnLst/>
              <a:rect l="l" t="t" r="r" b="b"/>
              <a:pathLst>
                <a:path w="2959" h="27069" extrusionOk="0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57024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5566752" y="4416608"/>
              <a:ext cx="94688" cy="726880"/>
            </a:xfrm>
            <a:custGeom>
              <a:avLst/>
              <a:gdLst/>
              <a:ahLst/>
              <a:cxnLst/>
              <a:rect l="l" t="t" r="r" b="b"/>
              <a:pathLst>
                <a:path w="2959" h="22715" extrusionOk="0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597929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5843584" y="4813088"/>
              <a:ext cx="94688" cy="330400"/>
            </a:xfrm>
            <a:custGeom>
              <a:avLst/>
              <a:gdLst/>
              <a:ahLst/>
              <a:cxnLst/>
              <a:rect l="l" t="t" r="r" b="b"/>
              <a:pathLst>
                <a:path w="2959" h="10325" extrusionOk="0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6256128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6120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6534720" y="4505888"/>
              <a:ext cx="92896" cy="637600"/>
            </a:xfrm>
            <a:custGeom>
              <a:avLst/>
              <a:gdLst/>
              <a:ahLst/>
              <a:cxnLst/>
              <a:rect l="l" t="t" r="r" b="b"/>
              <a:pathLst>
                <a:path w="2903" h="19925" extrusionOk="0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6399008" y="4739840"/>
              <a:ext cx="92896" cy="403648"/>
            </a:xfrm>
            <a:custGeom>
              <a:avLst/>
              <a:gdLst/>
              <a:ahLst/>
              <a:cxnLst/>
              <a:rect l="l" t="t" r="r" b="b"/>
              <a:pathLst>
                <a:path w="2903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6811552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6675808" y="4614848"/>
              <a:ext cx="94688" cy="528640"/>
            </a:xfrm>
            <a:custGeom>
              <a:avLst/>
              <a:gdLst/>
              <a:ahLst/>
              <a:cxnLst/>
              <a:rect l="l" t="t" r="r" b="b"/>
              <a:pathLst>
                <a:path w="2959" h="16520" extrusionOk="0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7088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6952640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73651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7229472" y="4825568"/>
              <a:ext cx="94688" cy="317920"/>
            </a:xfrm>
            <a:custGeom>
              <a:avLst/>
              <a:gdLst/>
              <a:ahLst/>
              <a:cxnLst/>
              <a:rect l="l" t="t" r="r" b="b"/>
              <a:pathLst>
                <a:path w="2959" h="9935" extrusionOk="0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7643808" y="4632704"/>
              <a:ext cx="92896" cy="510784"/>
            </a:xfrm>
            <a:custGeom>
              <a:avLst/>
              <a:gdLst/>
              <a:ahLst/>
              <a:cxnLst/>
              <a:rect l="l" t="t" r="r" b="b"/>
              <a:pathLst>
                <a:path w="2903" h="15962" extrusionOk="0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7506272" y="4963104"/>
              <a:ext cx="94688" cy="180384"/>
            </a:xfrm>
            <a:custGeom>
              <a:avLst/>
              <a:gdLst/>
              <a:ahLst/>
              <a:cxnLst/>
              <a:rect l="l" t="t" r="r" b="b"/>
              <a:pathLst>
                <a:path w="2959" h="5637" extrusionOk="0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7920608" y="4909504"/>
              <a:ext cx="94688" cy="233984"/>
            </a:xfrm>
            <a:custGeom>
              <a:avLst/>
              <a:gdLst/>
              <a:ahLst/>
              <a:cxnLst/>
              <a:rect l="l" t="t" r="r" b="b"/>
              <a:pathLst>
                <a:path w="2959" h="7312" extrusionOk="0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77848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81974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80616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8474272" y="4721984"/>
              <a:ext cx="94656" cy="421504"/>
            </a:xfrm>
            <a:custGeom>
              <a:avLst/>
              <a:gdLst/>
              <a:ahLst/>
              <a:cxnLst/>
              <a:rect l="l" t="t" r="r" b="b"/>
              <a:pathLst>
                <a:path w="2958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8338528" y="4488032"/>
              <a:ext cx="94688" cy="655456"/>
            </a:xfrm>
            <a:custGeom>
              <a:avLst/>
              <a:gdLst/>
              <a:ahLst/>
              <a:cxnLst/>
              <a:rect l="l" t="t" r="r" b="b"/>
              <a:pathLst>
                <a:path w="2959" h="20483" extrusionOk="0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8751072" y="4409440"/>
              <a:ext cx="94688" cy="734048"/>
            </a:xfrm>
            <a:custGeom>
              <a:avLst/>
              <a:gdLst/>
              <a:ahLst/>
              <a:cxnLst/>
              <a:rect l="l" t="t" r="r" b="b"/>
              <a:pathLst>
                <a:path w="2959" h="22939" extrusionOk="0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8615360" y="4295168"/>
              <a:ext cx="94688" cy="848320"/>
            </a:xfrm>
            <a:custGeom>
              <a:avLst/>
              <a:gdLst/>
              <a:ahLst/>
              <a:cxnLst/>
              <a:rect l="l" t="t" r="r" b="b"/>
              <a:pathLst>
                <a:path w="2959" h="26510" extrusionOk="0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9029696" y="4409440"/>
              <a:ext cx="92896" cy="734048"/>
            </a:xfrm>
            <a:custGeom>
              <a:avLst/>
              <a:gdLst/>
              <a:ahLst/>
              <a:cxnLst/>
              <a:rect l="l" t="t" r="r" b="b"/>
              <a:pathLst>
                <a:path w="2903" h="22939" extrusionOk="0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8893952" y="4180864"/>
              <a:ext cx="92896" cy="962624"/>
            </a:xfrm>
            <a:custGeom>
              <a:avLst/>
              <a:gdLst/>
              <a:ahLst/>
              <a:cxnLst/>
              <a:rect l="l" t="t" r="r" b="b"/>
              <a:pathLst>
                <a:path w="2903" h="30082" extrusionOk="0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3" name="Google Shape;113;p2"/>
          <p:cNvSpPr/>
          <p:nvPr/>
        </p:nvSpPr>
        <p:spPr>
          <a:xfrm>
            <a:off x="0" y="2229988"/>
            <a:ext cx="9144000" cy="1293056"/>
          </a:xfrm>
          <a:custGeom>
            <a:avLst/>
            <a:gdLst/>
            <a:ahLst/>
            <a:cxnLst/>
            <a:rect l="l" t="t" r="r" b="b"/>
            <a:pathLst>
              <a:path w="285750" h="40408" extrusionOk="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490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no graph">
  <p:cSld name="TITLE_ONLY_1"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11"/>
          <p:cNvSpPr/>
          <p:nvPr/>
        </p:nvSpPr>
        <p:spPr>
          <a:xfrm>
            <a:off x="-25" y="-11875"/>
            <a:ext cx="9144000" cy="823200"/>
          </a:xfrm>
          <a:prstGeom prst="rect">
            <a:avLst/>
          </a:prstGeom>
          <a:solidFill>
            <a:srgbClr val="00041C">
              <a:alpha val="1843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9" name="Google Shape;559;p11"/>
          <p:cNvSpPr txBox="1">
            <a:spLocks noGrp="1"/>
          </p:cNvSpPr>
          <p:nvPr>
            <p:ph type="title"/>
          </p:nvPr>
        </p:nvSpPr>
        <p:spPr>
          <a:xfrm>
            <a:off x="739675" y="-1"/>
            <a:ext cx="7686000" cy="7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60" name="Google Shape;560;p11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12"/>
          <p:cNvSpPr/>
          <p:nvPr/>
        </p:nvSpPr>
        <p:spPr>
          <a:xfrm>
            <a:off x="-25" y="0"/>
            <a:ext cx="9144000" cy="1088700"/>
          </a:xfrm>
          <a:prstGeom prst="rect">
            <a:avLst/>
          </a:prstGeom>
          <a:solidFill>
            <a:srgbClr val="00041C">
              <a:alpha val="1843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63" name="Google Shape;563;p12"/>
          <p:cNvGrpSpPr/>
          <p:nvPr/>
        </p:nvGrpSpPr>
        <p:grpSpPr>
          <a:xfrm>
            <a:off x="28550" y="3850565"/>
            <a:ext cx="9094048" cy="1293104"/>
            <a:chOff x="28544" y="3514688"/>
            <a:chExt cx="9094048" cy="1628800"/>
          </a:xfrm>
        </p:grpSpPr>
        <p:sp>
          <p:nvSpPr>
            <p:cNvPr id="564" name="Google Shape;564;p12"/>
            <p:cNvSpPr/>
            <p:nvPr/>
          </p:nvSpPr>
          <p:spPr>
            <a:xfrm>
              <a:off x="300032" y="4491616"/>
              <a:ext cx="228608" cy="651872"/>
            </a:xfrm>
            <a:custGeom>
              <a:avLst/>
              <a:gdLst/>
              <a:ahLst/>
              <a:cxnLst/>
              <a:rect l="l" t="t" r="r" b="b"/>
              <a:pathLst>
                <a:path w="7144" h="20371" extrusionOk="0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5" name="Google Shape;565;p12"/>
            <p:cNvSpPr/>
            <p:nvPr/>
          </p:nvSpPr>
          <p:spPr>
            <a:xfrm>
              <a:off x="28544" y="4220160"/>
              <a:ext cx="228640" cy="923328"/>
            </a:xfrm>
            <a:custGeom>
              <a:avLst/>
              <a:gdLst/>
              <a:ahLst/>
              <a:cxnLst/>
              <a:rect l="l" t="t" r="r" b="b"/>
              <a:pathLst>
                <a:path w="7145" h="28854" extrusionOk="0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6" name="Google Shape;566;p12"/>
            <p:cNvSpPr/>
            <p:nvPr/>
          </p:nvSpPr>
          <p:spPr>
            <a:xfrm>
              <a:off x="576832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7" name="Google Shape;567;p12"/>
            <p:cNvSpPr/>
            <p:nvPr/>
          </p:nvSpPr>
          <p:spPr>
            <a:xfrm>
              <a:off x="853664" y="4120128"/>
              <a:ext cx="230400" cy="1023360"/>
            </a:xfrm>
            <a:custGeom>
              <a:avLst/>
              <a:gdLst/>
              <a:ahLst/>
              <a:cxnLst/>
              <a:rect l="l" t="t" r="r" b="b"/>
              <a:pathLst>
                <a:path w="7200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8" name="Google Shape;568;p12"/>
            <p:cNvSpPr/>
            <p:nvPr/>
          </p:nvSpPr>
          <p:spPr>
            <a:xfrm>
              <a:off x="1130496" y="4627328"/>
              <a:ext cx="230400" cy="516160"/>
            </a:xfrm>
            <a:custGeom>
              <a:avLst/>
              <a:gdLst/>
              <a:ahLst/>
              <a:cxnLst/>
              <a:rect l="l" t="t" r="r" b="b"/>
              <a:pathLst>
                <a:path w="7200" h="16130" extrusionOk="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9" name="Google Shape;569;p12"/>
            <p:cNvSpPr/>
            <p:nvPr/>
          </p:nvSpPr>
          <p:spPr>
            <a:xfrm>
              <a:off x="1409088" y="3821888"/>
              <a:ext cx="228640" cy="1321600"/>
            </a:xfrm>
            <a:custGeom>
              <a:avLst/>
              <a:gdLst/>
              <a:ahLst/>
              <a:cxnLst/>
              <a:rect l="l" t="t" r="r" b="b"/>
              <a:pathLst>
                <a:path w="7145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0" name="Google Shape;570;p12"/>
            <p:cNvSpPr/>
            <p:nvPr/>
          </p:nvSpPr>
          <p:spPr>
            <a:xfrm>
              <a:off x="1685920" y="4175488"/>
              <a:ext cx="230400" cy="968000"/>
            </a:xfrm>
            <a:custGeom>
              <a:avLst/>
              <a:gdLst/>
              <a:ahLst/>
              <a:cxnLst/>
              <a:rect l="l" t="t" r="r" b="b"/>
              <a:pathLst>
                <a:path w="7200" h="30250" extrusionOk="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1" name="Google Shape;571;p12"/>
            <p:cNvSpPr/>
            <p:nvPr/>
          </p:nvSpPr>
          <p:spPr>
            <a:xfrm>
              <a:off x="196272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2" name="Google Shape;572;p12"/>
            <p:cNvSpPr/>
            <p:nvPr/>
          </p:nvSpPr>
          <p:spPr>
            <a:xfrm>
              <a:off x="2239552" y="4355872"/>
              <a:ext cx="230400" cy="787616"/>
            </a:xfrm>
            <a:custGeom>
              <a:avLst/>
              <a:gdLst/>
              <a:ahLst/>
              <a:cxnLst/>
              <a:rect l="l" t="t" r="r" b="b"/>
              <a:pathLst>
                <a:path w="7200" h="24613" extrusionOk="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3" name="Google Shape;573;p12"/>
            <p:cNvSpPr/>
            <p:nvPr/>
          </p:nvSpPr>
          <p:spPr>
            <a:xfrm>
              <a:off x="25163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4" name="Google Shape;574;p12"/>
            <p:cNvSpPr/>
            <p:nvPr/>
          </p:nvSpPr>
          <p:spPr>
            <a:xfrm>
              <a:off x="2794976" y="4175488"/>
              <a:ext cx="228640" cy="968000"/>
            </a:xfrm>
            <a:custGeom>
              <a:avLst/>
              <a:gdLst/>
              <a:ahLst/>
              <a:cxnLst/>
              <a:rect l="l" t="t" r="r" b="b"/>
              <a:pathLst>
                <a:path w="7145" h="30250" extrusionOk="0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5" name="Google Shape;575;p12"/>
            <p:cNvSpPr/>
            <p:nvPr/>
          </p:nvSpPr>
          <p:spPr>
            <a:xfrm>
              <a:off x="3071808" y="3659360"/>
              <a:ext cx="230400" cy="1484128"/>
            </a:xfrm>
            <a:custGeom>
              <a:avLst/>
              <a:gdLst/>
              <a:ahLst/>
              <a:cxnLst/>
              <a:rect l="l" t="t" r="r" b="b"/>
              <a:pathLst>
                <a:path w="7200" h="46379" extrusionOk="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6" name="Google Shape;576;p12"/>
            <p:cNvSpPr/>
            <p:nvPr/>
          </p:nvSpPr>
          <p:spPr>
            <a:xfrm>
              <a:off x="3348608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7" name="Google Shape;577;p12"/>
            <p:cNvSpPr/>
            <p:nvPr/>
          </p:nvSpPr>
          <p:spPr>
            <a:xfrm>
              <a:off x="3625440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8" name="Google Shape;578;p12"/>
            <p:cNvSpPr/>
            <p:nvPr/>
          </p:nvSpPr>
          <p:spPr>
            <a:xfrm>
              <a:off x="3904032" y="4491616"/>
              <a:ext cx="228640" cy="651872"/>
            </a:xfrm>
            <a:custGeom>
              <a:avLst/>
              <a:gdLst/>
              <a:ahLst/>
              <a:cxnLst/>
              <a:rect l="l" t="t" r="r" b="b"/>
              <a:pathLst>
                <a:path w="7145" h="20371" extrusionOk="0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9" name="Google Shape;579;p12"/>
            <p:cNvSpPr/>
            <p:nvPr/>
          </p:nvSpPr>
          <p:spPr>
            <a:xfrm>
              <a:off x="4180864" y="4284448"/>
              <a:ext cx="230432" cy="859040"/>
            </a:xfrm>
            <a:custGeom>
              <a:avLst/>
              <a:gdLst/>
              <a:ahLst/>
              <a:cxnLst/>
              <a:rect l="l" t="t" r="r" b="b"/>
              <a:pathLst>
                <a:path w="7201" h="26845" extrusionOk="0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0" name="Google Shape;580;p12"/>
            <p:cNvSpPr/>
            <p:nvPr/>
          </p:nvSpPr>
          <p:spPr>
            <a:xfrm>
              <a:off x="4457696" y="4004032"/>
              <a:ext cx="230400" cy="1139456"/>
            </a:xfrm>
            <a:custGeom>
              <a:avLst/>
              <a:gdLst/>
              <a:ahLst/>
              <a:cxnLst/>
              <a:rect l="l" t="t" r="r" b="b"/>
              <a:pathLst>
                <a:path w="7200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1" name="Google Shape;581;p12"/>
            <p:cNvSpPr/>
            <p:nvPr/>
          </p:nvSpPr>
          <p:spPr>
            <a:xfrm>
              <a:off x="4734496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2" name="Google Shape;582;p12"/>
            <p:cNvSpPr/>
            <p:nvPr/>
          </p:nvSpPr>
          <p:spPr>
            <a:xfrm>
              <a:off x="50113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3" name="Google Shape;583;p12"/>
            <p:cNvSpPr/>
            <p:nvPr/>
          </p:nvSpPr>
          <p:spPr>
            <a:xfrm>
              <a:off x="5289920" y="3939744"/>
              <a:ext cx="228640" cy="1203744"/>
            </a:xfrm>
            <a:custGeom>
              <a:avLst/>
              <a:gdLst/>
              <a:ahLst/>
              <a:cxnLst/>
              <a:rect l="l" t="t" r="r" b="b"/>
              <a:pathLst>
                <a:path w="7145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4" name="Google Shape;584;p12"/>
            <p:cNvSpPr/>
            <p:nvPr/>
          </p:nvSpPr>
          <p:spPr>
            <a:xfrm>
              <a:off x="5566752" y="3704000"/>
              <a:ext cx="230432" cy="1439488"/>
            </a:xfrm>
            <a:custGeom>
              <a:avLst/>
              <a:gdLst/>
              <a:ahLst/>
              <a:cxnLst/>
              <a:rect l="l" t="t" r="r" b="b"/>
              <a:pathLst>
                <a:path w="7201" h="44984" extrusionOk="0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5" name="Google Shape;585;p12"/>
            <p:cNvSpPr/>
            <p:nvPr/>
          </p:nvSpPr>
          <p:spPr>
            <a:xfrm>
              <a:off x="58435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6" name="Google Shape;586;p12"/>
            <p:cNvSpPr/>
            <p:nvPr/>
          </p:nvSpPr>
          <p:spPr>
            <a:xfrm>
              <a:off x="6120384" y="4329088"/>
              <a:ext cx="230432" cy="814400"/>
            </a:xfrm>
            <a:custGeom>
              <a:avLst/>
              <a:gdLst/>
              <a:ahLst/>
              <a:cxnLst/>
              <a:rect l="l" t="t" r="r" b="b"/>
              <a:pathLst>
                <a:path w="7201" h="25450" extrusionOk="0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7" name="Google Shape;587;p12"/>
            <p:cNvSpPr/>
            <p:nvPr/>
          </p:nvSpPr>
          <p:spPr>
            <a:xfrm>
              <a:off x="6399008" y="4120128"/>
              <a:ext cx="228608" cy="1023360"/>
            </a:xfrm>
            <a:custGeom>
              <a:avLst/>
              <a:gdLst/>
              <a:ahLst/>
              <a:cxnLst/>
              <a:rect l="l" t="t" r="r" b="b"/>
              <a:pathLst>
                <a:path w="7144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8" name="Google Shape;588;p12"/>
            <p:cNvSpPr/>
            <p:nvPr/>
          </p:nvSpPr>
          <p:spPr>
            <a:xfrm>
              <a:off x="6675808" y="4538048"/>
              <a:ext cx="230432" cy="605440"/>
            </a:xfrm>
            <a:custGeom>
              <a:avLst/>
              <a:gdLst/>
              <a:ahLst/>
              <a:cxnLst/>
              <a:rect l="l" t="t" r="r" b="b"/>
              <a:pathLst>
                <a:path w="7201" h="18920" extrusionOk="0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9" name="Google Shape;589;p12"/>
            <p:cNvSpPr/>
            <p:nvPr/>
          </p:nvSpPr>
          <p:spPr>
            <a:xfrm>
              <a:off x="695264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0" name="Google Shape;590;p12"/>
            <p:cNvSpPr/>
            <p:nvPr/>
          </p:nvSpPr>
          <p:spPr>
            <a:xfrm>
              <a:off x="7229472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1" name="Google Shape;591;p12"/>
            <p:cNvSpPr/>
            <p:nvPr/>
          </p:nvSpPr>
          <p:spPr>
            <a:xfrm>
              <a:off x="7506272" y="3768288"/>
              <a:ext cx="230432" cy="1375200"/>
            </a:xfrm>
            <a:custGeom>
              <a:avLst/>
              <a:gdLst/>
              <a:ahLst/>
              <a:cxnLst/>
              <a:rect l="l" t="t" r="r" b="b"/>
              <a:pathLst>
                <a:path w="7201" h="42975" extrusionOk="0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2" name="Google Shape;592;p12"/>
            <p:cNvSpPr/>
            <p:nvPr/>
          </p:nvSpPr>
          <p:spPr>
            <a:xfrm>
              <a:off x="7784896" y="4004032"/>
              <a:ext cx="228608" cy="1139456"/>
            </a:xfrm>
            <a:custGeom>
              <a:avLst/>
              <a:gdLst/>
              <a:ahLst/>
              <a:cxnLst/>
              <a:rect l="l" t="t" r="r" b="b"/>
              <a:pathLst>
                <a:path w="7144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3" name="Google Shape;593;p12"/>
            <p:cNvSpPr/>
            <p:nvPr/>
          </p:nvSpPr>
          <p:spPr>
            <a:xfrm>
              <a:off x="8061696" y="3596864"/>
              <a:ext cx="230432" cy="1546624"/>
            </a:xfrm>
            <a:custGeom>
              <a:avLst/>
              <a:gdLst/>
              <a:ahLst/>
              <a:cxnLst/>
              <a:rect l="l" t="t" r="r" b="b"/>
              <a:pathLst>
                <a:path w="7201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4" name="Google Shape;594;p12"/>
            <p:cNvSpPr/>
            <p:nvPr/>
          </p:nvSpPr>
          <p:spPr>
            <a:xfrm>
              <a:off x="83385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5" name="Google Shape;595;p12"/>
            <p:cNvSpPr/>
            <p:nvPr/>
          </p:nvSpPr>
          <p:spPr>
            <a:xfrm>
              <a:off x="8615360" y="3939744"/>
              <a:ext cx="230400" cy="1203744"/>
            </a:xfrm>
            <a:custGeom>
              <a:avLst/>
              <a:gdLst/>
              <a:ahLst/>
              <a:cxnLst/>
              <a:rect l="l" t="t" r="r" b="b"/>
              <a:pathLst>
                <a:path w="7200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6" name="Google Shape;596;p12"/>
            <p:cNvSpPr/>
            <p:nvPr/>
          </p:nvSpPr>
          <p:spPr>
            <a:xfrm>
              <a:off x="8893952" y="3596864"/>
              <a:ext cx="228640" cy="1546624"/>
            </a:xfrm>
            <a:custGeom>
              <a:avLst/>
              <a:gdLst/>
              <a:ahLst/>
              <a:cxnLst/>
              <a:rect l="l" t="t" r="r" b="b"/>
              <a:pathLst>
                <a:path w="7145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97" name="Google Shape;597;p12"/>
          <p:cNvGrpSpPr/>
          <p:nvPr/>
        </p:nvGrpSpPr>
        <p:grpSpPr>
          <a:xfrm>
            <a:off x="28550" y="4360998"/>
            <a:ext cx="9094048" cy="782671"/>
            <a:chOff x="28544" y="4157632"/>
            <a:chExt cx="9094048" cy="985856"/>
          </a:xfrm>
        </p:grpSpPr>
        <p:sp>
          <p:nvSpPr>
            <p:cNvPr id="598" name="Google Shape;598;p12"/>
            <p:cNvSpPr/>
            <p:nvPr/>
          </p:nvSpPr>
          <p:spPr>
            <a:xfrm>
              <a:off x="435744" y="4782720"/>
              <a:ext cx="92896" cy="360768"/>
            </a:xfrm>
            <a:custGeom>
              <a:avLst/>
              <a:gdLst/>
              <a:ahLst/>
              <a:cxnLst/>
              <a:rect l="l" t="t" r="r" b="b"/>
              <a:pathLst>
                <a:path w="2903" h="11274" extrusionOk="0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9" name="Google Shape;599;p12"/>
            <p:cNvSpPr/>
            <p:nvPr/>
          </p:nvSpPr>
          <p:spPr>
            <a:xfrm>
              <a:off x="300032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0" name="Google Shape;600;p12"/>
            <p:cNvSpPr/>
            <p:nvPr/>
          </p:nvSpPr>
          <p:spPr>
            <a:xfrm>
              <a:off x="164288" y="4571968"/>
              <a:ext cx="92896" cy="571520"/>
            </a:xfrm>
            <a:custGeom>
              <a:avLst/>
              <a:gdLst/>
              <a:ahLst/>
              <a:cxnLst/>
              <a:rect l="l" t="t" r="r" b="b"/>
              <a:pathLst>
                <a:path w="2903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1" name="Google Shape;601;p12"/>
            <p:cNvSpPr/>
            <p:nvPr/>
          </p:nvSpPr>
          <p:spPr>
            <a:xfrm>
              <a:off x="28544" y="4739840"/>
              <a:ext cx="92928" cy="403648"/>
            </a:xfrm>
            <a:custGeom>
              <a:avLst/>
              <a:gdLst/>
              <a:ahLst/>
              <a:cxnLst/>
              <a:rect l="l" t="t" r="r" b="b"/>
              <a:pathLst>
                <a:path w="2904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2" name="Google Shape;602;p12"/>
            <p:cNvSpPr/>
            <p:nvPr/>
          </p:nvSpPr>
          <p:spPr>
            <a:xfrm>
              <a:off x="71257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3" name="Google Shape;603;p12"/>
            <p:cNvSpPr/>
            <p:nvPr/>
          </p:nvSpPr>
          <p:spPr>
            <a:xfrm>
              <a:off x="576832" y="4752352"/>
              <a:ext cx="94688" cy="391136"/>
            </a:xfrm>
            <a:custGeom>
              <a:avLst/>
              <a:gdLst/>
              <a:ahLst/>
              <a:cxnLst/>
              <a:rect l="l" t="t" r="r" b="b"/>
              <a:pathLst>
                <a:path w="2959" h="12223" extrusionOk="0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4" name="Google Shape;604;p12"/>
            <p:cNvSpPr/>
            <p:nvPr/>
          </p:nvSpPr>
          <p:spPr>
            <a:xfrm>
              <a:off x="989408" y="4386240"/>
              <a:ext cx="94656" cy="757248"/>
            </a:xfrm>
            <a:custGeom>
              <a:avLst/>
              <a:gdLst/>
              <a:ahLst/>
              <a:cxnLst/>
              <a:rect l="l" t="t" r="r" b="b"/>
              <a:pathLst>
                <a:path w="2958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5" name="Google Shape;605;p12"/>
            <p:cNvSpPr/>
            <p:nvPr/>
          </p:nvSpPr>
          <p:spPr>
            <a:xfrm>
              <a:off x="853664" y="4500544"/>
              <a:ext cx="94688" cy="642944"/>
            </a:xfrm>
            <a:custGeom>
              <a:avLst/>
              <a:gdLst/>
              <a:ahLst/>
              <a:cxnLst/>
              <a:rect l="l" t="t" r="r" b="b"/>
              <a:pathLst>
                <a:path w="2959" h="20092" extrusionOk="0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6" name="Google Shape;606;p12"/>
            <p:cNvSpPr/>
            <p:nvPr/>
          </p:nvSpPr>
          <p:spPr>
            <a:xfrm>
              <a:off x="1266208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7" name="Google Shape;607;p12"/>
            <p:cNvSpPr/>
            <p:nvPr/>
          </p:nvSpPr>
          <p:spPr>
            <a:xfrm>
              <a:off x="1130496" y="4518400"/>
              <a:ext cx="94688" cy="625088"/>
            </a:xfrm>
            <a:custGeom>
              <a:avLst/>
              <a:gdLst/>
              <a:ahLst/>
              <a:cxnLst/>
              <a:rect l="l" t="t" r="r" b="b"/>
              <a:pathLst>
                <a:path w="2959" h="19534" extrusionOk="0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8" name="Google Shape;608;p12"/>
            <p:cNvSpPr/>
            <p:nvPr/>
          </p:nvSpPr>
          <p:spPr>
            <a:xfrm>
              <a:off x="15430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9" name="Google Shape;609;p12"/>
            <p:cNvSpPr/>
            <p:nvPr/>
          </p:nvSpPr>
          <p:spPr>
            <a:xfrm>
              <a:off x="14072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0" name="Google Shape;610;p12"/>
            <p:cNvSpPr/>
            <p:nvPr/>
          </p:nvSpPr>
          <p:spPr>
            <a:xfrm>
              <a:off x="1821632" y="4457664"/>
              <a:ext cx="92896" cy="685824"/>
            </a:xfrm>
            <a:custGeom>
              <a:avLst/>
              <a:gdLst/>
              <a:ahLst/>
              <a:cxnLst/>
              <a:rect l="l" t="t" r="r" b="b"/>
              <a:pathLst>
                <a:path w="2903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1" name="Google Shape;611;p12"/>
            <p:cNvSpPr/>
            <p:nvPr/>
          </p:nvSpPr>
          <p:spPr>
            <a:xfrm>
              <a:off x="1685920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2" name="Google Shape;612;p12"/>
            <p:cNvSpPr/>
            <p:nvPr/>
          </p:nvSpPr>
          <p:spPr>
            <a:xfrm>
              <a:off x="2098464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3" name="Google Shape;613;p12"/>
            <p:cNvSpPr/>
            <p:nvPr/>
          </p:nvSpPr>
          <p:spPr>
            <a:xfrm>
              <a:off x="196272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4" name="Google Shape;614;p12"/>
            <p:cNvSpPr/>
            <p:nvPr/>
          </p:nvSpPr>
          <p:spPr>
            <a:xfrm>
              <a:off x="2375296" y="4711264"/>
              <a:ext cx="94656" cy="432224"/>
            </a:xfrm>
            <a:custGeom>
              <a:avLst/>
              <a:gdLst/>
              <a:ahLst/>
              <a:cxnLst/>
              <a:rect l="l" t="t" r="r" b="b"/>
              <a:pathLst>
                <a:path w="2958" h="13507" extrusionOk="0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5" name="Google Shape;615;p12"/>
            <p:cNvSpPr/>
            <p:nvPr/>
          </p:nvSpPr>
          <p:spPr>
            <a:xfrm>
              <a:off x="2239552" y="4536256"/>
              <a:ext cx="94688" cy="607232"/>
            </a:xfrm>
            <a:custGeom>
              <a:avLst/>
              <a:gdLst/>
              <a:ahLst/>
              <a:cxnLst/>
              <a:rect l="l" t="t" r="r" b="b"/>
              <a:pathLst>
                <a:path w="2959" h="18976" extrusionOk="0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6" name="Google Shape;616;p12"/>
            <p:cNvSpPr/>
            <p:nvPr/>
          </p:nvSpPr>
          <p:spPr>
            <a:xfrm>
              <a:off x="2652096" y="4704128"/>
              <a:ext cx="94688" cy="439360"/>
            </a:xfrm>
            <a:custGeom>
              <a:avLst/>
              <a:gdLst/>
              <a:ahLst/>
              <a:cxnLst/>
              <a:rect l="l" t="t" r="r" b="b"/>
              <a:pathLst>
                <a:path w="2959" h="13730" extrusionOk="0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7" name="Google Shape;617;p12"/>
            <p:cNvSpPr/>
            <p:nvPr/>
          </p:nvSpPr>
          <p:spPr>
            <a:xfrm>
              <a:off x="2516384" y="4764864"/>
              <a:ext cx="94688" cy="378624"/>
            </a:xfrm>
            <a:custGeom>
              <a:avLst/>
              <a:gdLst/>
              <a:ahLst/>
              <a:cxnLst/>
              <a:rect l="l" t="t" r="r" b="b"/>
              <a:pathLst>
                <a:path w="2959" h="11832" extrusionOk="0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8" name="Google Shape;618;p12"/>
            <p:cNvSpPr/>
            <p:nvPr/>
          </p:nvSpPr>
          <p:spPr>
            <a:xfrm>
              <a:off x="2930720" y="4421952"/>
              <a:ext cx="92896" cy="721536"/>
            </a:xfrm>
            <a:custGeom>
              <a:avLst/>
              <a:gdLst/>
              <a:ahLst/>
              <a:cxnLst/>
              <a:rect l="l" t="t" r="r" b="b"/>
              <a:pathLst>
                <a:path w="2903" h="22548" extrusionOk="0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9" name="Google Shape;619;p12"/>
            <p:cNvSpPr/>
            <p:nvPr/>
          </p:nvSpPr>
          <p:spPr>
            <a:xfrm>
              <a:off x="2794976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0" name="Google Shape;620;p12"/>
            <p:cNvSpPr/>
            <p:nvPr/>
          </p:nvSpPr>
          <p:spPr>
            <a:xfrm>
              <a:off x="320752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1" name="Google Shape;621;p12"/>
            <p:cNvSpPr/>
            <p:nvPr/>
          </p:nvSpPr>
          <p:spPr>
            <a:xfrm>
              <a:off x="30718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2" name="Google Shape;622;p12"/>
            <p:cNvSpPr/>
            <p:nvPr/>
          </p:nvSpPr>
          <p:spPr>
            <a:xfrm>
              <a:off x="3484352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3" name="Google Shape;623;p12"/>
            <p:cNvSpPr/>
            <p:nvPr/>
          </p:nvSpPr>
          <p:spPr>
            <a:xfrm>
              <a:off x="33486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4" name="Google Shape;624;p12"/>
            <p:cNvSpPr/>
            <p:nvPr/>
          </p:nvSpPr>
          <p:spPr>
            <a:xfrm>
              <a:off x="3761184" y="4739840"/>
              <a:ext cx="94656" cy="403648"/>
            </a:xfrm>
            <a:custGeom>
              <a:avLst/>
              <a:gdLst/>
              <a:ahLst/>
              <a:cxnLst/>
              <a:rect l="l" t="t" r="r" b="b"/>
              <a:pathLst>
                <a:path w="2958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5" name="Google Shape;625;p12"/>
            <p:cNvSpPr/>
            <p:nvPr/>
          </p:nvSpPr>
          <p:spPr>
            <a:xfrm>
              <a:off x="362544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6" name="Google Shape;626;p12"/>
            <p:cNvSpPr/>
            <p:nvPr/>
          </p:nvSpPr>
          <p:spPr>
            <a:xfrm>
              <a:off x="4037984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7" name="Google Shape;627;p12"/>
            <p:cNvSpPr/>
            <p:nvPr/>
          </p:nvSpPr>
          <p:spPr>
            <a:xfrm>
              <a:off x="3902272" y="4836288"/>
              <a:ext cx="94656" cy="307200"/>
            </a:xfrm>
            <a:custGeom>
              <a:avLst/>
              <a:gdLst/>
              <a:ahLst/>
              <a:cxnLst/>
              <a:rect l="l" t="t" r="r" b="b"/>
              <a:pathLst>
                <a:path w="2958" h="9600" extrusionOk="0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8" name="Google Shape;628;p12"/>
            <p:cNvSpPr/>
            <p:nvPr/>
          </p:nvSpPr>
          <p:spPr>
            <a:xfrm>
              <a:off x="4316608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9" name="Google Shape;629;p12"/>
            <p:cNvSpPr/>
            <p:nvPr/>
          </p:nvSpPr>
          <p:spPr>
            <a:xfrm>
              <a:off x="418086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0" name="Google Shape;630;p12"/>
            <p:cNvSpPr/>
            <p:nvPr/>
          </p:nvSpPr>
          <p:spPr>
            <a:xfrm>
              <a:off x="4593408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1" name="Google Shape;631;p12"/>
            <p:cNvSpPr/>
            <p:nvPr/>
          </p:nvSpPr>
          <p:spPr>
            <a:xfrm>
              <a:off x="4457696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2" name="Google Shape;632;p12"/>
            <p:cNvSpPr/>
            <p:nvPr/>
          </p:nvSpPr>
          <p:spPr>
            <a:xfrm>
              <a:off x="487024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3" name="Google Shape;633;p12"/>
            <p:cNvSpPr/>
            <p:nvPr/>
          </p:nvSpPr>
          <p:spPr>
            <a:xfrm>
              <a:off x="4734496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4" name="Google Shape;634;p12"/>
            <p:cNvSpPr/>
            <p:nvPr/>
          </p:nvSpPr>
          <p:spPr>
            <a:xfrm>
              <a:off x="5147072" y="4157632"/>
              <a:ext cx="94656" cy="985856"/>
            </a:xfrm>
            <a:custGeom>
              <a:avLst/>
              <a:gdLst/>
              <a:ahLst/>
              <a:cxnLst/>
              <a:rect l="l" t="t" r="r" b="b"/>
              <a:pathLst>
                <a:path w="2958" h="30808" extrusionOk="0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5" name="Google Shape;635;p12"/>
            <p:cNvSpPr/>
            <p:nvPr/>
          </p:nvSpPr>
          <p:spPr>
            <a:xfrm>
              <a:off x="5011328" y="4229088"/>
              <a:ext cx="94688" cy="914400"/>
            </a:xfrm>
            <a:custGeom>
              <a:avLst/>
              <a:gdLst/>
              <a:ahLst/>
              <a:cxnLst/>
              <a:rect l="l" t="t" r="r" b="b"/>
              <a:pathLst>
                <a:path w="2959" h="28575" extrusionOk="0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6" name="Google Shape;636;p12"/>
            <p:cNvSpPr/>
            <p:nvPr/>
          </p:nvSpPr>
          <p:spPr>
            <a:xfrm>
              <a:off x="5425664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7" name="Google Shape;637;p12"/>
            <p:cNvSpPr/>
            <p:nvPr/>
          </p:nvSpPr>
          <p:spPr>
            <a:xfrm>
              <a:off x="5289920" y="4277280"/>
              <a:ext cx="94688" cy="866208"/>
            </a:xfrm>
            <a:custGeom>
              <a:avLst/>
              <a:gdLst/>
              <a:ahLst/>
              <a:cxnLst/>
              <a:rect l="l" t="t" r="r" b="b"/>
              <a:pathLst>
                <a:path w="2959" h="27069" extrusionOk="0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8" name="Google Shape;638;p12"/>
            <p:cNvSpPr/>
            <p:nvPr/>
          </p:nvSpPr>
          <p:spPr>
            <a:xfrm>
              <a:off x="57024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9" name="Google Shape;639;p12"/>
            <p:cNvSpPr/>
            <p:nvPr/>
          </p:nvSpPr>
          <p:spPr>
            <a:xfrm>
              <a:off x="5566752" y="4416608"/>
              <a:ext cx="94688" cy="726880"/>
            </a:xfrm>
            <a:custGeom>
              <a:avLst/>
              <a:gdLst/>
              <a:ahLst/>
              <a:cxnLst/>
              <a:rect l="l" t="t" r="r" b="b"/>
              <a:pathLst>
                <a:path w="2959" h="22715" extrusionOk="0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0" name="Google Shape;640;p12"/>
            <p:cNvSpPr/>
            <p:nvPr/>
          </p:nvSpPr>
          <p:spPr>
            <a:xfrm>
              <a:off x="597929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1" name="Google Shape;641;p12"/>
            <p:cNvSpPr/>
            <p:nvPr/>
          </p:nvSpPr>
          <p:spPr>
            <a:xfrm>
              <a:off x="5843584" y="4813088"/>
              <a:ext cx="94688" cy="330400"/>
            </a:xfrm>
            <a:custGeom>
              <a:avLst/>
              <a:gdLst/>
              <a:ahLst/>
              <a:cxnLst/>
              <a:rect l="l" t="t" r="r" b="b"/>
              <a:pathLst>
                <a:path w="2959" h="10325" extrusionOk="0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2" name="Google Shape;642;p12"/>
            <p:cNvSpPr/>
            <p:nvPr/>
          </p:nvSpPr>
          <p:spPr>
            <a:xfrm>
              <a:off x="6256128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3" name="Google Shape;643;p12"/>
            <p:cNvSpPr/>
            <p:nvPr/>
          </p:nvSpPr>
          <p:spPr>
            <a:xfrm>
              <a:off x="6120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4" name="Google Shape;644;p12"/>
            <p:cNvSpPr/>
            <p:nvPr/>
          </p:nvSpPr>
          <p:spPr>
            <a:xfrm>
              <a:off x="6534720" y="4505888"/>
              <a:ext cx="92896" cy="637600"/>
            </a:xfrm>
            <a:custGeom>
              <a:avLst/>
              <a:gdLst/>
              <a:ahLst/>
              <a:cxnLst/>
              <a:rect l="l" t="t" r="r" b="b"/>
              <a:pathLst>
                <a:path w="2903" h="19925" extrusionOk="0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5" name="Google Shape;645;p12"/>
            <p:cNvSpPr/>
            <p:nvPr/>
          </p:nvSpPr>
          <p:spPr>
            <a:xfrm>
              <a:off x="6399008" y="4739840"/>
              <a:ext cx="92896" cy="403648"/>
            </a:xfrm>
            <a:custGeom>
              <a:avLst/>
              <a:gdLst/>
              <a:ahLst/>
              <a:cxnLst/>
              <a:rect l="l" t="t" r="r" b="b"/>
              <a:pathLst>
                <a:path w="2903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6" name="Google Shape;646;p12"/>
            <p:cNvSpPr/>
            <p:nvPr/>
          </p:nvSpPr>
          <p:spPr>
            <a:xfrm>
              <a:off x="6811552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7" name="Google Shape;647;p12"/>
            <p:cNvSpPr/>
            <p:nvPr/>
          </p:nvSpPr>
          <p:spPr>
            <a:xfrm>
              <a:off x="6675808" y="4614848"/>
              <a:ext cx="94688" cy="528640"/>
            </a:xfrm>
            <a:custGeom>
              <a:avLst/>
              <a:gdLst/>
              <a:ahLst/>
              <a:cxnLst/>
              <a:rect l="l" t="t" r="r" b="b"/>
              <a:pathLst>
                <a:path w="2959" h="16520" extrusionOk="0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8" name="Google Shape;648;p12"/>
            <p:cNvSpPr/>
            <p:nvPr/>
          </p:nvSpPr>
          <p:spPr>
            <a:xfrm>
              <a:off x="7088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9" name="Google Shape;649;p12"/>
            <p:cNvSpPr/>
            <p:nvPr/>
          </p:nvSpPr>
          <p:spPr>
            <a:xfrm>
              <a:off x="6952640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0" name="Google Shape;650;p12"/>
            <p:cNvSpPr/>
            <p:nvPr/>
          </p:nvSpPr>
          <p:spPr>
            <a:xfrm>
              <a:off x="73651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1" name="Google Shape;651;p12"/>
            <p:cNvSpPr/>
            <p:nvPr/>
          </p:nvSpPr>
          <p:spPr>
            <a:xfrm>
              <a:off x="7229472" y="4825568"/>
              <a:ext cx="94688" cy="317920"/>
            </a:xfrm>
            <a:custGeom>
              <a:avLst/>
              <a:gdLst/>
              <a:ahLst/>
              <a:cxnLst/>
              <a:rect l="l" t="t" r="r" b="b"/>
              <a:pathLst>
                <a:path w="2959" h="9935" extrusionOk="0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2" name="Google Shape;652;p12"/>
            <p:cNvSpPr/>
            <p:nvPr/>
          </p:nvSpPr>
          <p:spPr>
            <a:xfrm>
              <a:off x="7643808" y="4632704"/>
              <a:ext cx="92896" cy="510784"/>
            </a:xfrm>
            <a:custGeom>
              <a:avLst/>
              <a:gdLst/>
              <a:ahLst/>
              <a:cxnLst/>
              <a:rect l="l" t="t" r="r" b="b"/>
              <a:pathLst>
                <a:path w="2903" h="15962" extrusionOk="0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3" name="Google Shape;653;p12"/>
            <p:cNvSpPr/>
            <p:nvPr/>
          </p:nvSpPr>
          <p:spPr>
            <a:xfrm>
              <a:off x="7506272" y="4963104"/>
              <a:ext cx="94688" cy="180384"/>
            </a:xfrm>
            <a:custGeom>
              <a:avLst/>
              <a:gdLst/>
              <a:ahLst/>
              <a:cxnLst/>
              <a:rect l="l" t="t" r="r" b="b"/>
              <a:pathLst>
                <a:path w="2959" h="5637" extrusionOk="0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4" name="Google Shape;654;p12"/>
            <p:cNvSpPr/>
            <p:nvPr/>
          </p:nvSpPr>
          <p:spPr>
            <a:xfrm>
              <a:off x="7920608" y="4909504"/>
              <a:ext cx="94688" cy="233984"/>
            </a:xfrm>
            <a:custGeom>
              <a:avLst/>
              <a:gdLst/>
              <a:ahLst/>
              <a:cxnLst/>
              <a:rect l="l" t="t" r="r" b="b"/>
              <a:pathLst>
                <a:path w="2959" h="7312" extrusionOk="0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5" name="Google Shape;655;p12"/>
            <p:cNvSpPr/>
            <p:nvPr/>
          </p:nvSpPr>
          <p:spPr>
            <a:xfrm>
              <a:off x="77848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6" name="Google Shape;656;p12"/>
            <p:cNvSpPr/>
            <p:nvPr/>
          </p:nvSpPr>
          <p:spPr>
            <a:xfrm>
              <a:off x="81974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7" name="Google Shape;657;p12"/>
            <p:cNvSpPr/>
            <p:nvPr/>
          </p:nvSpPr>
          <p:spPr>
            <a:xfrm>
              <a:off x="80616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8" name="Google Shape;658;p12"/>
            <p:cNvSpPr/>
            <p:nvPr/>
          </p:nvSpPr>
          <p:spPr>
            <a:xfrm>
              <a:off x="8474272" y="4721984"/>
              <a:ext cx="94656" cy="421504"/>
            </a:xfrm>
            <a:custGeom>
              <a:avLst/>
              <a:gdLst/>
              <a:ahLst/>
              <a:cxnLst/>
              <a:rect l="l" t="t" r="r" b="b"/>
              <a:pathLst>
                <a:path w="2958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9" name="Google Shape;659;p12"/>
            <p:cNvSpPr/>
            <p:nvPr/>
          </p:nvSpPr>
          <p:spPr>
            <a:xfrm>
              <a:off x="8338528" y="4488032"/>
              <a:ext cx="94688" cy="655456"/>
            </a:xfrm>
            <a:custGeom>
              <a:avLst/>
              <a:gdLst/>
              <a:ahLst/>
              <a:cxnLst/>
              <a:rect l="l" t="t" r="r" b="b"/>
              <a:pathLst>
                <a:path w="2959" h="20483" extrusionOk="0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0" name="Google Shape;660;p12"/>
            <p:cNvSpPr/>
            <p:nvPr/>
          </p:nvSpPr>
          <p:spPr>
            <a:xfrm>
              <a:off x="8751072" y="4409440"/>
              <a:ext cx="94688" cy="734048"/>
            </a:xfrm>
            <a:custGeom>
              <a:avLst/>
              <a:gdLst/>
              <a:ahLst/>
              <a:cxnLst/>
              <a:rect l="l" t="t" r="r" b="b"/>
              <a:pathLst>
                <a:path w="2959" h="22939" extrusionOk="0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1" name="Google Shape;661;p12"/>
            <p:cNvSpPr/>
            <p:nvPr/>
          </p:nvSpPr>
          <p:spPr>
            <a:xfrm>
              <a:off x="8615360" y="4295168"/>
              <a:ext cx="94688" cy="848320"/>
            </a:xfrm>
            <a:custGeom>
              <a:avLst/>
              <a:gdLst/>
              <a:ahLst/>
              <a:cxnLst/>
              <a:rect l="l" t="t" r="r" b="b"/>
              <a:pathLst>
                <a:path w="2959" h="26510" extrusionOk="0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2" name="Google Shape;662;p12"/>
            <p:cNvSpPr/>
            <p:nvPr/>
          </p:nvSpPr>
          <p:spPr>
            <a:xfrm>
              <a:off x="9029696" y="4409440"/>
              <a:ext cx="92896" cy="734048"/>
            </a:xfrm>
            <a:custGeom>
              <a:avLst/>
              <a:gdLst/>
              <a:ahLst/>
              <a:cxnLst/>
              <a:rect l="l" t="t" r="r" b="b"/>
              <a:pathLst>
                <a:path w="2903" h="22939" extrusionOk="0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3" name="Google Shape;663;p12"/>
            <p:cNvSpPr/>
            <p:nvPr/>
          </p:nvSpPr>
          <p:spPr>
            <a:xfrm>
              <a:off x="8893952" y="4180864"/>
              <a:ext cx="92896" cy="962624"/>
            </a:xfrm>
            <a:custGeom>
              <a:avLst/>
              <a:gdLst/>
              <a:ahLst/>
              <a:cxnLst/>
              <a:rect l="l" t="t" r="r" b="b"/>
              <a:pathLst>
                <a:path w="2903" h="30082" extrusionOk="0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64" name="Google Shape;664;p12"/>
          <p:cNvSpPr/>
          <p:nvPr/>
        </p:nvSpPr>
        <p:spPr>
          <a:xfrm>
            <a:off x="0" y="3579000"/>
            <a:ext cx="9144000" cy="1293056"/>
          </a:xfrm>
          <a:custGeom>
            <a:avLst/>
            <a:gdLst/>
            <a:ahLst/>
            <a:cxnLst/>
            <a:rect l="l" t="t" r="r" b="b"/>
            <a:pathLst>
              <a:path w="285750" h="40408" extrusionOk="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490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5" name="Google Shape;665;p12"/>
          <p:cNvSpPr txBox="1">
            <a:spLocks noGrp="1"/>
          </p:cNvSpPr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66" name="Google Shape;666;p12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ith graphs">
  <p:cSld name="BLANK_2">
    <p:spTree>
      <p:nvGrpSpPr>
        <p:cNvPr id="1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p13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69" name="Google Shape;669;p13"/>
          <p:cNvGrpSpPr/>
          <p:nvPr/>
        </p:nvGrpSpPr>
        <p:grpSpPr>
          <a:xfrm>
            <a:off x="28550" y="3850565"/>
            <a:ext cx="9094048" cy="1293104"/>
            <a:chOff x="28544" y="3514688"/>
            <a:chExt cx="9094048" cy="1628800"/>
          </a:xfrm>
        </p:grpSpPr>
        <p:sp>
          <p:nvSpPr>
            <p:cNvPr id="670" name="Google Shape;670;p13"/>
            <p:cNvSpPr/>
            <p:nvPr/>
          </p:nvSpPr>
          <p:spPr>
            <a:xfrm>
              <a:off x="300032" y="4491616"/>
              <a:ext cx="228608" cy="651872"/>
            </a:xfrm>
            <a:custGeom>
              <a:avLst/>
              <a:gdLst/>
              <a:ahLst/>
              <a:cxnLst/>
              <a:rect l="l" t="t" r="r" b="b"/>
              <a:pathLst>
                <a:path w="7144" h="20371" extrusionOk="0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1" name="Google Shape;671;p13"/>
            <p:cNvSpPr/>
            <p:nvPr/>
          </p:nvSpPr>
          <p:spPr>
            <a:xfrm>
              <a:off x="28544" y="4220160"/>
              <a:ext cx="228640" cy="923328"/>
            </a:xfrm>
            <a:custGeom>
              <a:avLst/>
              <a:gdLst/>
              <a:ahLst/>
              <a:cxnLst/>
              <a:rect l="l" t="t" r="r" b="b"/>
              <a:pathLst>
                <a:path w="7145" h="28854" extrusionOk="0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2" name="Google Shape;672;p13"/>
            <p:cNvSpPr/>
            <p:nvPr/>
          </p:nvSpPr>
          <p:spPr>
            <a:xfrm>
              <a:off x="576832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3" name="Google Shape;673;p13"/>
            <p:cNvSpPr/>
            <p:nvPr/>
          </p:nvSpPr>
          <p:spPr>
            <a:xfrm>
              <a:off x="853664" y="4120128"/>
              <a:ext cx="230400" cy="1023360"/>
            </a:xfrm>
            <a:custGeom>
              <a:avLst/>
              <a:gdLst/>
              <a:ahLst/>
              <a:cxnLst/>
              <a:rect l="l" t="t" r="r" b="b"/>
              <a:pathLst>
                <a:path w="7200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4" name="Google Shape;674;p13"/>
            <p:cNvSpPr/>
            <p:nvPr/>
          </p:nvSpPr>
          <p:spPr>
            <a:xfrm>
              <a:off x="1130496" y="4627328"/>
              <a:ext cx="230400" cy="516160"/>
            </a:xfrm>
            <a:custGeom>
              <a:avLst/>
              <a:gdLst/>
              <a:ahLst/>
              <a:cxnLst/>
              <a:rect l="l" t="t" r="r" b="b"/>
              <a:pathLst>
                <a:path w="7200" h="16130" extrusionOk="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5" name="Google Shape;675;p13"/>
            <p:cNvSpPr/>
            <p:nvPr/>
          </p:nvSpPr>
          <p:spPr>
            <a:xfrm>
              <a:off x="1409088" y="3821888"/>
              <a:ext cx="228640" cy="1321600"/>
            </a:xfrm>
            <a:custGeom>
              <a:avLst/>
              <a:gdLst/>
              <a:ahLst/>
              <a:cxnLst/>
              <a:rect l="l" t="t" r="r" b="b"/>
              <a:pathLst>
                <a:path w="7145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6" name="Google Shape;676;p13"/>
            <p:cNvSpPr/>
            <p:nvPr/>
          </p:nvSpPr>
          <p:spPr>
            <a:xfrm>
              <a:off x="1685920" y="4175488"/>
              <a:ext cx="230400" cy="968000"/>
            </a:xfrm>
            <a:custGeom>
              <a:avLst/>
              <a:gdLst/>
              <a:ahLst/>
              <a:cxnLst/>
              <a:rect l="l" t="t" r="r" b="b"/>
              <a:pathLst>
                <a:path w="7200" h="30250" extrusionOk="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7" name="Google Shape;677;p13"/>
            <p:cNvSpPr/>
            <p:nvPr/>
          </p:nvSpPr>
          <p:spPr>
            <a:xfrm>
              <a:off x="196272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8" name="Google Shape;678;p13"/>
            <p:cNvSpPr/>
            <p:nvPr/>
          </p:nvSpPr>
          <p:spPr>
            <a:xfrm>
              <a:off x="2239552" y="4355872"/>
              <a:ext cx="230400" cy="787616"/>
            </a:xfrm>
            <a:custGeom>
              <a:avLst/>
              <a:gdLst/>
              <a:ahLst/>
              <a:cxnLst/>
              <a:rect l="l" t="t" r="r" b="b"/>
              <a:pathLst>
                <a:path w="7200" h="24613" extrusionOk="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9" name="Google Shape;679;p13"/>
            <p:cNvSpPr/>
            <p:nvPr/>
          </p:nvSpPr>
          <p:spPr>
            <a:xfrm>
              <a:off x="25163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0" name="Google Shape;680;p13"/>
            <p:cNvSpPr/>
            <p:nvPr/>
          </p:nvSpPr>
          <p:spPr>
            <a:xfrm>
              <a:off x="2794976" y="4175488"/>
              <a:ext cx="228640" cy="968000"/>
            </a:xfrm>
            <a:custGeom>
              <a:avLst/>
              <a:gdLst/>
              <a:ahLst/>
              <a:cxnLst/>
              <a:rect l="l" t="t" r="r" b="b"/>
              <a:pathLst>
                <a:path w="7145" h="30250" extrusionOk="0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1" name="Google Shape;681;p13"/>
            <p:cNvSpPr/>
            <p:nvPr/>
          </p:nvSpPr>
          <p:spPr>
            <a:xfrm>
              <a:off x="3071808" y="3659360"/>
              <a:ext cx="230400" cy="1484128"/>
            </a:xfrm>
            <a:custGeom>
              <a:avLst/>
              <a:gdLst/>
              <a:ahLst/>
              <a:cxnLst/>
              <a:rect l="l" t="t" r="r" b="b"/>
              <a:pathLst>
                <a:path w="7200" h="46379" extrusionOk="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2" name="Google Shape;682;p13"/>
            <p:cNvSpPr/>
            <p:nvPr/>
          </p:nvSpPr>
          <p:spPr>
            <a:xfrm>
              <a:off x="3348608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3" name="Google Shape;683;p13"/>
            <p:cNvSpPr/>
            <p:nvPr/>
          </p:nvSpPr>
          <p:spPr>
            <a:xfrm>
              <a:off x="3625440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4" name="Google Shape;684;p13"/>
            <p:cNvSpPr/>
            <p:nvPr/>
          </p:nvSpPr>
          <p:spPr>
            <a:xfrm>
              <a:off x="3904032" y="4491616"/>
              <a:ext cx="228640" cy="651872"/>
            </a:xfrm>
            <a:custGeom>
              <a:avLst/>
              <a:gdLst/>
              <a:ahLst/>
              <a:cxnLst/>
              <a:rect l="l" t="t" r="r" b="b"/>
              <a:pathLst>
                <a:path w="7145" h="20371" extrusionOk="0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5" name="Google Shape;685;p13"/>
            <p:cNvSpPr/>
            <p:nvPr/>
          </p:nvSpPr>
          <p:spPr>
            <a:xfrm>
              <a:off x="4180864" y="4284448"/>
              <a:ext cx="230432" cy="859040"/>
            </a:xfrm>
            <a:custGeom>
              <a:avLst/>
              <a:gdLst/>
              <a:ahLst/>
              <a:cxnLst/>
              <a:rect l="l" t="t" r="r" b="b"/>
              <a:pathLst>
                <a:path w="7201" h="26845" extrusionOk="0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6" name="Google Shape;686;p13"/>
            <p:cNvSpPr/>
            <p:nvPr/>
          </p:nvSpPr>
          <p:spPr>
            <a:xfrm>
              <a:off x="4457696" y="4004032"/>
              <a:ext cx="230400" cy="1139456"/>
            </a:xfrm>
            <a:custGeom>
              <a:avLst/>
              <a:gdLst/>
              <a:ahLst/>
              <a:cxnLst/>
              <a:rect l="l" t="t" r="r" b="b"/>
              <a:pathLst>
                <a:path w="7200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7" name="Google Shape;687;p13"/>
            <p:cNvSpPr/>
            <p:nvPr/>
          </p:nvSpPr>
          <p:spPr>
            <a:xfrm>
              <a:off x="4734496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8" name="Google Shape;688;p13"/>
            <p:cNvSpPr/>
            <p:nvPr/>
          </p:nvSpPr>
          <p:spPr>
            <a:xfrm>
              <a:off x="50113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9" name="Google Shape;689;p13"/>
            <p:cNvSpPr/>
            <p:nvPr/>
          </p:nvSpPr>
          <p:spPr>
            <a:xfrm>
              <a:off x="5289920" y="3939744"/>
              <a:ext cx="228640" cy="1203744"/>
            </a:xfrm>
            <a:custGeom>
              <a:avLst/>
              <a:gdLst/>
              <a:ahLst/>
              <a:cxnLst/>
              <a:rect l="l" t="t" r="r" b="b"/>
              <a:pathLst>
                <a:path w="7145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0" name="Google Shape;690;p13"/>
            <p:cNvSpPr/>
            <p:nvPr/>
          </p:nvSpPr>
          <p:spPr>
            <a:xfrm>
              <a:off x="5566752" y="3704000"/>
              <a:ext cx="230432" cy="1439488"/>
            </a:xfrm>
            <a:custGeom>
              <a:avLst/>
              <a:gdLst/>
              <a:ahLst/>
              <a:cxnLst/>
              <a:rect l="l" t="t" r="r" b="b"/>
              <a:pathLst>
                <a:path w="7201" h="44984" extrusionOk="0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1" name="Google Shape;691;p13"/>
            <p:cNvSpPr/>
            <p:nvPr/>
          </p:nvSpPr>
          <p:spPr>
            <a:xfrm>
              <a:off x="58435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2" name="Google Shape;692;p13"/>
            <p:cNvSpPr/>
            <p:nvPr/>
          </p:nvSpPr>
          <p:spPr>
            <a:xfrm>
              <a:off x="6120384" y="4329088"/>
              <a:ext cx="230432" cy="814400"/>
            </a:xfrm>
            <a:custGeom>
              <a:avLst/>
              <a:gdLst/>
              <a:ahLst/>
              <a:cxnLst/>
              <a:rect l="l" t="t" r="r" b="b"/>
              <a:pathLst>
                <a:path w="7201" h="25450" extrusionOk="0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3" name="Google Shape;693;p13"/>
            <p:cNvSpPr/>
            <p:nvPr/>
          </p:nvSpPr>
          <p:spPr>
            <a:xfrm>
              <a:off x="6399008" y="4120128"/>
              <a:ext cx="228608" cy="1023360"/>
            </a:xfrm>
            <a:custGeom>
              <a:avLst/>
              <a:gdLst/>
              <a:ahLst/>
              <a:cxnLst/>
              <a:rect l="l" t="t" r="r" b="b"/>
              <a:pathLst>
                <a:path w="7144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4" name="Google Shape;694;p13"/>
            <p:cNvSpPr/>
            <p:nvPr/>
          </p:nvSpPr>
          <p:spPr>
            <a:xfrm>
              <a:off x="6675808" y="4538048"/>
              <a:ext cx="230432" cy="605440"/>
            </a:xfrm>
            <a:custGeom>
              <a:avLst/>
              <a:gdLst/>
              <a:ahLst/>
              <a:cxnLst/>
              <a:rect l="l" t="t" r="r" b="b"/>
              <a:pathLst>
                <a:path w="7201" h="18920" extrusionOk="0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5" name="Google Shape;695;p13"/>
            <p:cNvSpPr/>
            <p:nvPr/>
          </p:nvSpPr>
          <p:spPr>
            <a:xfrm>
              <a:off x="695264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6" name="Google Shape;696;p13"/>
            <p:cNvSpPr/>
            <p:nvPr/>
          </p:nvSpPr>
          <p:spPr>
            <a:xfrm>
              <a:off x="7229472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7" name="Google Shape;697;p13"/>
            <p:cNvSpPr/>
            <p:nvPr/>
          </p:nvSpPr>
          <p:spPr>
            <a:xfrm>
              <a:off x="7506272" y="3768288"/>
              <a:ext cx="230432" cy="1375200"/>
            </a:xfrm>
            <a:custGeom>
              <a:avLst/>
              <a:gdLst/>
              <a:ahLst/>
              <a:cxnLst/>
              <a:rect l="l" t="t" r="r" b="b"/>
              <a:pathLst>
                <a:path w="7201" h="42975" extrusionOk="0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8" name="Google Shape;698;p13"/>
            <p:cNvSpPr/>
            <p:nvPr/>
          </p:nvSpPr>
          <p:spPr>
            <a:xfrm>
              <a:off x="7784896" y="4004032"/>
              <a:ext cx="228608" cy="1139456"/>
            </a:xfrm>
            <a:custGeom>
              <a:avLst/>
              <a:gdLst/>
              <a:ahLst/>
              <a:cxnLst/>
              <a:rect l="l" t="t" r="r" b="b"/>
              <a:pathLst>
                <a:path w="7144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9" name="Google Shape;699;p13"/>
            <p:cNvSpPr/>
            <p:nvPr/>
          </p:nvSpPr>
          <p:spPr>
            <a:xfrm>
              <a:off x="8061696" y="3596864"/>
              <a:ext cx="230432" cy="1546624"/>
            </a:xfrm>
            <a:custGeom>
              <a:avLst/>
              <a:gdLst/>
              <a:ahLst/>
              <a:cxnLst/>
              <a:rect l="l" t="t" r="r" b="b"/>
              <a:pathLst>
                <a:path w="7201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0" name="Google Shape;700;p13"/>
            <p:cNvSpPr/>
            <p:nvPr/>
          </p:nvSpPr>
          <p:spPr>
            <a:xfrm>
              <a:off x="83385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1" name="Google Shape;701;p13"/>
            <p:cNvSpPr/>
            <p:nvPr/>
          </p:nvSpPr>
          <p:spPr>
            <a:xfrm>
              <a:off x="8615360" y="3939744"/>
              <a:ext cx="230400" cy="1203744"/>
            </a:xfrm>
            <a:custGeom>
              <a:avLst/>
              <a:gdLst/>
              <a:ahLst/>
              <a:cxnLst/>
              <a:rect l="l" t="t" r="r" b="b"/>
              <a:pathLst>
                <a:path w="7200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2" name="Google Shape;702;p13"/>
            <p:cNvSpPr/>
            <p:nvPr/>
          </p:nvSpPr>
          <p:spPr>
            <a:xfrm>
              <a:off x="8893952" y="3596864"/>
              <a:ext cx="228640" cy="1546624"/>
            </a:xfrm>
            <a:custGeom>
              <a:avLst/>
              <a:gdLst/>
              <a:ahLst/>
              <a:cxnLst/>
              <a:rect l="l" t="t" r="r" b="b"/>
              <a:pathLst>
                <a:path w="7145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03" name="Google Shape;703;p13"/>
          <p:cNvGrpSpPr/>
          <p:nvPr/>
        </p:nvGrpSpPr>
        <p:grpSpPr>
          <a:xfrm>
            <a:off x="28550" y="4360998"/>
            <a:ext cx="9094048" cy="782671"/>
            <a:chOff x="28544" y="4157632"/>
            <a:chExt cx="9094048" cy="985856"/>
          </a:xfrm>
        </p:grpSpPr>
        <p:sp>
          <p:nvSpPr>
            <p:cNvPr id="704" name="Google Shape;704;p13"/>
            <p:cNvSpPr/>
            <p:nvPr/>
          </p:nvSpPr>
          <p:spPr>
            <a:xfrm>
              <a:off x="435744" y="4782720"/>
              <a:ext cx="92896" cy="360768"/>
            </a:xfrm>
            <a:custGeom>
              <a:avLst/>
              <a:gdLst/>
              <a:ahLst/>
              <a:cxnLst/>
              <a:rect l="l" t="t" r="r" b="b"/>
              <a:pathLst>
                <a:path w="2903" h="11274" extrusionOk="0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5" name="Google Shape;705;p13"/>
            <p:cNvSpPr/>
            <p:nvPr/>
          </p:nvSpPr>
          <p:spPr>
            <a:xfrm>
              <a:off x="300032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6" name="Google Shape;706;p13"/>
            <p:cNvSpPr/>
            <p:nvPr/>
          </p:nvSpPr>
          <p:spPr>
            <a:xfrm>
              <a:off x="164288" y="4571968"/>
              <a:ext cx="92896" cy="571520"/>
            </a:xfrm>
            <a:custGeom>
              <a:avLst/>
              <a:gdLst/>
              <a:ahLst/>
              <a:cxnLst/>
              <a:rect l="l" t="t" r="r" b="b"/>
              <a:pathLst>
                <a:path w="2903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7" name="Google Shape;707;p13"/>
            <p:cNvSpPr/>
            <p:nvPr/>
          </p:nvSpPr>
          <p:spPr>
            <a:xfrm>
              <a:off x="28544" y="4739840"/>
              <a:ext cx="92928" cy="403648"/>
            </a:xfrm>
            <a:custGeom>
              <a:avLst/>
              <a:gdLst/>
              <a:ahLst/>
              <a:cxnLst/>
              <a:rect l="l" t="t" r="r" b="b"/>
              <a:pathLst>
                <a:path w="2904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8" name="Google Shape;708;p13"/>
            <p:cNvSpPr/>
            <p:nvPr/>
          </p:nvSpPr>
          <p:spPr>
            <a:xfrm>
              <a:off x="71257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9" name="Google Shape;709;p13"/>
            <p:cNvSpPr/>
            <p:nvPr/>
          </p:nvSpPr>
          <p:spPr>
            <a:xfrm>
              <a:off x="576832" y="4752352"/>
              <a:ext cx="94688" cy="391136"/>
            </a:xfrm>
            <a:custGeom>
              <a:avLst/>
              <a:gdLst/>
              <a:ahLst/>
              <a:cxnLst/>
              <a:rect l="l" t="t" r="r" b="b"/>
              <a:pathLst>
                <a:path w="2959" h="12223" extrusionOk="0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0" name="Google Shape;710;p13"/>
            <p:cNvSpPr/>
            <p:nvPr/>
          </p:nvSpPr>
          <p:spPr>
            <a:xfrm>
              <a:off x="989408" y="4386240"/>
              <a:ext cx="94656" cy="757248"/>
            </a:xfrm>
            <a:custGeom>
              <a:avLst/>
              <a:gdLst/>
              <a:ahLst/>
              <a:cxnLst/>
              <a:rect l="l" t="t" r="r" b="b"/>
              <a:pathLst>
                <a:path w="2958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1" name="Google Shape;711;p13"/>
            <p:cNvSpPr/>
            <p:nvPr/>
          </p:nvSpPr>
          <p:spPr>
            <a:xfrm>
              <a:off x="853664" y="4500544"/>
              <a:ext cx="94688" cy="642944"/>
            </a:xfrm>
            <a:custGeom>
              <a:avLst/>
              <a:gdLst/>
              <a:ahLst/>
              <a:cxnLst/>
              <a:rect l="l" t="t" r="r" b="b"/>
              <a:pathLst>
                <a:path w="2959" h="20092" extrusionOk="0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2" name="Google Shape;712;p13"/>
            <p:cNvSpPr/>
            <p:nvPr/>
          </p:nvSpPr>
          <p:spPr>
            <a:xfrm>
              <a:off x="1266208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3" name="Google Shape;713;p13"/>
            <p:cNvSpPr/>
            <p:nvPr/>
          </p:nvSpPr>
          <p:spPr>
            <a:xfrm>
              <a:off x="1130496" y="4518400"/>
              <a:ext cx="94688" cy="625088"/>
            </a:xfrm>
            <a:custGeom>
              <a:avLst/>
              <a:gdLst/>
              <a:ahLst/>
              <a:cxnLst/>
              <a:rect l="l" t="t" r="r" b="b"/>
              <a:pathLst>
                <a:path w="2959" h="19534" extrusionOk="0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4" name="Google Shape;714;p13"/>
            <p:cNvSpPr/>
            <p:nvPr/>
          </p:nvSpPr>
          <p:spPr>
            <a:xfrm>
              <a:off x="15430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5" name="Google Shape;715;p13"/>
            <p:cNvSpPr/>
            <p:nvPr/>
          </p:nvSpPr>
          <p:spPr>
            <a:xfrm>
              <a:off x="14072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6" name="Google Shape;716;p13"/>
            <p:cNvSpPr/>
            <p:nvPr/>
          </p:nvSpPr>
          <p:spPr>
            <a:xfrm>
              <a:off x="1821632" y="4457664"/>
              <a:ext cx="92896" cy="685824"/>
            </a:xfrm>
            <a:custGeom>
              <a:avLst/>
              <a:gdLst/>
              <a:ahLst/>
              <a:cxnLst/>
              <a:rect l="l" t="t" r="r" b="b"/>
              <a:pathLst>
                <a:path w="2903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7" name="Google Shape;717;p13"/>
            <p:cNvSpPr/>
            <p:nvPr/>
          </p:nvSpPr>
          <p:spPr>
            <a:xfrm>
              <a:off x="1685920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8" name="Google Shape;718;p13"/>
            <p:cNvSpPr/>
            <p:nvPr/>
          </p:nvSpPr>
          <p:spPr>
            <a:xfrm>
              <a:off x="2098464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9" name="Google Shape;719;p13"/>
            <p:cNvSpPr/>
            <p:nvPr/>
          </p:nvSpPr>
          <p:spPr>
            <a:xfrm>
              <a:off x="196272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0" name="Google Shape;720;p13"/>
            <p:cNvSpPr/>
            <p:nvPr/>
          </p:nvSpPr>
          <p:spPr>
            <a:xfrm>
              <a:off x="2375296" y="4711264"/>
              <a:ext cx="94656" cy="432224"/>
            </a:xfrm>
            <a:custGeom>
              <a:avLst/>
              <a:gdLst/>
              <a:ahLst/>
              <a:cxnLst/>
              <a:rect l="l" t="t" r="r" b="b"/>
              <a:pathLst>
                <a:path w="2958" h="13507" extrusionOk="0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1" name="Google Shape;721;p13"/>
            <p:cNvSpPr/>
            <p:nvPr/>
          </p:nvSpPr>
          <p:spPr>
            <a:xfrm>
              <a:off x="2239552" y="4536256"/>
              <a:ext cx="94688" cy="607232"/>
            </a:xfrm>
            <a:custGeom>
              <a:avLst/>
              <a:gdLst/>
              <a:ahLst/>
              <a:cxnLst/>
              <a:rect l="l" t="t" r="r" b="b"/>
              <a:pathLst>
                <a:path w="2959" h="18976" extrusionOk="0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2" name="Google Shape;722;p13"/>
            <p:cNvSpPr/>
            <p:nvPr/>
          </p:nvSpPr>
          <p:spPr>
            <a:xfrm>
              <a:off x="2652096" y="4704128"/>
              <a:ext cx="94688" cy="439360"/>
            </a:xfrm>
            <a:custGeom>
              <a:avLst/>
              <a:gdLst/>
              <a:ahLst/>
              <a:cxnLst/>
              <a:rect l="l" t="t" r="r" b="b"/>
              <a:pathLst>
                <a:path w="2959" h="13730" extrusionOk="0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3" name="Google Shape;723;p13"/>
            <p:cNvSpPr/>
            <p:nvPr/>
          </p:nvSpPr>
          <p:spPr>
            <a:xfrm>
              <a:off x="2516384" y="4764864"/>
              <a:ext cx="94688" cy="378624"/>
            </a:xfrm>
            <a:custGeom>
              <a:avLst/>
              <a:gdLst/>
              <a:ahLst/>
              <a:cxnLst/>
              <a:rect l="l" t="t" r="r" b="b"/>
              <a:pathLst>
                <a:path w="2959" h="11832" extrusionOk="0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4" name="Google Shape;724;p13"/>
            <p:cNvSpPr/>
            <p:nvPr/>
          </p:nvSpPr>
          <p:spPr>
            <a:xfrm>
              <a:off x="2930720" y="4421952"/>
              <a:ext cx="92896" cy="721536"/>
            </a:xfrm>
            <a:custGeom>
              <a:avLst/>
              <a:gdLst/>
              <a:ahLst/>
              <a:cxnLst/>
              <a:rect l="l" t="t" r="r" b="b"/>
              <a:pathLst>
                <a:path w="2903" h="22548" extrusionOk="0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5" name="Google Shape;725;p13"/>
            <p:cNvSpPr/>
            <p:nvPr/>
          </p:nvSpPr>
          <p:spPr>
            <a:xfrm>
              <a:off x="2794976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6" name="Google Shape;726;p13"/>
            <p:cNvSpPr/>
            <p:nvPr/>
          </p:nvSpPr>
          <p:spPr>
            <a:xfrm>
              <a:off x="320752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7" name="Google Shape;727;p13"/>
            <p:cNvSpPr/>
            <p:nvPr/>
          </p:nvSpPr>
          <p:spPr>
            <a:xfrm>
              <a:off x="30718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8" name="Google Shape;728;p13"/>
            <p:cNvSpPr/>
            <p:nvPr/>
          </p:nvSpPr>
          <p:spPr>
            <a:xfrm>
              <a:off x="3484352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9" name="Google Shape;729;p13"/>
            <p:cNvSpPr/>
            <p:nvPr/>
          </p:nvSpPr>
          <p:spPr>
            <a:xfrm>
              <a:off x="33486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0" name="Google Shape;730;p13"/>
            <p:cNvSpPr/>
            <p:nvPr/>
          </p:nvSpPr>
          <p:spPr>
            <a:xfrm>
              <a:off x="3761184" y="4739840"/>
              <a:ext cx="94656" cy="403648"/>
            </a:xfrm>
            <a:custGeom>
              <a:avLst/>
              <a:gdLst/>
              <a:ahLst/>
              <a:cxnLst/>
              <a:rect l="l" t="t" r="r" b="b"/>
              <a:pathLst>
                <a:path w="2958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1" name="Google Shape;731;p13"/>
            <p:cNvSpPr/>
            <p:nvPr/>
          </p:nvSpPr>
          <p:spPr>
            <a:xfrm>
              <a:off x="362544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2" name="Google Shape;732;p13"/>
            <p:cNvSpPr/>
            <p:nvPr/>
          </p:nvSpPr>
          <p:spPr>
            <a:xfrm>
              <a:off x="4037984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3" name="Google Shape;733;p13"/>
            <p:cNvSpPr/>
            <p:nvPr/>
          </p:nvSpPr>
          <p:spPr>
            <a:xfrm>
              <a:off x="3902272" y="4836288"/>
              <a:ext cx="94656" cy="307200"/>
            </a:xfrm>
            <a:custGeom>
              <a:avLst/>
              <a:gdLst/>
              <a:ahLst/>
              <a:cxnLst/>
              <a:rect l="l" t="t" r="r" b="b"/>
              <a:pathLst>
                <a:path w="2958" h="9600" extrusionOk="0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4" name="Google Shape;734;p13"/>
            <p:cNvSpPr/>
            <p:nvPr/>
          </p:nvSpPr>
          <p:spPr>
            <a:xfrm>
              <a:off x="4316608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5" name="Google Shape;735;p13"/>
            <p:cNvSpPr/>
            <p:nvPr/>
          </p:nvSpPr>
          <p:spPr>
            <a:xfrm>
              <a:off x="418086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6" name="Google Shape;736;p13"/>
            <p:cNvSpPr/>
            <p:nvPr/>
          </p:nvSpPr>
          <p:spPr>
            <a:xfrm>
              <a:off x="4593408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7" name="Google Shape;737;p13"/>
            <p:cNvSpPr/>
            <p:nvPr/>
          </p:nvSpPr>
          <p:spPr>
            <a:xfrm>
              <a:off x="4457696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8" name="Google Shape;738;p13"/>
            <p:cNvSpPr/>
            <p:nvPr/>
          </p:nvSpPr>
          <p:spPr>
            <a:xfrm>
              <a:off x="487024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9" name="Google Shape;739;p13"/>
            <p:cNvSpPr/>
            <p:nvPr/>
          </p:nvSpPr>
          <p:spPr>
            <a:xfrm>
              <a:off x="4734496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0" name="Google Shape;740;p13"/>
            <p:cNvSpPr/>
            <p:nvPr/>
          </p:nvSpPr>
          <p:spPr>
            <a:xfrm>
              <a:off x="5147072" y="4157632"/>
              <a:ext cx="94656" cy="985856"/>
            </a:xfrm>
            <a:custGeom>
              <a:avLst/>
              <a:gdLst/>
              <a:ahLst/>
              <a:cxnLst/>
              <a:rect l="l" t="t" r="r" b="b"/>
              <a:pathLst>
                <a:path w="2958" h="30808" extrusionOk="0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1" name="Google Shape;741;p13"/>
            <p:cNvSpPr/>
            <p:nvPr/>
          </p:nvSpPr>
          <p:spPr>
            <a:xfrm>
              <a:off x="5011328" y="4229088"/>
              <a:ext cx="94688" cy="914400"/>
            </a:xfrm>
            <a:custGeom>
              <a:avLst/>
              <a:gdLst/>
              <a:ahLst/>
              <a:cxnLst/>
              <a:rect l="l" t="t" r="r" b="b"/>
              <a:pathLst>
                <a:path w="2959" h="28575" extrusionOk="0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2" name="Google Shape;742;p13"/>
            <p:cNvSpPr/>
            <p:nvPr/>
          </p:nvSpPr>
          <p:spPr>
            <a:xfrm>
              <a:off x="5425664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3" name="Google Shape;743;p13"/>
            <p:cNvSpPr/>
            <p:nvPr/>
          </p:nvSpPr>
          <p:spPr>
            <a:xfrm>
              <a:off x="5289920" y="4277280"/>
              <a:ext cx="94688" cy="866208"/>
            </a:xfrm>
            <a:custGeom>
              <a:avLst/>
              <a:gdLst/>
              <a:ahLst/>
              <a:cxnLst/>
              <a:rect l="l" t="t" r="r" b="b"/>
              <a:pathLst>
                <a:path w="2959" h="27069" extrusionOk="0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4" name="Google Shape;744;p13"/>
            <p:cNvSpPr/>
            <p:nvPr/>
          </p:nvSpPr>
          <p:spPr>
            <a:xfrm>
              <a:off x="57024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5" name="Google Shape;745;p13"/>
            <p:cNvSpPr/>
            <p:nvPr/>
          </p:nvSpPr>
          <p:spPr>
            <a:xfrm>
              <a:off x="5566752" y="4416608"/>
              <a:ext cx="94688" cy="726880"/>
            </a:xfrm>
            <a:custGeom>
              <a:avLst/>
              <a:gdLst/>
              <a:ahLst/>
              <a:cxnLst/>
              <a:rect l="l" t="t" r="r" b="b"/>
              <a:pathLst>
                <a:path w="2959" h="22715" extrusionOk="0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6" name="Google Shape;746;p13"/>
            <p:cNvSpPr/>
            <p:nvPr/>
          </p:nvSpPr>
          <p:spPr>
            <a:xfrm>
              <a:off x="597929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7" name="Google Shape;747;p13"/>
            <p:cNvSpPr/>
            <p:nvPr/>
          </p:nvSpPr>
          <p:spPr>
            <a:xfrm>
              <a:off x="5843584" y="4813088"/>
              <a:ext cx="94688" cy="330400"/>
            </a:xfrm>
            <a:custGeom>
              <a:avLst/>
              <a:gdLst/>
              <a:ahLst/>
              <a:cxnLst/>
              <a:rect l="l" t="t" r="r" b="b"/>
              <a:pathLst>
                <a:path w="2959" h="10325" extrusionOk="0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8" name="Google Shape;748;p13"/>
            <p:cNvSpPr/>
            <p:nvPr/>
          </p:nvSpPr>
          <p:spPr>
            <a:xfrm>
              <a:off x="6256128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9" name="Google Shape;749;p13"/>
            <p:cNvSpPr/>
            <p:nvPr/>
          </p:nvSpPr>
          <p:spPr>
            <a:xfrm>
              <a:off x="6120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0" name="Google Shape;750;p13"/>
            <p:cNvSpPr/>
            <p:nvPr/>
          </p:nvSpPr>
          <p:spPr>
            <a:xfrm>
              <a:off x="6534720" y="4505888"/>
              <a:ext cx="92896" cy="637600"/>
            </a:xfrm>
            <a:custGeom>
              <a:avLst/>
              <a:gdLst/>
              <a:ahLst/>
              <a:cxnLst/>
              <a:rect l="l" t="t" r="r" b="b"/>
              <a:pathLst>
                <a:path w="2903" h="19925" extrusionOk="0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1" name="Google Shape;751;p13"/>
            <p:cNvSpPr/>
            <p:nvPr/>
          </p:nvSpPr>
          <p:spPr>
            <a:xfrm>
              <a:off x="6399008" y="4739840"/>
              <a:ext cx="92896" cy="403648"/>
            </a:xfrm>
            <a:custGeom>
              <a:avLst/>
              <a:gdLst/>
              <a:ahLst/>
              <a:cxnLst/>
              <a:rect l="l" t="t" r="r" b="b"/>
              <a:pathLst>
                <a:path w="2903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2" name="Google Shape;752;p13"/>
            <p:cNvSpPr/>
            <p:nvPr/>
          </p:nvSpPr>
          <p:spPr>
            <a:xfrm>
              <a:off x="6811552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3" name="Google Shape;753;p13"/>
            <p:cNvSpPr/>
            <p:nvPr/>
          </p:nvSpPr>
          <p:spPr>
            <a:xfrm>
              <a:off x="6675808" y="4614848"/>
              <a:ext cx="94688" cy="528640"/>
            </a:xfrm>
            <a:custGeom>
              <a:avLst/>
              <a:gdLst/>
              <a:ahLst/>
              <a:cxnLst/>
              <a:rect l="l" t="t" r="r" b="b"/>
              <a:pathLst>
                <a:path w="2959" h="16520" extrusionOk="0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4" name="Google Shape;754;p13"/>
            <p:cNvSpPr/>
            <p:nvPr/>
          </p:nvSpPr>
          <p:spPr>
            <a:xfrm>
              <a:off x="7088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5" name="Google Shape;755;p13"/>
            <p:cNvSpPr/>
            <p:nvPr/>
          </p:nvSpPr>
          <p:spPr>
            <a:xfrm>
              <a:off x="6952640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6" name="Google Shape;756;p13"/>
            <p:cNvSpPr/>
            <p:nvPr/>
          </p:nvSpPr>
          <p:spPr>
            <a:xfrm>
              <a:off x="73651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7" name="Google Shape;757;p13"/>
            <p:cNvSpPr/>
            <p:nvPr/>
          </p:nvSpPr>
          <p:spPr>
            <a:xfrm>
              <a:off x="7229472" y="4825568"/>
              <a:ext cx="94688" cy="317920"/>
            </a:xfrm>
            <a:custGeom>
              <a:avLst/>
              <a:gdLst/>
              <a:ahLst/>
              <a:cxnLst/>
              <a:rect l="l" t="t" r="r" b="b"/>
              <a:pathLst>
                <a:path w="2959" h="9935" extrusionOk="0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8" name="Google Shape;758;p13"/>
            <p:cNvSpPr/>
            <p:nvPr/>
          </p:nvSpPr>
          <p:spPr>
            <a:xfrm>
              <a:off x="7643808" y="4632704"/>
              <a:ext cx="92896" cy="510784"/>
            </a:xfrm>
            <a:custGeom>
              <a:avLst/>
              <a:gdLst/>
              <a:ahLst/>
              <a:cxnLst/>
              <a:rect l="l" t="t" r="r" b="b"/>
              <a:pathLst>
                <a:path w="2903" h="15962" extrusionOk="0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9" name="Google Shape;759;p13"/>
            <p:cNvSpPr/>
            <p:nvPr/>
          </p:nvSpPr>
          <p:spPr>
            <a:xfrm>
              <a:off x="7506272" y="4963104"/>
              <a:ext cx="94688" cy="180384"/>
            </a:xfrm>
            <a:custGeom>
              <a:avLst/>
              <a:gdLst/>
              <a:ahLst/>
              <a:cxnLst/>
              <a:rect l="l" t="t" r="r" b="b"/>
              <a:pathLst>
                <a:path w="2959" h="5637" extrusionOk="0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0" name="Google Shape;760;p13"/>
            <p:cNvSpPr/>
            <p:nvPr/>
          </p:nvSpPr>
          <p:spPr>
            <a:xfrm>
              <a:off x="7920608" y="4909504"/>
              <a:ext cx="94688" cy="233984"/>
            </a:xfrm>
            <a:custGeom>
              <a:avLst/>
              <a:gdLst/>
              <a:ahLst/>
              <a:cxnLst/>
              <a:rect l="l" t="t" r="r" b="b"/>
              <a:pathLst>
                <a:path w="2959" h="7312" extrusionOk="0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1" name="Google Shape;761;p13"/>
            <p:cNvSpPr/>
            <p:nvPr/>
          </p:nvSpPr>
          <p:spPr>
            <a:xfrm>
              <a:off x="77848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2" name="Google Shape;762;p13"/>
            <p:cNvSpPr/>
            <p:nvPr/>
          </p:nvSpPr>
          <p:spPr>
            <a:xfrm>
              <a:off x="81974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3" name="Google Shape;763;p13"/>
            <p:cNvSpPr/>
            <p:nvPr/>
          </p:nvSpPr>
          <p:spPr>
            <a:xfrm>
              <a:off x="80616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4" name="Google Shape;764;p13"/>
            <p:cNvSpPr/>
            <p:nvPr/>
          </p:nvSpPr>
          <p:spPr>
            <a:xfrm>
              <a:off x="8474272" y="4721984"/>
              <a:ext cx="94656" cy="421504"/>
            </a:xfrm>
            <a:custGeom>
              <a:avLst/>
              <a:gdLst/>
              <a:ahLst/>
              <a:cxnLst/>
              <a:rect l="l" t="t" r="r" b="b"/>
              <a:pathLst>
                <a:path w="2958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5" name="Google Shape;765;p13"/>
            <p:cNvSpPr/>
            <p:nvPr/>
          </p:nvSpPr>
          <p:spPr>
            <a:xfrm>
              <a:off x="8338528" y="4488032"/>
              <a:ext cx="94688" cy="655456"/>
            </a:xfrm>
            <a:custGeom>
              <a:avLst/>
              <a:gdLst/>
              <a:ahLst/>
              <a:cxnLst/>
              <a:rect l="l" t="t" r="r" b="b"/>
              <a:pathLst>
                <a:path w="2959" h="20483" extrusionOk="0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6" name="Google Shape;766;p13"/>
            <p:cNvSpPr/>
            <p:nvPr/>
          </p:nvSpPr>
          <p:spPr>
            <a:xfrm>
              <a:off x="8751072" y="4409440"/>
              <a:ext cx="94688" cy="734048"/>
            </a:xfrm>
            <a:custGeom>
              <a:avLst/>
              <a:gdLst/>
              <a:ahLst/>
              <a:cxnLst/>
              <a:rect l="l" t="t" r="r" b="b"/>
              <a:pathLst>
                <a:path w="2959" h="22939" extrusionOk="0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7" name="Google Shape;767;p13"/>
            <p:cNvSpPr/>
            <p:nvPr/>
          </p:nvSpPr>
          <p:spPr>
            <a:xfrm>
              <a:off x="8615360" y="4295168"/>
              <a:ext cx="94688" cy="848320"/>
            </a:xfrm>
            <a:custGeom>
              <a:avLst/>
              <a:gdLst/>
              <a:ahLst/>
              <a:cxnLst/>
              <a:rect l="l" t="t" r="r" b="b"/>
              <a:pathLst>
                <a:path w="2959" h="26510" extrusionOk="0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8" name="Google Shape;768;p13"/>
            <p:cNvSpPr/>
            <p:nvPr/>
          </p:nvSpPr>
          <p:spPr>
            <a:xfrm>
              <a:off x="9029696" y="4409440"/>
              <a:ext cx="92896" cy="734048"/>
            </a:xfrm>
            <a:custGeom>
              <a:avLst/>
              <a:gdLst/>
              <a:ahLst/>
              <a:cxnLst/>
              <a:rect l="l" t="t" r="r" b="b"/>
              <a:pathLst>
                <a:path w="2903" h="22939" extrusionOk="0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9" name="Google Shape;769;p13"/>
            <p:cNvSpPr/>
            <p:nvPr/>
          </p:nvSpPr>
          <p:spPr>
            <a:xfrm>
              <a:off x="8893952" y="4180864"/>
              <a:ext cx="92896" cy="962624"/>
            </a:xfrm>
            <a:custGeom>
              <a:avLst/>
              <a:gdLst/>
              <a:ahLst/>
              <a:cxnLst/>
              <a:rect l="l" t="t" r="r" b="b"/>
              <a:pathLst>
                <a:path w="2903" h="30082" extrusionOk="0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70" name="Google Shape;770;p13"/>
          <p:cNvSpPr/>
          <p:nvPr/>
        </p:nvSpPr>
        <p:spPr>
          <a:xfrm>
            <a:off x="0" y="3579000"/>
            <a:ext cx="9144000" cy="1293056"/>
          </a:xfrm>
          <a:custGeom>
            <a:avLst/>
            <a:gdLst/>
            <a:ahLst/>
            <a:cxnLst/>
            <a:rect l="l" t="t" r="r" b="b"/>
            <a:pathLst>
              <a:path w="285750" h="40408" extrusionOk="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490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p14"/>
          <p:cNvSpPr/>
          <p:nvPr/>
        </p:nvSpPr>
        <p:spPr>
          <a:xfrm>
            <a:off x="-25" y="4329000"/>
            <a:ext cx="9144000" cy="814500"/>
          </a:xfrm>
          <a:prstGeom prst="rect">
            <a:avLst/>
          </a:prstGeom>
          <a:solidFill>
            <a:srgbClr val="00041C">
              <a:alpha val="1843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3" name="Google Shape;773;p14"/>
          <p:cNvSpPr txBox="1">
            <a:spLocks noGrp="1"/>
          </p:cNvSpPr>
          <p:nvPr>
            <p:ph type="body" idx="1"/>
          </p:nvPr>
        </p:nvSpPr>
        <p:spPr>
          <a:xfrm>
            <a:off x="553650" y="4496202"/>
            <a:ext cx="8036700" cy="5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286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>
            <a:endParaRPr/>
          </a:p>
        </p:txBody>
      </p:sp>
      <p:sp>
        <p:nvSpPr>
          <p:cNvPr id="774" name="Google Shape;774;p14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"/>
          <p:cNvSpPr/>
          <p:nvPr/>
        </p:nvSpPr>
        <p:spPr>
          <a:xfrm>
            <a:off x="-25" y="0"/>
            <a:ext cx="9144000" cy="1088700"/>
          </a:xfrm>
          <a:prstGeom prst="rect">
            <a:avLst/>
          </a:prstGeom>
          <a:solidFill>
            <a:srgbClr val="00041C">
              <a:alpha val="1843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6" name="Google Shape;116;p3"/>
          <p:cNvGrpSpPr/>
          <p:nvPr/>
        </p:nvGrpSpPr>
        <p:grpSpPr>
          <a:xfrm>
            <a:off x="28550" y="3850565"/>
            <a:ext cx="9094048" cy="1293104"/>
            <a:chOff x="28544" y="3514688"/>
            <a:chExt cx="9094048" cy="1628800"/>
          </a:xfrm>
        </p:grpSpPr>
        <p:sp>
          <p:nvSpPr>
            <p:cNvPr id="117" name="Google Shape;117;p3"/>
            <p:cNvSpPr/>
            <p:nvPr/>
          </p:nvSpPr>
          <p:spPr>
            <a:xfrm>
              <a:off x="300032" y="4491616"/>
              <a:ext cx="228608" cy="651872"/>
            </a:xfrm>
            <a:custGeom>
              <a:avLst/>
              <a:gdLst/>
              <a:ahLst/>
              <a:cxnLst/>
              <a:rect l="l" t="t" r="r" b="b"/>
              <a:pathLst>
                <a:path w="7144" h="20371" extrusionOk="0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28544" y="4220160"/>
              <a:ext cx="228640" cy="923328"/>
            </a:xfrm>
            <a:custGeom>
              <a:avLst/>
              <a:gdLst/>
              <a:ahLst/>
              <a:cxnLst/>
              <a:rect l="l" t="t" r="r" b="b"/>
              <a:pathLst>
                <a:path w="7145" h="28854" extrusionOk="0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576832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853664" y="4120128"/>
              <a:ext cx="230400" cy="1023360"/>
            </a:xfrm>
            <a:custGeom>
              <a:avLst/>
              <a:gdLst/>
              <a:ahLst/>
              <a:cxnLst/>
              <a:rect l="l" t="t" r="r" b="b"/>
              <a:pathLst>
                <a:path w="7200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1130496" y="4627328"/>
              <a:ext cx="230400" cy="516160"/>
            </a:xfrm>
            <a:custGeom>
              <a:avLst/>
              <a:gdLst/>
              <a:ahLst/>
              <a:cxnLst/>
              <a:rect l="l" t="t" r="r" b="b"/>
              <a:pathLst>
                <a:path w="7200" h="16130" extrusionOk="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1409088" y="3821888"/>
              <a:ext cx="228640" cy="1321600"/>
            </a:xfrm>
            <a:custGeom>
              <a:avLst/>
              <a:gdLst/>
              <a:ahLst/>
              <a:cxnLst/>
              <a:rect l="l" t="t" r="r" b="b"/>
              <a:pathLst>
                <a:path w="7145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1685920" y="4175488"/>
              <a:ext cx="230400" cy="968000"/>
            </a:xfrm>
            <a:custGeom>
              <a:avLst/>
              <a:gdLst/>
              <a:ahLst/>
              <a:cxnLst/>
              <a:rect l="l" t="t" r="r" b="b"/>
              <a:pathLst>
                <a:path w="7200" h="30250" extrusionOk="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196272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2239552" y="4355872"/>
              <a:ext cx="230400" cy="787616"/>
            </a:xfrm>
            <a:custGeom>
              <a:avLst/>
              <a:gdLst/>
              <a:ahLst/>
              <a:cxnLst/>
              <a:rect l="l" t="t" r="r" b="b"/>
              <a:pathLst>
                <a:path w="7200" h="24613" extrusionOk="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3"/>
            <p:cNvSpPr/>
            <p:nvPr/>
          </p:nvSpPr>
          <p:spPr>
            <a:xfrm>
              <a:off x="25163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2794976" y="4175488"/>
              <a:ext cx="228640" cy="968000"/>
            </a:xfrm>
            <a:custGeom>
              <a:avLst/>
              <a:gdLst/>
              <a:ahLst/>
              <a:cxnLst/>
              <a:rect l="l" t="t" r="r" b="b"/>
              <a:pathLst>
                <a:path w="7145" h="30250" extrusionOk="0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3071808" y="3659360"/>
              <a:ext cx="230400" cy="1484128"/>
            </a:xfrm>
            <a:custGeom>
              <a:avLst/>
              <a:gdLst/>
              <a:ahLst/>
              <a:cxnLst/>
              <a:rect l="l" t="t" r="r" b="b"/>
              <a:pathLst>
                <a:path w="7200" h="46379" extrusionOk="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3348608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3625440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3904032" y="4491616"/>
              <a:ext cx="228640" cy="651872"/>
            </a:xfrm>
            <a:custGeom>
              <a:avLst/>
              <a:gdLst/>
              <a:ahLst/>
              <a:cxnLst/>
              <a:rect l="l" t="t" r="r" b="b"/>
              <a:pathLst>
                <a:path w="7145" h="20371" extrusionOk="0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4180864" y="4284448"/>
              <a:ext cx="230432" cy="859040"/>
            </a:xfrm>
            <a:custGeom>
              <a:avLst/>
              <a:gdLst/>
              <a:ahLst/>
              <a:cxnLst/>
              <a:rect l="l" t="t" r="r" b="b"/>
              <a:pathLst>
                <a:path w="7201" h="26845" extrusionOk="0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4457696" y="4004032"/>
              <a:ext cx="230400" cy="1139456"/>
            </a:xfrm>
            <a:custGeom>
              <a:avLst/>
              <a:gdLst/>
              <a:ahLst/>
              <a:cxnLst/>
              <a:rect l="l" t="t" r="r" b="b"/>
              <a:pathLst>
                <a:path w="7200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4734496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50113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5289920" y="3939744"/>
              <a:ext cx="228640" cy="1203744"/>
            </a:xfrm>
            <a:custGeom>
              <a:avLst/>
              <a:gdLst/>
              <a:ahLst/>
              <a:cxnLst/>
              <a:rect l="l" t="t" r="r" b="b"/>
              <a:pathLst>
                <a:path w="7145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5566752" y="3704000"/>
              <a:ext cx="230432" cy="1439488"/>
            </a:xfrm>
            <a:custGeom>
              <a:avLst/>
              <a:gdLst/>
              <a:ahLst/>
              <a:cxnLst/>
              <a:rect l="l" t="t" r="r" b="b"/>
              <a:pathLst>
                <a:path w="7201" h="44984" extrusionOk="0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58435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6120384" y="4329088"/>
              <a:ext cx="230432" cy="814400"/>
            </a:xfrm>
            <a:custGeom>
              <a:avLst/>
              <a:gdLst/>
              <a:ahLst/>
              <a:cxnLst/>
              <a:rect l="l" t="t" r="r" b="b"/>
              <a:pathLst>
                <a:path w="7201" h="25450" extrusionOk="0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6399008" y="4120128"/>
              <a:ext cx="228608" cy="1023360"/>
            </a:xfrm>
            <a:custGeom>
              <a:avLst/>
              <a:gdLst/>
              <a:ahLst/>
              <a:cxnLst/>
              <a:rect l="l" t="t" r="r" b="b"/>
              <a:pathLst>
                <a:path w="7144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6675808" y="4538048"/>
              <a:ext cx="230432" cy="605440"/>
            </a:xfrm>
            <a:custGeom>
              <a:avLst/>
              <a:gdLst/>
              <a:ahLst/>
              <a:cxnLst/>
              <a:rect l="l" t="t" r="r" b="b"/>
              <a:pathLst>
                <a:path w="7201" h="18920" extrusionOk="0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695264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7229472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7506272" y="3768288"/>
              <a:ext cx="230432" cy="1375200"/>
            </a:xfrm>
            <a:custGeom>
              <a:avLst/>
              <a:gdLst/>
              <a:ahLst/>
              <a:cxnLst/>
              <a:rect l="l" t="t" r="r" b="b"/>
              <a:pathLst>
                <a:path w="7201" h="42975" extrusionOk="0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7784896" y="4004032"/>
              <a:ext cx="228608" cy="1139456"/>
            </a:xfrm>
            <a:custGeom>
              <a:avLst/>
              <a:gdLst/>
              <a:ahLst/>
              <a:cxnLst/>
              <a:rect l="l" t="t" r="r" b="b"/>
              <a:pathLst>
                <a:path w="7144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8061696" y="3596864"/>
              <a:ext cx="230432" cy="1546624"/>
            </a:xfrm>
            <a:custGeom>
              <a:avLst/>
              <a:gdLst/>
              <a:ahLst/>
              <a:cxnLst/>
              <a:rect l="l" t="t" r="r" b="b"/>
              <a:pathLst>
                <a:path w="7201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83385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8615360" y="3939744"/>
              <a:ext cx="230400" cy="1203744"/>
            </a:xfrm>
            <a:custGeom>
              <a:avLst/>
              <a:gdLst/>
              <a:ahLst/>
              <a:cxnLst/>
              <a:rect l="l" t="t" r="r" b="b"/>
              <a:pathLst>
                <a:path w="7200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8893952" y="3596864"/>
              <a:ext cx="228640" cy="1546624"/>
            </a:xfrm>
            <a:custGeom>
              <a:avLst/>
              <a:gdLst/>
              <a:ahLst/>
              <a:cxnLst/>
              <a:rect l="l" t="t" r="r" b="b"/>
              <a:pathLst>
                <a:path w="7145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0" name="Google Shape;150;p3"/>
          <p:cNvGrpSpPr/>
          <p:nvPr/>
        </p:nvGrpSpPr>
        <p:grpSpPr>
          <a:xfrm>
            <a:off x="28550" y="4360998"/>
            <a:ext cx="9094048" cy="782671"/>
            <a:chOff x="28544" y="4157632"/>
            <a:chExt cx="9094048" cy="985856"/>
          </a:xfrm>
        </p:grpSpPr>
        <p:sp>
          <p:nvSpPr>
            <p:cNvPr id="151" name="Google Shape;151;p3"/>
            <p:cNvSpPr/>
            <p:nvPr/>
          </p:nvSpPr>
          <p:spPr>
            <a:xfrm>
              <a:off x="435744" y="4782720"/>
              <a:ext cx="92896" cy="360768"/>
            </a:xfrm>
            <a:custGeom>
              <a:avLst/>
              <a:gdLst/>
              <a:ahLst/>
              <a:cxnLst/>
              <a:rect l="l" t="t" r="r" b="b"/>
              <a:pathLst>
                <a:path w="2903" h="11274" extrusionOk="0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3"/>
            <p:cNvSpPr/>
            <p:nvPr/>
          </p:nvSpPr>
          <p:spPr>
            <a:xfrm>
              <a:off x="300032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164288" y="4571968"/>
              <a:ext cx="92896" cy="571520"/>
            </a:xfrm>
            <a:custGeom>
              <a:avLst/>
              <a:gdLst/>
              <a:ahLst/>
              <a:cxnLst/>
              <a:rect l="l" t="t" r="r" b="b"/>
              <a:pathLst>
                <a:path w="2903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3"/>
            <p:cNvSpPr/>
            <p:nvPr/>
          </p:nvSpPr>
          <p:spPr>
            <a:xfrm>
              <a:off x="28544" y="4739840"/>
              <a:ext cx="92928" cy="403648"/>
            </a:xfrm>
            <a:custGeom>
              <a:avLst/>
              <a:gdLst/>
              <a:ahLst/>
              <a:cxnLst/>
              <a:rect l="l" t="t" r="r" b="b"/>
              <a:pathLst>
                <a:path w="2904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71257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3"/>
            <p:cNvSpPr/>
            <p:nvPr/>
          </p:nvSpPr>
          <p:spPr>
            <a:xfrm>
              <a:off x="576832" y="4752352"/>
              <a:ext cx="94688" cy="391136"/>
            </a:xfrm>
            <a:custGeom>
              <a:avLst/>
              <a:gdLst/>
              <a:ahLst/>
              <a:cxnLst/>
              <a:rect l="l" t="t" r="r" b="b"/>
              <a:pathLst>
                <a:path w="2959" h="12223" extrusionOk="0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3"/>
            <p:cNvSpPr/>
            <p:nvPr/>
          </p:nvSpPr>
          <p:spPr>
            <a:xfrm>
              <a:off x="989408" y="4386240"/>
              <a:ext cx="94656" cy="757248"/>
            </a:xfrm>
            <a:custGeom>
              <a:avLst/>
              <a:gdLst/>
              <a:ahLst/>
              <a:cxnLst/>
              <a:rect l="l" t="t" r="r" b="b"/>
              <a:pathLst>
                <a:path w="2958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853664" y="4500544"/>
              <a:ext cx="94688" cy="642944"/>
            </a:xfrm>
            <a:custGeom>
              <a:avLst/>
              <a:gdLst/>
              <a:ahLst/>
              <a:cxnLst/>
              <a:rect l="l" t="t" r="r" b="b"/>
              <a:pathLst>
                <a:path w="2959" h="20092" extrusionOk="0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1266208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1130496" y="4518400"/>
              <a:ext cx="94688" cy="625088"/>
            </a:xfrm>
            <a:custGeom>
              <a:avLst/>
              <a:gdLst/>
              <a:ahLst/>
              <a:cxnLst/>
              <a:rect l="l" t="t" r="r" b="b"/>
              <a:pathLst>
                <a:path w="2959" h="19534" extrusionOk="0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3"/>
            <p:cNvSpPr/>
            <p:nvPr/>
          </p:nvSpPr>
          <p:spPr>
            <a:xfrm>
              <a:off x="15430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3"/>
            <p:cNvSpPr/>
            <p:nvPr/>
          </p:nvSpPr>
          <p:spPr>
            <a:xfrm>
              <a:off x="14072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1821632" y="4457664"/>
              <a:ext cx="92896" cy="685824"/>
            </a:xfrm>
            <a:custGeom>
              <a:avLst/>
              <a:gdLst/>
              <a:ahLst/>
              <a:cxnLst/>
              <a:rect l="l" t="t" r="r" b="b"/>
              <a:pathLst>
                <a:path w="2903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1685920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2098464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3"/>
            <p:cNvSpPr/>
            <p:nvPr/>
          </p:nvSpPr>
          <p:spPr>
            <a:xfrm>
              <a:off x="196272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3"/>
            <p:cNvSpPr/>
            <p:nvPr/>
          </p:nvSpPr>
          <p:spPr>
            <a:xfrm>
              <a:off x="2375296" y="4711264"/>
              <a:ext cx="94656" cy="432224"/>
            </a:xfrm>
            <a:custGeom>
              <a:avLst/>
              <a:gdLst/>
              <a:ahLst/>
              <a:cxnLst/>
              <a:rect l="l" t="t" r="r" b="b"/>
              <a:pathLst>
                <a:path w="2958" h="13507" extrusionOk="0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3"/>
            <p:cNvSpPr/>
            <p:nvPr/>
          </p:nvSpPr>
          <p:spPr>
            <a:xfrm>
              <a:off x="2239552" y="4536256"/>
              <a:ext cx="94688" cy="607232"/>
            </a:xfrm>
            <a:custGeom>
              <a:avLst/>
              <a:gdLst/>
              <a:ahLst/>
              <a:cxnLst/>
              <a:rect l="l" t="t" r="r" b="b"/>
              <a:pathLst>
                <a:path w="2959" h="18976" extrusionOk="0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3"/>
            <p:cNvSpPr/>
            <p:nvPr/>
          </p:nvSpPr>
          <p:spPr>
            <a:xfrm>
              <a:off x="2652096" y="4704128"/>
              <a:ext cx="94688" cy="439360"/>
            </a:xfrm>
            <a:custGeom>
              <a:avLst/>
              <a:gdLst/>
              <a:ahLst/>
              <a:cxnLst/>
              <a:rect l="l" t="t" r="r" b="b"/>
              <a:pathLst>
                <a:path w="2959" h="13730" extrusionOk="0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3"/>
            <p:cNvSpPr/>
            <p:nvPr/>
          </p:nvSpPr>
          <p:spPr>
            <a:xfrm>
              <a:off x="2516384" y="4764864"/>
              <a:ext cx="94688" cy="378624"/>
            </a:xfrm>
            <a:custGeom>
              <a:avLst/>
              <a:gdLst/>
              <a:ahLst/>
              <a:cxnLst/>
              <a:rect l="l" t="t" r="r" b="b"/>
              <a:pathLst>
                <a:path w="2959" h="11832" extrusionOk="0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3"/>
            <p:cNvSpPr/>
            <p:nvPr/>
          </p:nvSpPr>
          <p:spPr>
            <a:xfrm>
              <a:off x="2930720" y="4421952"/>
              <a:ext cx="92896" cy="721536"/>
            </a:xfrm>
            <a:custGeom>
              <a:avLst/>
              <a:gdLst/>
              <a:ahLst/>
              <a:cxnLst/>
              <a:rect l="l" t="t" r="r" b="b"/>
              <a:pathLst>
                <a:path w="2903" h="22548" extrusionOk="0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3"/>
            <p:cNvSpPr/>
            <p:nvPr/>
          </p:nvSpPr>
          <p:spPr>
            <a:xfrm>
              <a:off x="2794976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3"/>
            <p:cNvSpPr/>
            <p:nvPr/>
          </p:nvSpPr>
          <p:spPr>
            <a:xfrm>
              <a:off x="320752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30718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3"/>
            <p:cNvSpPr/>
            <p:nvPr/>
          </p:nvSpPr>
          <p:spPr>
            <a:xfrm>
              <a:off x="3484352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3"/>
            <p:cNvSpPr/>
            <p:nvPr/>
          </p:nvSpPr>
          <p:spPr>
            <a:xfrm>
              <a:off x="33486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3"/>
            <p:cNvSpPr/>
            <p:nvPr/>
          </p:nvSpPr>
          <p:spPr>
            <a:xfrm>
              <a:off x="3761184" y="4739840"/>
              <a:ext cx="94656" cy="403648"/>
            </a:xfrm>
            <a:custGeom>
              <a:avLst/>
              <a:gdLst/>
              <a:ahLst/>
              <a:cxnLst/>
              <a:rect l="l" t="t" r="r" b="b"/>
              <a:pathLst>
                <a:path w="2958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3"/>
            <p:cNvSpPr/>
            <p:nvPr/>
          </p:nvSpPr>
          <p:spPr>
            <a:xfrm>
              <a:off x="362544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3"/>
            <p:cNvSpPr/>
            <p:nvPr/>
          </p:nvSpPr>
          <p:spPr>
            <a:xfrm>
              <a:off x="4037984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3"/>
            <p:cNvSpPr/>
            <p:nvPr/>
          </p:nvSpPr>
          <p:spPr>
            <a:xfrm>
              <a:off x="3902272" y="4836288"/>
              <a:ext cx="94656" cy="307200"/>
            </a:xfrm>
            <a:custGeom>
              <a:avLst/>
              <a:gdLst/>
              <a:ahLst/>
              <a:cxnLst/>
              <a:rect l="l" t="t" r="r" b="b"/>
              <a:pathLst>
                <a:path w="2958" h="9600" extrusionOk="0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3"/>
            <p:cNvSpPr/>
            <p:nvPr/>
          </p:nvSpPr>
          <p:spPr>
            <a:xfrm>
              <a:off x="4316608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3"/>
            <p:cNvSpPr/>
            <p:nvPr/>
          </p:nvSpPr>
          <p:spPr>
            <a:xfrm>
              <a:off x="418086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3"/>
            <p:cNvSpPr/>
            <p:nvPr/>
          </p:nvSpPr>
          <p:spPr>
            <a:xfrm>
              <a:off x="4593408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3"/>
            <p:cNvSpPr/>
            <p:nvPr/>
          </p:nvSpPr>
          <p:spPr>
            <a:xfrm>
              <a:off x="4457696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3"/>
            <p:cNvSpPr/>
            <p:nvPr/>
          </p:nvSpPr>
          <p:spPr>
            <a:xfrm>
              <a:off x="487024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3"/>
            <p:cNvSpPr/>
            <p:nvPr/>
          </p:nvSpPr>
          <p:spPr>
            <a:xfrm>
              <a:off x="4734496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3"/>
            <p:cNvSpPr/>
            <p:nvPr/>
          </p:nvSpPr>
          <p:spPr>
            <a:xfrm>
              <a:off x="5147072" y="4157632"/>
              <a:ext cx="94656" cy="985856"/>
            </a:xfrm>
            <a:custGeom>
              <a:avLst/>
              <a:gdLst/>
              <a:ahLst/>
              <a:cxnLst/>
              <a:rect l="l" t="t" r="r" b="b"/>
              <a:pathLst>
                <a:path w="2958" h="30808" extrusionOk="0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3"/>
            <p:cNvSpPr/>
            <p:nvPr/>
          </p:nvSpPr>
          <p:spPr>
            <a:xfrm>
              <a:off x="5011328" y="4229088"/>
              <a:ext cx="94688" cy="914400"/>
            </a:xfrm>
            <a:custGeom>
              <a:avLst/>
              <a:gdLst/>
              <a:ahLst/>
              <a:cxnLst/>
              <a:rect l="l" t="t" r="r" b="b"/>
              <a:pathLst>
                <a:path w="2959" h="28575" extrusionOk="0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3"/>
            <p:cNvSpPr/>
            <p:nvPr/>
          </p:nvSpPr>
          <p:spPr>
            <a:xfrm>
              <a:off x="5425664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3"/>
            <p:cNvSpPr/>
            <p:nvPr/>
          </p:nvSpPr>
          <p:spPr>
            <a:xfrm>
              <a:off x="5289920" y="4277280"/>
              <a:ext cx="94688" cy="866208"/>
            </a:xfrm>
            <a:custGeom>
              <a:avLst/>
              <a:gdLst/>
              <a:ahLst/>
              <a:cxnLst/>
              <a:rect l="l" t="t" r="r" b="b"/>
              <a:pathLst>
                <a:path w="2959" h="27069" extrusionOk="0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3"/>
            <p:cNvSpPr/>
            <p:nvPr/>
          </p:nvSpPr>
          <p:spPr>
            <a:xfrm>
              <a:off x="57024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3"/>
            <p:cNvSpPr/>
            <p:nvPr/>
          </p:nvSpPr>
          <p:spPr>
            <a:xfrm>
              <a:off x="5566752" y="4416608"/>
              <a:ext cx="94688" cy="726880"/>
            </a:xfrm>
            <a:custGeom>
              <a:avLst/>
              <a:gdLst/>
              <a:ahLst/>
              <a:cxnLst/>
              <a:rect l="l" t="t" r="r" b="b"/>
              <a:pathLst>
                <a:path w="2959" h="22715" extrusionOk="0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3"/>
            <p:cNvSpPr/>
            <p:nvPr/>
          </p:nvSpPr>
          <p:spPr>
            <a:xfrm>
              <a:off x="597929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3"/>
            <p:cNvSpPr/>
            <p:nvPr/>
          </p:nvSpPr>
          <p:spPr>
            <a:xfrm>
              <a:off x="5843584" y="4813088"/>
              <a:ext cx="94688" cy="330400"/>
            </a:xfrm>
            <a:custGeom>
              <a:avLst/>
              <a:gdLst/>
              <a:ahLst/>
              <a:cxnLst/>
              <a:rect l="l" t="t" r="r" b="b"/>
              <a:pathLst>
                <a:path w="2959" h="10325" extrusionOk="0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3"/>
            <p:cNvSpPr/>
            <p:nvPr/>
          </p:nvSpPr>
          <p:spPr>
            <a:xfrm>
              <a:off x="6256128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3"/>
            <p:cNvSpPr/>
            <p:nvPr/>
          </p:nvSpPr>
          <p:spPr>
            <a:xfrm>
              <a:off x="6120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3"/>
            <p:cNvSpPr/>
            <p:nvPr/>
          </p:nvSpPr>
          <p:spPr>
            <a:xfrm>
              <a:off x="6534720" y="4505888"/>
              <a:ext cx="92896" cy="637600"/>
            </a:xfrm>
            <a:custGeom>
              <a:avLst/>
              <a:gdLst/>
              <a:ahLst/>
              <a:cxnLst/>
              <a:rect l="l" t="t" r="r" b="b"/>
              <a:pathLst>
                <a:path w="2903" h="19925" extrusionOk="0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3"/>
            <p:cNvSpPr/>
            <p:nvPr/>
          </p:nvSpPr>
          <p:spPr>
            <a:xfrm>
              <a:off x="6399008" y="4739840"/>
              <a:ext cx="92896" cy="403648"/>
            </a:xfrm>
            <a:custGeom>
              <a:avLst/>
              <a:gdLst/>
              <a:ahLst/>
              <a:cxnLst/>
              <a:rect l="l" t="t" r="r" b="b"/>
              <a:pathLst>
                <a:path w="2903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3"/>
            <p:cNvSpPr/>
            <p:nvPr/>
          </p:nvSpPr>
          <p:spPr>
            <a:xfrm>
              <a:off x="6811552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3"/>
            <p:cNvSpPr/>
            <p:nvPr/>
          </p:nvSpPr>
          <p:spPr>
            <a:xfrm>
              <a:off x="6675808" y="4614848"/>
              <a:ext cx="94688" cy="528640"/>
            </a:xfrm>
            <a:custGeom>
              <a:avLst/>
              <a:gdLst/>
              <a:ahLst/>
              <a:cxnLst/>
              <a:rect l="l" t="t" r="r" b="b"/>
              <a:pathLst>
                <a:path w="2959" h="16520" extrusionOk="0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3"/>
            <p:cNvSpPr/>
            <p:nvPr/>
          </p:nvSpPr>
          <p:spPr>
            <a:xfrm>
              <a:off x="7088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3"/>
            <p:cNvSpPr/>
            <p:nvPr/>
          </p:nvSpPr>
          <p:spPr>
            <a:xfrm>
              <a:off x="6952640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3"/>
            <p:cNvSpPr/>
            <p:nvPr/>
          </p:nvSpPr>
          <p:spPr>
            <a:xfrm>
              <a:off x="73651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3"/>
            <p:cNvSpPr/>
            <p:nvPr/>
          </p:nvSpPr>
          <p:spPr>
            <a:xfrm>
              <a:off x="7229472" y="4825568"/>
              <a:ext cx="94688" cy="317920"/>
            </a:xfrm>
            <a:custGeom>
              <a:avLst/>
              <a:gdLst/>
              <a:ahLst/>
              <a:cxnLst/>
              <a:rect l="l" t="t" r="r" b="b"/>
              <a:pathLst>
                <a:path w="2959" h="9935" extrusionOk="0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3"/>
            <p:cNvSpPr/>
            <p:nvPr/>
          </p:nvSpPr>
          <p:spPr>
            <a:xfrm>
              <a:off x="7643808" y="4632704"/>
              <a:ext cx="92896" cy="510784"/>
            </a:xfrm>
            <a:custGeom>
              <a:avLst/>
              <a:gdLst/>
              <a:ahLst/>
              <a:cxnLst/>
              <a:rect l="l" t="t" r="r" b="b"/>
              <a:pathLst>
                <a:path w="2903" h="15962" extrusionOk="0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3"/>
            <p:cNvSpPr/>
            <p:nvPr/>
          </p:nvSpPr>
          <p:spPr>
            <a:xfrm>
              <a:off x="7506272" y="4963104"/>
              <a:ext cx="94688" cy="180384"/>
            </a:xfrm>
            <a:custGeom>
              <a:avLst/>
              <a:gdLst/>
              <a:ahLst/>
              <a:cxnLst/>
              <a:rect l="l" t="t" r="r" b="b"/>
              <a:pathLst>
                <a:path w="2959" h="5637" extrusionOk="0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3"/>
            <p:cNvSpPr/>
            <p:nvPr/>
          </p:nvSpPr>
          <p:spPr>
            <a:xfrm>
              <a:off x="7920608" y="4909504"/>
              <a:ext cx="94688" cy="233984"/>
            </a:xfrm>
            <a:custGeom>
              <a:avLst/>
              <a:gdLst/>
              <a:ahLst/>
              <a:cxnLst/>
              <a:rect l="l" t="t" r="r" b="b"/>
              <a:pathLst>
                <a:path w="2959" h="7312" extrusionOk="0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3"/>
            <p:cNvSpPr/>
            <p:nvPr/>
          </p:nvSpPr>
          <p:spPr>
            <a:xfrm>
              <a:off x="77848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3"/>
            <p:cNvSpPr/>
            <p:nvPr/>
          </p:nvSpPr>
          <p:spPr>
            <a:xfrm>
              <a:off x="81974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3"/>
            <p:cNvSpPr/>
            <p:nvPr/>
          </p:nvSpPr>
          <p:spPr>
            <a:xfrm>
              <a:off x="80616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3"/>
            <p:cNvSpPr/>
            <p:nvPr/>
          </p:nvSpPr>
          <p:spPr>
            <a:xfrm>
              <a:off x="8474272" y="4721984"/>
              <a:ext cx="94656" cy="421504"/>
            </a:xfrm>
            <a:custGeom>
              <a:avLst/>
              <a:gdLst/>
              <a:ahLst/>
              <a:cxnLst/>
              <a:rect l="l" t="t" r="r" b="b"/>
              <a:pathLst>
                <a:path w="2958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3"/>
            <p:cNvSpPr/>
            <p:nvPr/>
          </p:nvSpPr>
          <p:spPr>
            <a:xfrm>
              <a:off x="8338528" y="4488032"/>
              <a:ext cx="94688" cy="655456"/>
            </a:xfrm>
            <a:custGeom>
              <a:avLst/>
              <a:gdLst/>
              <a:ahLst/>
              <a:cxnLst/>
              <a:rect l="l" t="t" r="r" b="b"/>
              <a:pathLst>
                <a:path w="2959" h="20483" extrusionOk="0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3"/>
            <p:cNvSpPr/>
            <p:nvPr/>
          </p:nvSpPr>
          <p:spPr>
            <a:xfrm>
              <a:off x="8751072" y="4409440"/>
              <a:ext cx="94688" cy="734048"/>
            </a:xfrm>
            <a:custGeom>
              <a:avLst/>
              <a:gdLst/>
              <a:ahLst/>
              <a:cxnLst/>
              <a:rect l="l" t="t" r="r" b="b"/>
              <a:pathLst>
                <a:path w="2959" h="22939" extrusionOk="0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3"/>
            <p:cNvSpPr/>
            <p:nvPr/>
          </p:nvSpPr>
          <p:spPr>
            <a:xfrm>
              <a:off x="8615360" y="4295168"/>
              <a:ext cx="94688" cy="848320"/>
            </a:xfrm>
            <a:custGeom>
              <a:avLst/>
              <a:gdLst/>
              <a:ahLst/>
              <a:cxnLst/>
              <a:rect l="l" t="t" r="r" b="b"/>
              <a:pathLst>
                <a:path w="2959" h="26510" extrusionOk="0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3"/>
            <p:cNvSpPr/>
            <p:nvPr/>
          </p:nvSpPr>
          <p:spPr>
            <a:xfrm>
              <a:off x="9029696" y="4409440"/>
              <a:ext cx="92896" cy="734048"/>
            </a:xfrm>
            <a:custGeom>
              <a:avLst/>
              <a:gdLst/>
              <a:ahLst/>
              <a:cxnLst/>
              <a:rect l="l" t="t" r="r" b="b"/>
              <a:pathLst>
                <a:path w="2903" h="22939" extrusionOk="0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3"/>
            <p:cNvSpPr/>
            <p:nvPr/>
          </p:nvSpPr>
          <p:spPr>
            <a:xfrm>
              <a:off x="8893952" y="4180864"/>
              <a:ext cx="92896" cy="962624"/>
            </a:xfrm>
            <a:custGeom>
              <a:avLst/>
              <a:gdLst/>
              <a:ahLst/>
              <a:cxnLst/>
              <a:rect l="l" t="t" r="r" b="b"/>
              <a:pathLst>
                <a:path w="2903" h="30082" extrusionOk="0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7" name="Google Shape;217;p3"/>
          <p:cNvSpPr/>
          <p:nvPr/>
        </p:nvSpPr>
        <p:spPr>
          <a:xfrm>
            <a:off x="0" y="3579000"/>
            <a:ext cx="9144000" cy="1293056"/>
          </a:xfrm>
          <a:custGeom>
            <a:avLst/>
            <a:gdLst/>
            <a:ahLst/>
            <a:cxnLst/>
            <a:rect l="l" t="t" r="r" b="b"/>
            <a:pathLst>
              <a:path w="285750" h="40408" extrusionOk="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490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3"/>
          <p:cNvSpPr txBox="1">
            <a:spLocks noGrp="1"/>
          </p:cNvSpPr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19" name="Google Shape;219;p3"/>
          <p:cNvSpPr txBox="1">
            <a:spLocks noGrp="1"/>
          </p:cNvSpPr>
          <p:nvPr>
            <p:ph type="body" idx="1"/>
          </p:nvPr>
        </p:nvSpPr>
        <p:spPr>
          <a:xfrm>
            <a:off x="739675" y="1218009"/>
            <a:ext cx="3730800" cy="28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55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▫"/>
              <a:defRPr sz="2000"/>
            </a:lvl1pPr>
            <a:lvl2pPr marL="914400" lvl="1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2pPr>
            <a:lvl3pPr marL="1371600" lvl="2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3pPr>
            <a:lvl4pPr marL="1828800" lvl="3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220" name="Google Shape;220;p3"/>
          <p:cNvSpPr txBox="1">
            <a:spLocks noGrp="1"/>
          </p:cNvSpPr>
          <p:nvPr>
            <p:ph type="body" idx="2"/>
          </p:nvPr>
        </p:nvSpPr>
        <p:spPr>
          <a:xfrm>
            <a:off x="4694997" y="1218009"/>
            <a:ext cx="3730800" cy="28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55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▫"/>
              <a:defRPr sz="2000"/>
            </a:lvl1pPr>
            <a:lvl2pPr marL="914400" lvl="1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2pPr>
            <a:lvl3pPr marL="1371600" lvl="2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3pPr>
            <a:lvl4pPr marL="1828800" lvl="3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221" name="Google Shape;221;p3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+ image">
  <p:cSld name="TITLE_AND_BODY_1"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4"/>
          <p:cNvSpPr/>
          <p:nvPr/>
        </p:nvSpPr>
        <p:spPr>
          <a:xfrm>
            <a:off x="4985150" y="150"/>
            <a:ext cx="4158900" cy="5143500"/>
          </a:xfrm>
          <a:prstGeom prst="rect">
            <a:avLst/>
          </a:prstGeom>
          <a:solidFill>
            <a:srgbClr val="00041C">
              <a:alpha val="1843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4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5" name="Google Shape;225;p4"/>
          <p:cNvSpPr txBox="1">
            <a:spLocks noGrp="1"/>
          </p:cNvSpPr>
          <p:nvPr>
            <p:ph type="title"/>
          </p:nvPr>
        </p:nvSpPr>
        <p:spPr>
          <a:xfrm>
            <a:off x="452724" y="620920"/>
            <a:ext cx="39852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6" name="Google Shape;226;p4"/>
          <p:cNvSpPr txBox="1">
            <a:spLocks noGrp="1"/>
          </p:cNvSpPr>
          <p:nvPr>
            <p:ph type="body" idx="1"/>
          </p:nvPr>
        </p:nvSpPr>
        <p:spPr>
          <a:xfrm>
            <a:off x="452727" y="1412678"/>
            <a:ext cx="3985200" cy="30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▫"/>
              <a:defRPr>
                <a:solidFill>
                  <a:schemeClr val="lt1"/>
                </a:solidFill>
              </a:defRPr>
            </a:lvl1pPr>
            <a:lvl2pPr marL="914400" lvl="1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2pPr>
            <a:lvl3pPr marL="1371600" lvl="2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3pPr>
            <a:lvl4pPr marL="1828800" lvl="3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4pPr>
            <a:lvl5pPr marL="2286000" lvl="4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5pPr>
            <a:lvl6pPr marL="2743200" lvl="5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6pPr>
            <a:lvl7pPr marL="3200400" lvl="6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5"/>
          <p:cNvSpPr/>
          <p:nvPr/>
        </p:nvSpPr>
        <p:spPr>
          <a:xfrm rot="10800000" flipH="1">
            <a:off x="-25" y="1079400"/>
            <a:ext cx="9144000" cy="4064100"/>
          </a:xfrm>
          <a:prstGeom prst="rect">
            <a:avLst/>
          </a:prstGeom>
          <a:solidFill>
            <a:srgbClr val="00041C">
              <a:alpha val="1843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5"/>
          <p:cNvSpPr txBox="1">
            <a:spLocks noGrp="1"/>
          </p:cNvSpPr>
          <p:nvPr>
            <p:ph type="body" idx="1"/>
          </p:nvPr>
        </p:nvSpPr>
        <p:spPr>
          <a:xfrm>
            <a:off x="1669850" y="1857000"/>
            <a:ext cx="5804400" cy="27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4191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Font typeface="Titillium Web ExtraLight"/>
              <a:buChar char="▫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1pPr>
            <a:lvl2pPr marL="914400" lvl="1" indent="-4191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-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2pPr>
            <a:lvl3pPr marL="1371600" lvl="2" indent="-4191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-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3pPr>
            <a:lvl4pPr marL="1828800" lvl="3" indent="-4191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-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4pPr>
            <a:lvl5pPr marL="2286000" lvl="4" indent="-4191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-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5pPr>
            <a:lvl6pPr marL="2743200" lvl="5" indent="-4191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-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6pPr>
            <a:lvl7pPr marL="3200400" lvl="6" indent="-4191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●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7pPr>
            <a:lvl8pPr marL="3657600" lvl="7" indent="-4191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○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8pPr>
            <a:lvl9pPr marL="4114800" lvl="8" indent="-4191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■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9pPr>
          </a:lstStyle>
          <a:p>
            <a:endParaRPr/>
          </a:p>
        </p:txBody>
      </p:sp>
      <p:sp>
        <p:nvSpPr>
          <p:cNvPr id="230" name="Google Shape;230;p5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1" name="Google Shape;231;p5"/>
          <p:cNvSpPr/>
          <p:nvPr/>
        </p:nvSpPr>
        <p:spPr>
          <a:xfrm>
            <a:off x="0" y="401188"/>
            <a:ext cx="9144000" cy="1293056"/>
          </a:xfrm>
          <a:custGeom>
            <a:avLst/>
            <a:gdLst/>
            <a:ahLst/>
            <a:cxnLst/>
            <a:rect l="l" t="t" r="r" b="b"/>
            <a:pathLst>
              <a:path w="285750" h="40408" extrusionOk="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490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rgbClr val="465573"/>
        </a:solidFill>
        <a:effectLst/>
      </p:bgPr>
    </p:bg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6"/>
          <p:cNvSpPr txBox="1">
            <a:spLocks noGrp="1"/>
          </p:cNvSpPr>
          <p:nvPr>
            <p:ph type="ctrTitle"/>
          </p:nvPr>
        </p:nvSpPr>
        <p:spPr>
          <a:xfrm>
            <a:off x="448270" y="668942"/>
            <a:ext cx="77724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34" name="Google Shape;234;p6"/>
          <p:cNvSpPr txBox="1">
            <a:spLocks noGrp="1"/>
          </p:cNvSpPr>
          <p:nvPr>
            <p:ph type="subTitle" idx="1"/>
          </p:nvPr>
        </p:nvSpPr>
        <p:spPr>
          <a:xfrm>
            <a:off x="448270" y="1585135"/>
            <a:ext cx="77724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9pPr>
          </a:lstStyle>
          <a:p>
            <a:endParaRPr/>
          </a:p>
        </p:txBody>
      </p:sp>
      <p:grpSp>
        <p:nvGrpSpPr>
          <p:cNvPr id="235" name="Google Shape;235;p6"/>
          <p:cNvGrpSpPr/>
          <p:nvPr/>
        </p:nvGrpSpPr>
        <p:grpSpPr>
          <a:xfrm>
            <a:off x="28550" y="2196764"/>
            <a:ext cx="9094048" cy="2946825"/>
            <a:chOff x="28544" y="3514688"/>
            <a:chExt cx="9094048" cy="1628800"/>
          </a:xfrm>
        </p:grpSpPr>
        <p:sp>
          <p:nvSpPr>
            <p:cNvPr id="236" name="Google Shape;236;p6"/>
            <p:cNvSpPr/>
            <p:nvPr/>
          </p:nvSpPr>
          <p:spPr>
            <a:xfrm>
              <a:off x="300032" y="4491616"/>
              <a:ext cx="228608" cy="651872"/>
            </a:xfrm>
            <a:custGeom>
              <a:avLst/>
              <a:gdLst/>
              <a:ahLst/>
              <a:cxnLst/>
              <a:rect l="l" t="t" r="r" b="b"/>
              <a:pathLst>
                <a:path w="7144" h="20371" extrusionOk="0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6"/>
            <p:cNvSpPr/>
            <p:nvPr/>
          </p:nvSpPr>
          <p:spPr>
            <a:xfrm>
              <a:off x="28544" y="4220160"/>
              <a:ext cx="228640" cy="923328"/>
            </a:xfrm>
            <a:custGeom>
              <a:avLst/>
              <a:gdLst/>
              <a:ahLst/>
              <a:cxnLst/>
              <a:rect l="l" t="t" r="r" b="b"/>
              <a:pathLst>
                <a:path w="7145" h="28854" extrusionOk="0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6"/>
            <p:cNvSpPr/>
            <p:nvPr/>
          </p:nvSpPr>
          <p:spPr>
            <a:xfrm>
              <a:off x="576832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6"/>
            <p:cNvSpPr/>
            <p:nvPr/>
          </p:nvSpPr>
          <p:spPr>
            <a:xfrm>
              <a:off x="853664" y="4120128"/>
              <a:ext cx="230400" cy="1023360"/>
            </a:xfrm>
            <a:custGeom>
              <a:avLst/>
              <a:gdLst/>
              <a:ahLst/>
              <a:cxnLst/>
              <a:rect l="l" t="t" r="r" b="b"/>
              <a:pathLst>
                <a:path w="7200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6"/>
            <p:cNvSpPr/>
            <p:nvPr/>
          </p:nvSpPr>
          <p:spPr>
            <a:xfrm>
              <a:off x="1130496" y="4627328"/>
              <a:ext cx="230400" cy="516160"/>
            </a:xfrm>
            <a:custGeom>
              <a:avLst/>
              <a:gdLst/>
              <a:ahLst/>
              <a:cxnLst/>
              <a:rect l="l" t="t" r="r" b="b"/>
              <a:pathLst>
                <a:path w="7200" h="16130" extrusionOk="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6"/>
            <p:cNvSpPr/>
            <p:nvPr/>
          </p:nvSpPr>
          <p:spPr>
            <a:xfrm>
              <a:off x="1409088" y="3821888"/>
              <a:ext cx="228640" cy="1321600"/>
            </a:xfrm>
            <a:custGeom>
              <a:avLst/>
              <a:gdLst/>
              <a:ahLst/>
              <a:cxnLst/>
              <a:rect l="l" t="t" r="r" b="b"/>
              <a:pathLst>
                <a:path w="7145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6"/>
            <p:cNvSpPr/>
            <p:nvPr/>
          </p:nvSpPr>
          <p:spPr>
            <a:xfrm>
              <a:off x="1685920" y="4175488"/>
              <a:ext cx="230400" cy="968000"/>
            </a:xfrm>
            <a:custGeom>
              <a:avLst/>
              <a:gdLst/>
              <a:ahLst/>
              <a:cxnLst/>
              <a:rect l="l" t="t" r="r" b="b"/>
              <a:pathLst>
                <a:path w="7200" h="30250" extrusionOk="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6"/>
            <p:cNvSpPr/>
            <p:nvPr/>
          </p:nvSpPr>
          <p:spPr>
            <a:xfrm>
              <a:off x="196272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6"/>
            <p:cNvSpPr/>
            <p:nvPr/>
          </p:nvSpPr>
          <p:spPr>
            <a:xfrm>
              <a:off x="2239552" y="4355872"/>
              <a:ext cx="230400" cy="787616"/>
            </a:xfrm>
            <a:custGeom>
              <a:avLst/>
              <a:gdLst/>
              <a:ahLst/>
              <a:cxnLst/>
              <a:rect l="l" t="t" r="r" b="b"/>
              <a:pathLst>
                <a:path w="7200" h="24613" extrusionOk="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6"/>
            <p:cNvSpPr/>
            <p:nvPr/>
          </p:nvSpPr>
          <p:spPr>
            <a:xfrm>
              <a:off x="25163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6"/>
            <p:cNvSpPr/>
            <p:nvPr/>
          </p:nvSpPr>
          <p:spPr>
            <a:xfrm>
              <a:off x="2794976" y="4175488"/>
              <a:ext cx="228640" cy="968000"/>
            </a:xfrm>
            <a:custGeom>
              <a:avLst/>
              <a:gdLst/>
              <a:ahLst/>
              <a:cxnLst/>
              <a:rect l="l" t="t" r="r" b="b"/>
              <a:pathLst>
                <a:path w="7145" h="30250" extrusionOk="0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6"/>
            <p:cNvSpPr/>
            <p:nvPr/>
          </p:nvSpPr>
          <p:spPr>
            <a:xfrm>
              <a:off x="3071808" y="3659360"/>
              <a:ext cx="230400" cy="1484128"/>
            </a:xfrm>
            <a:custGeom>
              <a:avLst/>
              <a:gdLst/>
              <a:ahLst/>
              <a:cxnLst/>
              <a:rect l="l" t="t" r="r" b="b"/>
              <a:pathLst>
                <a:path w="7200" h="46379" extrusionOk="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6"/>
            <p:cNvSpPr/>
            <p:nvPr/>
          </p:nvSpPr>
          <p:spPr>
            <a:xfrm>
              <a:off x="3348608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6"/>
            <p:cNvSpPr/>
            <p:nvPr/>
          </p:nvSpPr>
          <p:spPr>
            <a:xfrm>
              <a:off x="3625440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6"/>
            <p:cNvSpPr/>
            <p:nvPr/>
          </p:nvSpPr>
          <p:spPr>
            <a:xfrm>
              <a:off x="3904032" y="4491616"/>
              <a:ext cx="228640" cy="651872"/>
            </a:xfrm>
            <a:custGeom>
              <a:avLst/>
              <a:gdLst/>
              <a:ahLst/>
              <a:cxnLst/>
              <a:rect l="l" t="t" r="r" b="b"/>
              <a:pathLst>
                <a:path w="7145" h="20371" extrusionOk="0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6"/>
            <p:cNvSpPr/>
            <p:nvPr/>
          </p:nvSpPr>
          <p:spPr>
            <a:xfrm>
              <a:off x="4180864" y="4284448"/>
              <a:ext cx="230432" cy="859040"/>
            </a:xfrm>
            <a:custGeom>
              <a:avLst/>
              <a:gdLst/>
              <a:ahLst/>
              <a:cxnLst/>
              <a:rect l="l" t="t" r="r" b="b"/>
              <a:pathLst>
                <a:path w="7201" h="26845" extrusionOk="0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6"/>
            <p:cNvSpPr/>
            <p:nvPr/>
          </p:nvSpPr>
          <p:spPr>
            <a:xfrm>
              <a:off x="4457696" y="4004032"/>
              <a:ext cx="230400" cy="1139456"/>
            </a:xfrm>
            <a:custGeom>
              <a:avLst/>
              <a:gdLst/>
              <a:ahLst/>
              <a:cxnLst/>
              <a:rect l="l" t="t" r="r" b="b"/>
              <a:pathLst>
                <a:path w="7200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6"/>
            <p:cNvSpPr/>
            <p:nvPr/>
          </p:nvSpPr>
          <p:spPr>
            <a:xfrm>
              <a:off x="4734496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6"/>
            <p:cNvSpPr/>
            <p:nvPr/>
          </p:nvSpPr>
          <p:spPr>
            <a:xfrm>
              <a:off x="50113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6"/>
            <p:cNvSpPr/>
            <p:nvPr/>
          </p:nvSpPr>
          <p:spPr>
            <a:xfrm>
              <a:off x="5289920" y="3939744"/>
              <a:ext cx="228640" cy="1203744"/>
            </a:xfrm>
            <a:custGeom>
              <a:avLst/>
              <a:gdLst/>
              <a:ahLst/>
              <a:cxnLst/>
              <a:rect l="l" t="t" r="r" b="b"/>
              <a:pathLst>
                <a:path w="7145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6"/>
            <p:cNvSpPr/>
            <p:nvPr/>
          </p:nvSpPr>
          <p:spPr>
            <a:xfrm>
              <a:off x="5566752" y="3704000"/>
              <a:ext cx="230432" cy="1439488"/>
            </a:xfrm>
            <a:custGeom>
              <a:avLst/>
              <a:gdLst/>
              <a:ahLst/>
              <a:cxnLst/>
              <a:rect l="l" t="t" r="r" b="b"/>
              <a:pathLst>
                <a:path w="7201" h="44984" extrusionOk="0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6"/>
            <p:cNvSpPr/>
            <p:nvPr/>
          </p:nvSpPr>
          <p:spPr>
            <a:xfrm>
              <a:off x="58435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6"/>
            <p:cNvSpPr/>
            <p:nvPr/>
          </p:nvSpPr>
          <p:spPr>
            <a:xfrm>
              <a:off x="6120384" y="4329088"/>
              <a:ext cx="230432" cy="814400"/>
            </a:xfrm>
            <a:custGeom>
              <a:avLst/>
              <a:gdLst/>
              <a:ahLst/>
              <a:cxnLst/>
              <a:rect l="l" t="t" r="r" b="b"/>
              <a:pathLst>
                <a:path w="7201" h="25450" extrusionOk="0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6"/>
            <p:cNvSpPr/>
            <p:nvPr/>
          </p:nvSpPr>
          <p:spPr>
            <a:xfrm>
              <a:off x="6399008" y="4120128"/>
              <a:ext cx="228608" cy="1023360"/>
            </a:xfrm>
            <a:custGeom>
              <a:avLst/>
              <a:gdLst/>
              <a:ahLst/>
              <a:cxnLst/>
              <a:rect l="l" t="t" r="r" b="b"/>
              <a:pathLst>
                <a:path w="7144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6"/>
            <p:cNvSpPr/>
            <p:nvPr/>
          </p:nvSpPr>
          <p:spPr>
            <a:xfrm>
              <a:off x="6675808" y="4538048"/>
              <a:ext cx="230432" cy="605440"/>
            </a:xfrm>
            <a:custGeom>
              <a:avLst/>
              <a:gdLst/>
              <a:ahLst/>
              <a:cxnLst/>
              <a:rect l="l" t="t" r="r" b="b"/>
              <a:pathLst>
                <a:path w="7201" h="18920" extrusionOk="0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6"/>
            <p:cNvSpPr/>
            <p:nvPr/>
          </p:nvSpPr>
          <p:spPr>
            <a:xfrm>
              <a:off x="695264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6"/>
            <p:cNvSpPr/>
            <p:nvPr/>
          </p:nvSpPr>
          <p:spPr>
            <a:xfrm>
              <a:off x="7229472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6"/>
            <p:cNvSpPr/>
            <p:nvPr/>
          </p:nvSpPr>
          <p:spPr>
            <a:xfrm>
              <a:off x="7506272" y="3768288"/>
              <a:ext cx="230432" cy="1375200"/>
            </a:xfrm>
            <a:custGeom>
              <a:avLst/>
              <a:gdLst/>
              <a:ahLst/>
              <a:cxnLst/>
              <a:rect l="l" t="t" r="r" b="b"/>
              <a:pathLst>
                <a:path w="7201" h="42975" extrusionOk="0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6"/>
            <p:cNvSpPr/>
            <p:nvPr/>
          </p:nvSpPr>
          <p:spPr>
            <a:xfrm>
              <a:off x="7784896" y="4004032"/>
              <a:ext cx="228608" cy="1139456"/>
            </a:xfrm>
            <a:custGeom>
              <a:avLst/>
              <a:gdLst/>
              <a:ahLst/>
              <a:cxnLst/>
              <a:rect l="l" t="t" r="r" b="b"/>
              <a:pathLst>
                <a:path w="7144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6"/>
            <p:cNvSpPr/>
            <p:nvPr/>
          </p:nvSpPr>
          <p:spPr>
            <a:xfrm>
              <a:off x="8061696" y="3596864"/>
              <a:ext cx="230432" cy="1546624"/>
            </a:xfrm>
            <a:custGeom>
              <a:avLst/>
              <a:gdLst/>
              <a:ahLst/>
              <a:cxnLst/>
              <a:rect l="l" t="t" r="r" b="b"/>
              <a:pathLst>
                <a:path w="7201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6"/>
            <p:cNvSpPr/>
            <p:nvPr/>
          </p:nvSpPr>
          <p:spPr>
            <a:xfrm>
              <a:off x="83385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6"/>
            <p:cNvSpPr/>
            <p:nvPr/>
          </p:nvSpPr>
          <p:spPr>
            <a:xfrm>
              <a:off x="8615360" y="3939744"/>
              <a:ext cx="230400" cy="1203744"/>
            </a:xfrm>
            <a:custGeom>
              <a:avLst/>
              <a:gdLst/>
              <a:ahLst/>
              <a:cxnLst/>
              <a:rect l="l" t="t" r="r" b="b"/>
              <a:pathLst>
                <a:path w="7200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6"/>
            <p:cNvSpPr/>
            <p:nvPr/>
          </p:nvSpPr>
          <p:spPr>
            <a:xfrm>
              <a:off x="8893952" y="3596864"/>
              <a:ext cx="228640" cy="1546624"/>
            </a:xfrm>
            <a:custGeom>
              <a:avLst/>
              <a:gdLst/>
              <a:ahLst/>
              <a:cxnLst/>
              <a:rect l="l" t="t" r="r" b="b"/>
              <a:pathLst>
                <a:path w="7145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9" name="Google Shape;269;p6"/>
          <p:cNvGrpSpPr/>
          <p:nvPr/>
        </p:nvGrpSpPr>
        <p:grpSpPr>
          <a:xfrm>
            <a:off x="28550" y="3359978"/>
            <a:ext cx="9094048" cy="1783611"/>
            <a:chOff x="28544" y="4157632"/>
            <a:chExt cx="9094048" cy="985856"/>
          </a:xfrm>
        </p:grpSpPr>
        <p:sp>
          <p:nvSpPr>
            <p:cNvPr id="270" name="Google Shape;270;p6"/>
            <p:cNvSpPr/>
            <p:nvPr/>
          </p:nvSpPr>
          <p:spPr>
            <a:xfrm>
              <a:off x="435744" y="4782720"/>
              <a:ext cx="92896" cy="360768"/>
            </a:xfrm>
            <a:custGeom>
              <a:avLst/>
              <a:gdLst/>
              <a:ahLst/>
              <a:cxnLst/>
              <a:rect l="l" t="t" r="r" b="b"/>
              <a:pathLst>
                <a:path w="2903" h="11274" extrusionOk="0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6"/>
            <p:cNvSpPr/>
            <p:nvPr/>
          </p:nvSpPr>
          <p:spPr>
            <a:xfrm>
              <a:off x="300032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6"/>
            <p:cNvSpPr/>
            <p:nvPr/>
          </p:nvSpPr>
          <p:spPr>
            <a:xfrm>
              <a:off x="164288" y="4571968"/>
              <a:ext cx="92896" cy="571520"/>
            </a:xfrm>
            <a:custGeom>
              <a:avLst/>
              <a:gdLst/>
              <a:ahLst/>
              <a:cxnLst/>
              <a:rect l="l" t="t" r="r" b="b"/>
              <a:pathLst>
                <a:path w="2903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6"/>
            <p:cNvSpPr/>
            <p:nvPr/>
          </p:nvSpPr>
          <p:spPr>
            <a:xfrm>
              <a:off x="28544" y="4739840"/>
              <a:ext cx="92928" cy="403648"/>
            </a:xfrm>
            <a:custGeom>
              <a:avLst/>
              <a:gdLst/>
              <a:ahLst/>
              <a:cxnLst/>
              <a:rect l="l" t="t" r="r" b="b"/>
              <a:pathLst>
                <a:path w="2904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6"/>
            <p:cNvSpPr/>
            <p:nvPr/>
          </p:nvSpPr>
          <p:spPr>
            <a:xfrm>
              <a:off x="71257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6"/>
            <p:cNvSpPr/>
            <p:nvPr/>
          </p:nvSpPr>
          <p:spPr>
            <a:xfrm>
              <a:off x="576832" y="4752352"/>
              <a:ext cx="94688" cy="391136"/>
            </a:xfrm>
            <a:custGeom>
              <a:avLst/>
              <a:gdLst/>
              <a:ahLst/>
              <a:cxnLst/>
              <a:rect l="l" t="t" r="r" b="b"/>
              <a:pathLst>
                <a:path w="2959" h="12223" extrusionOk="0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6"/>
            <p:cNvSpPr/>
            <p:nvPr/>
          </p:nvSpPr>
          <p:spPr>
            <a:xfrm>
              <a:off x="989408" y="4386240"/>
              <a:ext cx="94656" cy="757248"/>
            </a:xfrm>
            <a:custGeom>
              <a:avLst/>
              <a:gdLst/>
              <a:ahLst/>
              <a:cxnLst/>
              <a:rect l="l" t="t" r="r" b="b"/>
              <a:pathLst>
                <a:path w="2958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6"/>
            <p:cNvSpPr/>
            <p:nvPr/>
          </p:nvSpPr>
          <p:spPr>
            <a:xfrm>
              <a:off x="853664" y="4500544"/>
              <a:ext cx="94688" cy="642944"/>
            </a:xfrm>
            <a:custGeom>
              <a:avLst/>
              <a:gdLst/>
              <a:ahLst/>
              <a:cxnLst/>
              <a:rect l="l" t="t" r="r" b="b"/>
              <a:pathLst>
                <a:path w="2959" h="20092" extrusionOk="0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6"/>
            <p:cNvSpPr/>
            <p:nvPr/>
          </p:nvSpPr>
          <p:spPr>
            <a:xfrm>
              <a:off x="1266208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6"/>
            <p:cNvSpPr/>
            <p:nvPr/>
          </p:nvSpPr>
          <p:spPr>
            <a:xfrm>
              <a:off x="1130496" y="4518400"/>
              <a:ext cx="94688" cy="625088"/>
            </a:xfrm>
            <a:custGeom>
              <a:avLst/>
              <a:gdLst/>
              <a:ahLst/>
              <a:cxnLst/>
              <a:rect l="l" t="t" r="r" b="b"/>
              <a:pathLst>
                <a:path w="2959" h="19534" extrusionOk="0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p6"/>
            <p:cNvSpPr/>
            <p:nvPr/>
          </p:nvSpPr>
          <p:spPr>
            <a:xfrm>
              <a:off x="15430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p6"/>
            <p:cNvSpPr/>
            <p:nvPr/>
          </p:nvSpPr>
          <p:spPr>
            <a:xfrm>
              <a:off x="14072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6"/>
            <p:cNvSpPr/>
            <p:nvPr/>
          </p:nvSpPr>
          <p:spPr>
            <a:xfrm>
              <a:off x="1821632" y="4457664"/>
              <a:ext cx="92896" cy="685824"/>
            </a:xfrm>
            <a:custGeom>
              <a:avLst/>
              <a:gdLst/>
              <a:ahLst/>
              <a:cxnLst/>
              <a:rect l="l" t="t" r="r" b="b"/>
              <a:pathLst>
                <a:path w="2903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6"/>
            <p:cNvSpPr/>
            <p:nvPr/>
          </p:nvSpPr>
          <p:spPr>
            <a:xfrm>
              <a:off x="1685920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p6"/>
            <p:cNvSpPr/>
            <p:nvPr/>
          </p:nvSpPr>
          <p:spPr>
            <a:xfrm>
              <a:off x="2098464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6"/>
            <p:cNvSpPr/>
            <p:nvPr/>
          </p:nvSpPr>
          <p:spPr>
            <a:xfrm>
              <a:off x="196272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6"/>
            <p:cNvSpPr/>
            <p:nvPr/>
          </p:nvSpPr>
          <p:spPr>
            <a:xfrm>
              <a:off x="2375296" y="4711264"/>
              <a:ext cx="94656" cy="432224"/>
            </a:xfrm>
            <a:custGeom>
              <a:avLst/>
              <a:gdLst/>
              <a:ahLst/>
              <a:cxnLst/>
              <a:rect l="l" t="t" r="r" b="b"/>
              <a:pathLst>
                <a:path w="2958" h="13507" extrusionOk="0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6"/>
            <p:cNvSpPr/>
            <p:nvPr/>
          </p:nvSpPr>
          <p:spPr>
            <a:xfrm>
              <a:off x="2239552" y="4536256"/>
              <a:ext cx="94688" cy="607232"/>
            </a:xfrm>
            <a:custGeom>
              <a:avLst/>
              <a:gdLst/>
              <a:ahLst/>
              <a:cxnLst/>
              <a:rect l="l" t="t" r="r" b="b"/>
              <a:pathLst>
                <a:path w="2959" h="18976" extrusionOk="0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6"/>
            <p:cNvSpPr/>
            <p:nvPr/>
          </p:nvSpPr>
          <p:spPr>
            <a:xfrm>
              <a:off x="2652096" y="4704128"/>
              <a:ext cx="94688" cy="439360"/>
            </a:xfrm>
            <a:custGeom>
              <a:avLst/>
              <a:gdLst/>
              <a:ahLst/>
              <a:cxnLst/>
              <a:rect l="l" t="t" r="r" b="b"/>
              <a:pathLst>
                <a:path w="2959" h="13730" extrusionOk="0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6"/>
            <p:cNvSpPr/>
            <p:nvPr/>
          </p:nvSpPr>
          <p:spPr>
            <a:xfrm>
              <a:off x="2516384" y="4764864"/>
              <a:ext cx="94688" cy="378624"/>
            </a:xfrm>
            <a:custGeom>
              <a:avLst/>
              <a:gdLst/>
              <a:ahLst/>
              <a:cxnLst/>
              <a:rect l="l" t="t" r="r" b="b"/>
              <a:pathLst>
                <a:path w="2959" h="11832" extrusionOk="0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6"/>
            <p:cNvSpPr/>
            <p:nvPr/>
          </p:nvSpPr>
          <p:spPr>
            <a:xfrm>
              <a:off x="2930720" y="4421952"/>
              <a:ext cx="92896" cy="721536"/>
            </a:xfrm>
            <a:custGeom>
              <a:avLst/>
              <a:gdLst/>
              <a:ahLst/>
              <a:cxnLst/>
              <a:rect l="l" t="t" r="r" b="b"/>
              <a:pathLst>
                <a:path w="2903" h="22548" extrusionOk="0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6"/>
            <p:cNvSpPr/>
            <p:nvPr/>
          </p:nvSpPr>
          <p:spPr>
            <a:xfrm>
              <a:off x="2794976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p6"/>
            <p:cNvSpPr/>
            <p:nvPr/>
          </p:nvSpPr>
          <p:spPr>
            <a:xfrm>
              <a:off x="320752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p6"/>
            <p:cNvSpPr/>
            <p:nvPr/>
          </p:nvSpPr>
          <p:spPr>
            <a:xfrm>
              <a:off x="30718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6"/>
            <p:cNvSpPr/>
            <p:nvPr/>
          </p:nvSpPr>
          <p:spPr>
            <a:xfrm>
              <a:off x="3484352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p6"/>
            <p:cNvSpPr/>
            <p:nvPr/>
          </p:nvSpPr>
          <p:spPr>
            <a:xfrm>
              <a:off x="33486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p6"/>
            <p:cNvSpPr/>
            <p:nvPr/>
          </p:nvSpPr>
          <p:spPr>
            <a:xfrm>
              <a:off x="3761184" y="4739840"/>
              <a:ext cx="94656" cy="403648"/>
            </a:xfrm>
            <a:custGeom>
              <a:avLst/>
              <a:gdLst/>
              <a:ahLst/>
              <a:cxnLst/>
              <a:rect l="l" t="t" r="r" b="b"/>
              <a:pathLst>
                <a:path w="2958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p6"/>
            <p:cNvSpPr/>
            <p:nvPr/>
          </p:nvSpPr>
          <p:spPr>
            <a:xfrm>
              <a:off x="362544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298;p6"/>
            <p:cNvSpPr/>
            <p:nvPr/>
          </p:nvSpPr>
          <p:spPr>
            <a:xfrm>
              <a:off x="4037984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p6"/>
            <p:cNvSpPr/>
            <p:nvPr/>
          </p:nvSpPr>
          <p:spPr>
            <a:xfrm>
              <a:off x="3902272" y="4836288"/>
              <a:ext cx="94656" cy="307200"/>
            </a:xfrm>
            <a:custGeom>
              <a:avLst/>
              <a:gdLst/>
              <a:ahLst/>
              <a:cxnLst/>
              <a:rect l="l" t="t" r="r" b="b"/>
              <a:pathLst>
                <a:path w="2958" h="9600" extrusionOk="0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6"/>
            <p:cNvSpPr/>
            <p:nvPr/>
          </p:nvSpPr>
          <p:spPr>
            <a:xfrm>
              <a:off x="4316608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p6"/>
            <p:cNvSpPr/>
            <p:nvPr/>
          </p:nvSpPr>
          <p:spPr>
            <a:xfrm>
              <a:off x="418086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6"/>
            <p:cNvSpPr/>
            <p:nvPr/>
          </p:nvSpPr>
          <p:spPr>
            <a:xfrm>
              <a:off x="4593408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6"/>
            <p:cNvSpPr/>
            <p:nvPr/>
          </p:nvSpPr>
          <p:spPr>
            <a:xfrm>
              <a:off x="4457696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p6"/>
            <p:cNvSpPr/>
            <p:nvPr/>
          </p:nvSpPr>
          <p:spPr>
            <a:xfrm>
              <a:off x="487024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6"/>
            <p:cNvSpPr/>
            <p:nvPr/>
          </p:nvSpPr>
          <p:spPr>
            <a:xfrm>
              <a:off x="4734496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6"/>
            <p:cNvSpPr/>
            <p:nvPr/>
          </p:nvSpPr>
          <p:spPr>
            <a:xfrm>
              <a:off x="5147072" y="4157632"/>
              <a:ext cx="94656" cy="985856"/>
            </a:xfrm>
            <a:custGeom>
              <a:avLst/>
              <a:gdLst/>
              <a:ahLst/>
              <a:cxnLst/>
              <a:rect l="l" t="t" r="r" b="b"/>
              <a:pathLst>
                <a:path w="2958" h="30808" extrusionOk="0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p6"/>
            <p:cNvSpPr/>
            <p:nvPr/>
          </p:nvSpPr>
          <p:spPr>
            <a:xfrm>
              <a:off x="5011328" y="4229088"/>
              <a:ext cx="94688" cy="914400"/>
            </a:xfrm>
            <a:custGeom>
              <a:avLst/>
              <a:gdLst/>
              <a:ahLst/>
              <a:cxnLst/>
              <a:rect l="l" t="t" r="r" b="b"/>
              <a:pathLst>
                <a:path w="2959" h="28575" extrusionOk="0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p6"/>
            <p:cNvSpPr/>
            <p:nvPr/>
          </p:nvSpPr>
          <p:spPr>
            <a:xfrm>
              <a:off x="5425664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6"/>
            <p:cNvSpPr/>
            <p:nvPr/>
          </p:nvSpPr>
          <p:spPr>
            <a:xfrm>
              <a:off x="5289920" y="4277280"/>
              <a:ext cx="94688" cy="866208"/>
            </a:xfrm>
            <a:custGeom>
              <a:avLst/>
              <a:gdLst/>
              <a:ahLst/>
              <a:cxnLst/>
              <a:rect l="l" t="t" r="r" b="b"/>
              <a:pathLst>
                <a:path w="2959" h="27069" extrusionOk="0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6"/>
            <p:cNvSpPr/>
            <p:nvPr/>
          </p:nvSpPr>
          <p:spPr>
            <a:xfrm>
              <a:off x="57024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1;p6"/>
            <p:cNvSpPr/>
            <p:nvPr/>
          </p:nvSpPr>
          <p:spPr>
            <a:xfrm>
              <a:off x="5566752" y="4416608"/>
              <a:ext cx="94688" cy="726880"/>
            </a:xfrm>
            <a:custGeom>
              <a:avLst/>
              <a:gdLst/>
              <a:ahLst/>
              <a:cxnLst/>
              <a:rect l="l" t="t" r="r" b="b"/>
              <a:pathLst>
                <a:path w="2959" h="22715" extrusionOk="0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p6"/>
            <p:cNvSpPr/>
            <p:nvPr/>
          </p:nvSpPr>
          <p:spPr>
            <a:xfrm>
              <a:off x="597929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13;p6"/>
            <p:cNvSpPr/>
            <p:nvPr/>
          </p:nvSpPr>
          <p:spPr>
            <a:xfrm>
              <a:off x="5843584" y="4813088"/>
              <a:ext cx="94688" cy="330400"/>
            </a:xfrm>
            <a:custGeom>
              <a:avLst/>
              <a:gdLst/>
              <a:ahLst/>
              <a:cxnLst/>
              <a:rect l="l" t="t" r="r" b="b"/>
              <a:pathLst>
                <a:path w="2959" h="10325" extrusionOk="0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14;p6"/>
            <p:cNvSpPr/>
            <p:nvPr/>
          </p:nvSpPr>
          <p:spPr>
            <a:xfrm>
              <a:off x="6256128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p6"/>
            <p:cNvSpPr/>
            <p:nvPr/>
          </p:nvSpPr>
          <p:spPr>
            <a:xfrm>
              <a:off x="6120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p6"/>
            <p:cNvSpPr/>
            <p:nvPr/>
          </p:nvSpPr>
          <p:spPr>
            <a:xfrm>
              <a:off x="6534720" y="4505888"/>
              <a:ext cx="92896" cy="637600"/>
            </a:xfrm>
            <a:custGeom>
              <a:avLst/>
              <a:gdLst/>
              <a:ahLst/>
              <a:cxnLst/>
              <a:rect l="l" t="t" r="r" b="b"/>
              <a:pathLst>
                <a:path w="2903" h="19925" extrusionOk="0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6"/>
            <p:cNvSpPr/>
            <p:nvPr/>
          </p:nvSpPr>
          <p:spPr>
            <a:xfrm>
              <a:off x="6399008" y="4739840"/>
              <a:ext cx="92896" cy="403648"/>
            </a:xfrm>
            <a:custGeom>
              <a:avLst/>
              <a:gdLst/>
              <a:ahLst/>
              <a:cxnLst/>
              <a:rect l="l" t="t" r="r" b="b"/>
              <a:pathLst>
                <a:path w="2903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6"/>
            <p:cNvSpPr/>
            <p:nvPr/>
          </p:nvSpPr>
          <p:spPr>
            <a:xfrm>
              <a:off x="6811552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6"/>
            <p:cNvSpPr/>
            <p:nvPr/>
          </p:nvSpPr>
          <p:spPr>
            <a:xfrm>
              <a:off x="6675808" y="4614848"/>
              <a:ext cx="94688" cy="528640"/>
            </a:xfrm>
            <a:custGeom>
              <a:avLst/>
              <a:gdLst/>
              <a:ahLst/>
              <a:cxnLst/>
              <a:rect l="l" t="t" r="r" b="b"/>
              <a:pathLst>
                <a:path w="2959" h="16520" extrusionOk="0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6"/>
            <p:cNvSpPr/>
            <p:nvPr/>
          </p:nvSpPr>
          <p:spPr>
            <a:xfrm>
              <a:off x="7088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6"/>
            <p:cNvSpPr/>
            <p:nvPr/>
          </p:nvSpPr>
          <p:spPr>
            <a:xfrm>
              <a:off x="6952640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p6"/>
            <p:cNvSpPr/>
            <p:nvPr/>
          </p:nvSpPr>
          <p:spPr>
            <a:xfrm>
              <a:off x="73651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p6"/>
            <p:cNvSpPr/>
            <p:nvPr/>
          </p:nvSpPr>
          <p:spPr>
            <a:xfrm>
              <a:off x="7229472" y="4825568"/>
              <a:ext cx="94688" cy="317920"/>
            </a:xfrm>
            <a:custGeom>
              <a:avLst/>
              <a:gdLst/>
              <a:ahLst/>
              <a:cxnLst/>
              <a:rect l="l" t="t" r="r" b="b"/>
              <a:pathLst>
                <a:path w="2959" h="9935" extrusionOk="0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p6"/>
            <p:cNvSpPr/>
            <p:nvPr/>
          </p:nvSpPr>
          <p:spPr>
            <a:xfrm>
              <a:off x="7643808" y="4632704"/>
              <a:ext cx="92896" cy="510784"/>
            </a:xfrm>
            <a:custGeom>
              <a:avLst/>
              <a:gdLst/>
              <a:ahLst/>
              <a:cxnLst/>
              <a:rect l="l" t="t" r="r" b="b"/>
              <a:pathLst>
                <a:path w="2903" h="15962" extrusionOk="0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p6"/>
            <p:cNvSpPr/>
            <p:nvPr/>
          </p:nvSpPr>
          <p:spPr>
            <a:xfrm>
              <a:off x="7506272" y="4963104"/>
              <a:ext cx="94688" cy="180384"/>
            </a:xfrm>
            <a:custGeom>
              <a:avLst/>
              <a:gdLst/>
              <a:ahLst/>
              <a:cxnLst/>
              <a:rect l="l" t="t" r="r" b="b"/>
              <a:pathLst>
                <a:path w="2959" h="5637" extrusionOk="0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26;p6"/>
            <p:cNvSpPr/>
            <p:nvPr/>
          </p:nvSpPr>
          <p:spPr>
            <a:xfrm>
              <a:off x="7920608" y="4909504"/>
              <a:ext cx="94688" cy="233984"/>
            </a:xfrm>
            <a:custGeom>
              <a:avLst/>
              <a:gdLst/>
              <a:ahLst/>
              <a:cxnLst/>
              <a:rect l="l" t="t" r="r" b="b"/>
              <a:pathLst>
                <a:path w="2959" h="7312" extrusionOk="0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6"/>
            <p:cNvSpPr/>
            <p:nvPr/>
          </p:nvSpPr>
          <p:spPr>
            <a:xfrm>
              <a:off x="77848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6"/>
            <p:cNvSpPr/>
            <p:nvPr/>
          </p:nvSpPr>
          <p:spPr>
            <a:xfrm>
              <a:off x="81974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29;p6"/>
            <p:cNvSpPr/>
            <p:nvPr/>
          </p:nvSpPr>
          <p:spPr>
            <a:xfrm>
              <a:off x="80616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6"/>
            <p:cNvSpPr/>
            <p:nvPr/>
          </p:nvSpPr>
          <p:spPr>
            <a:xfrm>
              <a:off x="8474272" y="4721984"/>
              <a:ext cx="94656" cy="421504"/>
            </a:xfrm>
            <a:custGeom>
              <a:avLst/>
              <a:gdLst/>
              <a:ahLst/>
              <a:cxnLst/>
              <a:rect l="l" t="t" r="r" b="b"/>
              <a:pathLst>
                <a:path w="2958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p6"/>
            <p:cNvSpPr/>
            <p:nvPr/>
          </p:nvSpPr>
          <p:spPr>
            <a:xfrm>
              <a:off x="8338528" y="4488032"/>
              <a:ext cx="94688" cy="655456"/>
            </a:xfrm>
            <a:custGeom>
              <a:avLst/>
              <a:gdLst/>
              <a:ahLst/>
              <a:cxnLst/>
              <a:rect l="l" t="t" r="r" b="b"/>
              <a:pathLst>
                <a:path w="2959" h="20483" extrusionOk="0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2;p6"/>
            <p:cNvSpPr/>
            <p:nvPr/>
          </p:nvSpPr>
          <p:spPr>
            <a:xfrm>
              <a:off x="8751072" y="4409440"/>
              <a:ext cx="94688" cy="734048"/>
            </a:xfrm>
            <a:custGeom>
              <a:avLst/>
              <a:gdLst/>
              <a:ahLst/>
              <a:cxnLst/>
              <a:rect l="l" t="t" r="r" b="b"/>
              <a:pathLst>
                <a:path w="2959" h="22939" extrusionOk="0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p6"/>
            <p:cNvSpPr/>
            <p:nvPr/>
          </p:nvSpPr>
          <p:spPr>
            <a:xfrm>
              <a:off x="8615360" y="4295168"/>
              <a:ext cx="94688" cy="848320"/>
            </a:xfrm>
            <a:custGeom>
              <a:avLst/>
              <a:gdLst/>
              <a:ahLst/>
              <a:cxnLst/>
              <a:rect l="l" t="t" r="r" b="b"/>
              <a:pathLst>
                <a:path w="2959" h="26510" extrusionOk="0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34;p6"/>
            <p:cNvSpPr/>
            <p:nvPr/>
          </p:nvSpPr>
          <p:spPr>
            <a:xfrm>
              <a:off x="9029696" y="4409440"/>
              <a:ext cx="92896" cy="734048"/>
            </a:xfrm>
            <a:custGeom>
              <a:avLst/>
              <a:gdLst/>
              <a:ahLst/>
              <a:cxnLst/>
              <a:rect l="l" t="t" r="r" b="b"/>
              <a:pathLst>
                <a:path w="2903" h="22939" extrusionOk="0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35;p6"/>
            <p:cNvSpPr/>
            <p:nvPr/>
          </p:nvSpPr>
          <p:spPr>
            <a:xfrm>
              <a:off x="8893952" y="4180864"/>
              <a:ext cx="92896" cy="962624"/>
            </a:xfrm>
            <a:custGeom>
              <a:avLst/>
              <a:gdLst/>
              <a:ahLst/>
              <a:cxnLst/>
              <a:rect l="l" t="t" r="r" b="b"/>
              <a:pathLst>
                <a:path w="2903" h="30082" extrusionOk="0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7"/>
          <p:cNvSpPr/>
          <p:nvPr/>
        </p:nvSpPr>
        <p:spPr>
          <a:xfrm>
            <a:off x="-25" y="0"/>
            <a:ext cx="9144000" cy="1088700"/>
          </a:xfrm>
          <a:prstGeom prst="rect">
            <a:avLst/>
          </a:prstGeom>
          <a:solidFill>
            <a:srgbClr val="00041C">
              <a:alpha val="1843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p7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39" name="Google Shape;339;p7"/>
          <p:cNvGrpSpPr/>
          <p:nvPr/>
        </p:nvGrpSpPr>
        <p:grpSpPr>
          <a:xfrm>
            <a:off x="28550" y="3850565"/>
            <a:ext cx="9094048" cy="1293104"/>
            <a:chOff x="28544" y="3514688"/>
            <a:chExt cx="9094048" cy="1628800"/>
          </a:xfrm>
        </p:grpSpPr>
        <p:sp>
          <p:nvSpPr>
            <p:cNvPr id="340" name="Google Shape;340;p7"/>
            <p:cNvSpPr/>
            <p:nvPr/>
          </p:nvSpPr>
          <p:spPr>
            <a:xfrm>
              <a:off x="300032" y="4491616"/>
              <a:ext cx="228608" cy="651872"/>
            </a:xfrm>
            <a:custGeom>
              <a:avLst/>
              <a:gdLst/>
              <a:ahLst/>
              <a:cxnLst/>
              <a:rect l="l" t="t" r="r" b="b"/>
              <a:pathLst>
                <a:path w="7144" h="20371" extrusionOk="0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1;p7"/>
            <p:cNvSpPr/>
            <p:nvPr/>
          </p:nvSpPr>
          <p:spPr>
            <a:xfrm>
              <a:off x="28544" y="4220160"/>
              <a:ext cx="228640" cy="923328"/>
            </a:xfrm>
            <a:custGeom>
              <a:avLst/>
              <a:gdLst/>
              <a:ahLst/>
              <a:cxnLst/>
              <a:rect l="l" t="t" r="r" b="b"/>
              <a:pathLst>
                <a:path w="7145" h="28854" extrusionOk="0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2;p7"/>
            <p:cNvSpPr/>
            <p:nvPr/>
          </p:nvSpPr>
          <p:spPr>
            <a:xfrm>
              <a:off x="576832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Google Shape;343;p7"/>
            <p:cNvSpPr/>
            <p:nvPr/>
          </p:nvSpPr>
          <p:spPr>
            <a:xfrm>
              <a:off x="853664" y="4120128"/>
              <a:ext cx="230400" cy="1023360"/>
            </a:xfrm>
            <a:custGeom>
              <a:avLst/>
              <a:gdLst/>
              <a:ahLst/>
              <a:cxnLst/>
              <a:rect l="l" t="t" r="r" b="b"/>
              <a:pathLst>
                <a:path w="7200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Google Shape;344;p7"/>
            <p:cNvSpPr/>
            <p:nvPr/>
          </p:nvSpPr>
          <p:spPr>
            <a:xfrm>
              <a:off x="1130496" y="4627328"/>
              <a:ext cx="230400" cy="516160"/>
            </a:xfrm>
            <a:custGeom>
              <a:avLst/>
              <a:gdLst/>
              <a:ahLst/>
              <a:cxnLst/>
              <a:rect l="l" t="t" r="r" b="b"/>
              <a:pathLst>
                <a:path w="7200" h="16130" extrusionOk="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45;p7"/>
            <p:cNvSpPr/>
            <p:nvPr/>
          </p:nvSpPr>
          <p:spPr>
            <a:xfrm>
              <a:off x="1409088" y="3821888"/>
              <a:ext cx="228640" cy="1321600"/>
            </a:xfrm>
            <a:custGeom>
              <a:avLst/>
              <a:gdLst/>
              <a:ahLst/>
              <a:cxnLst/>
              <a:rect l="l" t="t" r="r" b="b"/>
              <a:pathLst>
                <a:path w="7145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46;p7"/>
            <p:cNvSpPr/>
            <p:nvPr/>
          </p:nvSpPr>
          <p:spPr>
            <a:xfrm>
              <a:off x="1685920" y="4175488"/>
              <a:ext cx="230400" cy="968000"/>
            </a:xfrm>
            <a:custGeom>
              <a:avLst/>
              <a:gdLst/>
              <a:ahLst/>
              <a:cxnLst/>
              <a:rect l="l" t="t" r="r" b="b"/>
              <a:pathLst>
                <a:path w="7200" h="30250" extrusionOk="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47;p7"/>
            <p:cNvSpPr/>
            <p:nvPr/>
          </p:nvSpPr>
          <p:spPr>
            <a:xfrm>
              <a:off x="196272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48;p7"/>
            <p:cNvSpPr/>
            <p:nvPr/>
          </p:nvSpPr>
          <p:spPr>
            <a:xfrm>
              <a:off x="2239552" y="4355872"/>
              <a:ext cx="230400" cy="787616"/>
            </a:xfrm>
            <a:custGeom>
              <a:avLst/>
              <a:gdLst/>
              <a:ahLst/>
              <a:cxnLst/>
              <a:rect l="l" t="t" r="r" b="b"/>
              <a:pathLst>
                <a:path w="7200" h="24613" extrusionOk="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49;p7"/>
            <p:cNvSpPr/>
            <p:nvPr/>
          </p:nvSpPr>
          <p:spPr>
            <a:xfrm>
              <a:off x="25163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0;p7"/>
            <p:cNvSpPr/>
            <p:nvPr/>
          </p:nvSpPr>
          <p:spPr>
            <a:xfrm>
              <a:off x="2794976" y="4175488"/>
              <a:ext cx="228640" cy="968000"/>
            </a:xfrm>
            <a:custGeom>
              <a:avLst/>
              <a:gdLst/>
              <a:ahLst/>
              <a:cxnLst/>
              <a:rect l="l" t="t" r="r" b="b"/>
              <a:pathLst>
                <a:path w="7145" h="30250" extrusionOk="0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1;p7"/>
            <p:cNvSpPr/>
            <p:nvPr/>
          </p:nvSpPr>
          <p:spPr>
            <a:xfrm>
              <a:off x="3071808" y="3659360"/>
              <a:ext cx="230400" cy="1484128"/>
            </a:xfrm>
            <a:custGeom>
              <a:avLst/>
              <a:gdLst/>
              <a:ahLst/>
              <a:cxnLst/>
              <a:rect l="l" t="t" r="r" b="b"/>
              <a:pathLst>
                <a:path w="7200" h="46379" extrusionOk="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2;p7"/>
            <p:cNvSpPr/>
            <p:nvPr/>
          </p:nvSpPr>
          <p:spPr>
            <a:xfrm>
              <a:off x="3348608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53;p7"/>
            <p:cNvSpPr/>
            <p:nvPr/>
          </p:nvSpPr>
          <p:spPr>
            <a:xfrm>
              <a:off x="3625440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54;p7"/>
            <p:cNvSpPr/>
            <p:nvPr/>
          </p:nvSpPr>
          <p:spPr>
            <a:xfrm>
              <a:off x="3904032" y="4491616"/>
              <a:ext cx="228640" cy="651872"/>
            </a:xfrm>
            <a:custGeom>
              <a:avLst/>
              <a:gdLst/>
              <a:ahLst/>
              <a:cxnLst/>
              <a:rect l="l" t="t" r="r" b="b"/>
              <a:pathLst>
                <a:path w="7145" h="20371" extrusionOk="0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55;p7"/>
            <p:cNvSpPr/>
            <p:nvPr/>
          </p:nvSpPr>
          <p:spPr>
            <a:xfrm>
              <a:off x="4180864" y="4284448"/>
              <a:ext cx="230432" cy="859040"/>
            </a:xfrm>
            <a:custGeom>
              <a:avLst/>
              <a:gdLst/>
              <a:ahLst/>
              <a:cxnLst/>
              <a:rect l="l" t="t" r="r" b="b"/>
              <a:pathLst>
                <a:path w="7201" h="26845" extrusionOk="0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56;p7"/>
            <p:cNvSpPr/>
            <p:nvPr/>
          </p:nvSpPr>
          <p:spPr>
            <a:xfrm>
              <a:off x="4457696" y="4004032"/>
              <a:ext cx="230400" cy="1139456"/>
            </a:xfrm>
            <a:custGeom>
              <a:avLst/>
              <a:gdLst/>
              <a:ahLst/>
              <a:cxnLst/>
              <a:rect l="l" t="t" r="r" b="b"/>
              <a:pathLst>
                <a:path w="7200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57;p7"/>
            <p:cNvSpPr/>
            <p:nvPr/>
          </p:nvSpPr>
          <p:spPr>
            <a:xfrm>
              <a:off x="4734496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58;p7"/>
            <p:cNvSpPr/>
            <p:nvPr/>
          </p:nvSpPr>
          <p:spPr>
            <a:xfrm>
              <a:off x="50113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59;p7"/>
            <p:cNvSpPr/>
            <p:nvPr/>
          </p:nvSpPr>
          <p:spPr>
            <a:xfrm>
              <a:off x="5289920" y="3939744"/>
              <a:ext cx="228640" cy="1203744"/>
            </a:xfrm>
            <a:custGeom>
              <a:avLst/>
              <a:gdLst/>
              <a:ahLst/>
              <a:cxnLst/>
              <a:rect l="l" t="t" r="r" b="b"/>
              <a:pathLst>
                <a:path w="7145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0;p7"/>
            <p:cNvSpPr/>
            <p:nvPr/>
          </p:nvSpPr>
          <p:spPr>
            <a:xfrm>
              <a:off x="5566752" y="3704000"/>
              <a:ext cx="230432" cy="1439488"/>
            </a:xfrm>
            <a:custGeom>
              <a:avLst/>
              <a:gdLst/>
              <a:ahLst/>
              <a:cxnLst/>
              <a:rect l="l" t="t" r="r" b="b"/>
              <a:pathLst>
                <a:path w="7201" h="44984" extrusionOk="0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1;p7"/>
            <p:cNvSpPr/>
            <p:nvPr/>
          </p:nvSpPr>
          <p:spPr>
            <a:xfrm>
              <a:off x="58435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2;p7"/>
            <p:cNvSpPr/>
            <p:nvPr/>
          </p:nvSpPr>
          <p:spPr>
            <a:xfrm>
              <a:off x="6120384" y="4329088"/>
              <a:ext cx="230432" cy="814400"/>
            </a:xfrm>
            <a:custGeom>
              <a:avLst/>
              <a:gdLst/>
              <a:ahLst/>
              <a:cxnLst/>
              <a:rect l="l" t="t" r="r" b="b"/>
              <a:pathLst>
                <a:path w="7201" h="25450" extrusionOk="0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63;p7"/>
            <p:cNvSpPr/>
            <p:nvPr/>
          </p:nvSpPr>
          <p:spPr>
            <a:xfrm>
              <a:off x="6399008" y="4120128"/>
              <a:ext cx="228608" cy="1023360"/>
            </a:xfrm>
            <a:custGeom>
              <a:avLst/>
              <a:gdLst/>
              <a:ahLst/>
              <a:cxnLst/>
              <a:rect l="l" t="t" r="r" b="b"/>
              <a:pathLst>
                <a:path w="7144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Google Shape;364;p7"/>
            <p:cNvSpPr/>
            <p:nvPr/>
          </p:nvSpPr>
          <p:spPr>
            <a:xfrm>
              <a:off x="6675808" y="4538048"/>
              <a:ext cx="230432" cy="605440"/>
            </a:xfrm>
            <a:custGeom>
              <a:avLst/>
              <a:gdLst/>
              <a:ahLst/>
              <a:cxnLst/>
              <a:rect l="l" t="t" r="r" b="b"/>
              <a:pathLst>
                <a:path w="7201" h="18920" extrusionOk="0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65;p7"/>
            <p:cNvSpPr/>
            <p:nvPr/>
          </p:nvSpPr>
          <p:spPr>
            <a:xfrm>
              <a:off x="695264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66;p7"/>
            <p:cNvSpPr/>
            <p:nvPr/>
          </p:nvSpPr>
          <p:spPr>
            <a:xfrm>
              <a:off x="7229472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67;p7"/>
            <p:cNvSpPr/>
            <p:nvPr/>
          </p:nvSpPr>
          <p:spPr>
            <a:xfrm>
              <a:off x="7506272" y="3768288"/>
              <a:ext cx="230432" cy="1375200"/>
            </a:xfrm>
            <a:custGeom>
              <a:avLst/>
              <a:gdLst/>
              <a:ahLst/>
              <a:cxnLst/>
              <a:rect l="l" t="t" r="r" b="b"/>
              <a:pathLst>
                <a:path w="7201" h="42975" extrusionOk="0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Google Shape;368;p7"/>
            <p:cNvSpPr/>
            <p:nvPr/>
          </p:nvSpPr>
          <p:spPr>
            <a:xfrm>
              <a:off x="7784896" y="4004032"/>
              <a:ext cx="228608" cy="1139456"/>
            </a:xfrm>
            <a:custGeom>
              <a:avLst/>
              <a:gdLst/>
              <a:ahLst/>
              <a:cxnLst/>
              <a:rect l="l" t="t" r="r" b="b"/>
              <a:pathLst>
                <a:path w="7144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Google Shape;369;p7"/>
            <p:cNvSpPr/>
            <p:nvPr/>
          </p:nvSpPr>
          <p:spPr>
            <a:xfrm>
              <a:off x="8061696" y="3596864"/>
              <a:ext cx="230432" cy="1546624"/>
            </a:xfrm>
            <a:custGeom>
              <a:avLst/>
              <a:gdLst/>
              <a:ahLst/>
              <a:cxnLst/>
              <a:rect l="l" t="t" r="r" b="b"/>
              <a:pathLst>
                <a:path w="7201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Google Shape;370;p7"/>
            <p:cNvSpPr/>
            <p:nvPr/>
          </p:nvSpPr>
          <p:spPr>
            <a:xfrm>
              <a:off x="83385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Google Shape;371;p7"/>
            <p:cNvSpPr/>
            <p:nvPr/>
          </p:nvSpPr>
          <p:spPr>
            <a:xfrm>
              <a:off x="8615360" y="3939744"/>
              <a:ext cx="230400" cy="1203744"/>
            </a:xfrm>
            <a:custGeom>
              <a:avLst/>
              <a:gdLst/>
              <a:ahLst/>
              <a:cxnLst/>
              <a:rect l="l" t="t" r="r" b="b"/>
              <a:pathLst>
                <a:path w="7200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" name="Google Shape;372;p7"/>
            <p:cNvSpPr/>
            <p:nvPr/>
          </p:nvSpPr>
          <p:spPr>
            <a:xfrm>
              <a:off x="8893952" y="3596864"/>
              <a:ext cx="228640" cy="1546624"/>
            </a:xfrm>
            <a:custGeom>
              <a:avLst/>
              <a:gdLst/>
              <a:ahLst/>
              <a:cxnLst/>
              <a:rect l="l" t="t" r="r" b="b"/>
              <a:pathLst>
                <a:path w="7145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73" name="Google Shape;373;p7"/>
          <p:cNvGrpSpPr/>
          <p:nvPr/>
        </p:nvGrpSpPr>
        <p:grpSpPr>
          <a:xfrm>
            <a:off x="28550" y="4360998"/>
            <a:ext cx="9094048" cy="782671"/>
            <a:chOff x="28544" y="4157632"/>
            <a:chExt cx="9094048" cy="985856"/>
          </a:xfrm>
        </p:grpSpPr>
        <p:sp>
          <p:nvSpPr>
            <p:cNvPr id="374" name="Google Shape;374;p7"/>
            <p:cNvSpPr/>
            <p:nvPr/>
          </p:nvSpPr>
          <p:spPr>
            <a:xfrm>
              <a:off x="435744" y="4782720"/>
              <a:ext cx="92896" cy="360768"/>
            </a:xfrm>
            <a:custGeom>
              <a:avLst/>
              <a:gdLst/>
              <a:ahLst/>
              <a:cxnLst/>
              <a:rect l="l" t="t" r="r" b="b"/>
              <a:pathLst>
                <a:path w="2903" h="11274" extrusionOk="0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" name="Google Shape;375;p7"/>
            <p:cNvSpPr/>
            <p:nvPr/>
          </p:nvSpPr>
          <p:spPr>
            <a:xfrm>
              <a:off x="300032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Google Shape;376;p7"/>
            <p:cNvSpPr/>
            <p:nvPr/>
          </p:nvSpPr>
          <p:spPr>
            <a:xfrm>
              <a:off x="164288" y="4571968"/>
              <a:ext cx="92896" cy="571520"/>
            </a:xfrm>
            <a:custGeom>
              <a:avLst/>
              <a:gdLst/>
              <a:ahLst/>
              <a:cxnLst/>
              <a:rect l="l" t="t" r="r" b="b"/>
              <a:pathLst>
                <a:path w="2903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77;p7"/>
            <p:cNvSpPr/>
            <p:nvPr/>
          </p:nvSpPr>
          <p:spPr>
            <a:xfrm>
              <a:off x="28544" y="4739840"/>
              <a:ext cx="92928" cy="403648"/>
            </a:xfrm>
            <a:custGeom>
              <a:avLst/>
              <a:gdLst/>
              <a:ahLst/>
              <a:cxnLst/>
              <a:rect l="l" t="t" r="r" b="b"/>
              <a:pathLst>
                <a:path w="2904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Google Shape;378;p7"/>
            <p:cNvSpPr/>
            <p:nvPr/>
          </p:nvSpPr>
          <p:spPr>
            <a:xfrm>
              <a:off x="71257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Google Shape;379;p7"/>
            <p:cNvSpPr/>
            <p:nvPr/>
          </p:nvSpPr>
          <p:spPr>
            <a:xfrm>
              <a:off x="576832" y="4752352"/>
              <a:ext cx="94688" cy="391136"/>
            </a:xfrm>
            <a:custGeom>
              <a:avLst/>
              <a:gdLst/>
              <a:ahLst/>
              <a:cxnLst/>
              <a:rect l="l" t="t" r="r" b="b"/>
              <a:pathLst>
                <a:path w="2959" h="12223" extrusionOk="0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Google Shape;380;p7"/>
            <p:cNvSpPr/>
            <p:nvPr/>
          </p:nvSpPr>
          <p:spPr>
            <a:xfrm>
              <a:off x="989408" y="4386240"/>
              <a:ext cx="94656" cy="757248"/>
            </a:xfrm>
            <a:custGeom>
              <a:avLst/>
              <a:gdLst/>
              <a:ahLst/>
              <a:cxnLst/>
              <a:rect l="l" t="t" r="r" b="b"/>
              <a:pathLst>
                <a:path w="2958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1;p7"/>
            <p:cNvSpPr/>
            <p:nvPr/>
          </p:nvSpPr>
          <p:spPr>
            <a:xfrm>
              <a:off x="853664" y="4500544"/>
              <a:ext cx="94688" cy="642944"/>
            </a:xfrm>
            <a:custGeom>
              <a:avLst/>
              <a:gdLst/>
              <a:ahLst/>
              <a:cxnLst/>
              <a:rect l="l" t="t" r="r" b="b"/>
              <a:pathLst>
                <a:path w="2959" h="20092" extrusionOk="0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Google Shape;382;p7"/>
            <p:cNvSpPr/>
            <p:nvPr/>
          </p:nvSpPr>
          <p:spPr>
            <a:xfrm>
              <a:off x="1266208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83;p7"/>
            <p:cNvSpPr/>
            <p:nvPr/>
          </p:nvSpPr>
          <p:spPr>
            <a:xfrm>
              <a:off x="1130496" y="4518400"/>
              <a:ext cx="94688" cy="625088"/>
            </a:xfrm>
            <a:custGeom>
              <a:avLst/>
              <a:gdLst/>
              <a:ahLst/>
              <a:cxnLst/>
              <a:rect l="l" t="t" r="r" b="b"/>
              <a:pathLst>
                <a:path w="2959" h="19534" extrusionOk="0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84;p7"/>
            <p:cNvSpPr/>
            <p:nvPr/>
          </p:nvSpPr>
          <p:spPr>
            <a:xfrm>
              <a:off x="15430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85;p7"/>
            <p:cNvSpPr/>
            <p:nvPr/>
          </p:nvSpPr>
          <p:spPr>
            <a:xfrm>
              <a:off x="14072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Google Shape;386;p7"/>
            <p:cNvSpPr/>
            <p:nvPr/>
          </p:nvSpPr>
          <p:spPr>
            <a:xfrm>
              <a:off x="1821632" y="4457664"/>
              <a:ext cx="92896" cy="685824"/>
            </a:xfrm>
            <a:custGeom>
              <a:avLst/>
              <a:gdLst/>
              <a:ahLst/>
              <a:cxnLst/>
              <a:rect l="l" t="t" r="r" b="b"/>
              <a:pathLst>
                <a:path w="2903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87;p7"/>
            <p:cNvSpPr/>
            <p:nvPr/>
          </p:nvSpPr>
          <p:spPr>
            <a:xfrm>
              <a:off x="1685920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Google Shape;388;p7"/>
            <p:cNvSpPr/>
            <p:nvPr/>
          </p:nvSpPr>
          <p:spPr>
            <a:xfrm>
              <a:off x="2098464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89;p7"/>
            <p:cNvSpPr/>
            <p:nvPr/>
          </p:nvSpPr>
          <p:spPr>
            <a:xfrm>
              <a:off x="196272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0;p7"/>
            <p:cNvSpPr/>
            <p:nvPr/>
          </p:nvSpPr>
          <p:spPr>
            <a:xfrm>
              <a:off x="2375296" y="4711264"/>
              <a:ext cx="94656" cy="432224"/>
            </a:xfrm>
            <a:custGeom>
              <a:avLst/>
              <a:gdLst/>
              <a:ahLst/>
              <a:cxnLst/>
              <a:rect l="l" t="t" r="r" b="b"/>
              <a:pathLst>
                <a:path w="2958" h="13507" extrusionOk="0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1;p7"/>
            <p:cNvSpPr/>
            <p:nvPr/>
          </p:nvSpPr>
          <p:spPr>
            <a:xfrm>
              <a:off x="2239552" y="4536256"/>
              <a:ext cx="94688" cy="607232"/>
            </a:xfrm>
            <a:custGeom>
              <a:avLst/>
              <a:gdLst/>
              <a:ahLst/>
              <a:cxnLst/>
              <a:rect l="l" t="t" r="r" b="b"/>
              <a:pathLst>
                <a:path w="2959" h="18976" extrusionOk="0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Google Shape;392;p7"/>
            <p:cNvSpPr/>
            <p:nvPr/>
          </p:nvSpPr>
          <p:spPr>
            <a:xfrm>
              <a:off x="2652096" y="4704128"/>
              <a:ext cx="94688" cy="439360"/>
            </a:xfrm>
            <a:custGeom>
              <a:avLst/>
              <a:gdLst/>
              <a:ahLst/>
              <a:cxnLst/>
              <a:rect l="l" t="t" r="r" b="b"/>
              <a:pathLst>
                <a:path w="2959" h="13730" extrusionOk="0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Google Shape;393;p7"/>
            <p:cNvSpPr/>
            <p:nvPr/>
          </p:nvSpPr>
          <p:spPr>
            <a:xfrm>
              <a:off x="2516384" y="4764864"/>
              <a:ext cx="94688" cy="378624"/>
            </a:xfrm>
            <a:custGeom>
              <a:avLst/>
              <a:gdLst/>
              <a:ahLst/>
              <a:cxnLst/>
              <a:rect l="l" t="t" r="r" b="b"/>
              <a:pathLst>
                <a:path w="2959" h="11832" extrusionOk="0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Google Shape;394;p7"/>
            <p:cNvSpPr/>
            <p:nvPr/>
          </p:nvSpPr>
          <p:spPr>
            <a:xfrm>
              <a:off x="2930720" y="4421952"/>
              <a:ext cx="92896" cy="721536"/>
            </a:xfrm>
            <a:custGeom>
              <a:avLst/>
              <a:gdLst/>
              <a:ahLst/>
              <a:cxnLst/>
              <a:rect l="l" t="t" r="r" b="b"/>
              <a:pathLst>
                <a:path w="2903" h="22548" extrusionOk="0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395;p7"/>
            <p:cNvSpPr/>
            <p:nvPr/>
          </p:nvSpPr>
          <p:spPr>
            <a:xfrm>
              <a:off x="2794976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396;p7"/>
            <p:cNvSpPr/>
            <p:nvPr/>
          </p:nvSpPr>
          <p:spPr>
            <a:xfrm>
              <a:off x="320752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Google Shape;397;p7"/>
            <p:cNvSpPr/>
            <p:nvPr/>
          </p:nvSpPr>
          <p:spPr>
            <a:xfrm>
              <a:off x="30718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Google Shape;398;p7"/>
            <p:cNvSpPr/>
            <p:nvPr/>
          </p:nvSpPr>
          <p:spPr>
            <a:xfrm>
              <a:off x="3484352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399;p7"/>
            <p:cNvSpPr/>
            <p:nvPr/>
          </p:nvSpPr>
          <p:spPr>
            <a:xfrm>
              <a:off x="33486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Google Shape;400;p7"/>
            <p:cNvSpPr/>
            <p:nvPr/>
          </p:nvSpPr>
          <p:spPr>
            <a:xfrm>
              <a:off x="3761184" y="4739840"/>
              <a:ext cx="94656" cy="403648"/>
            </a:xfrm>
            <a:custGeom>
              <a:avLst/>
              <a:gdLst/>
              <a:ahLst/>
              <a:cxnLst/>
              <a:rect l="l" t="t" r="r" b="b"/>
              <a:pathLst>
                <a:path w="2958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Google Shape;401;p7"/>
            <p:cNvSpPr/>
            <p:nvPr/>
          </p:nvSpPr>
          <p:spPr>
            <a:xfrm>
              <a:off x="362544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Google Shape;402;p7"/>
            <p:cNvSpPr/>
            <p:nvPr/>
          </p:nvSpPr>
          <p:spPr>
            <a:xfrm>
              <a:off x="4037984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Google Shape;403;p7"/>
            <p:cNvSpPr/>
            <p:nvPr/>
          </p:nvSpPr>
          <p:spPr>
            <a:xfrm>
              <a:off x="3902272" y="4836288"/>
              <a:ext cx="94656" cy="307200"/>
            </a:xfrm>
            <a:custGeom>
              <a:avLst/>
              <a:gdLst/>
              <a:ahLst/>
              <a:cxnLst/>
              <a:rect l="l" t="t" r="r" b="b"/>
              <a:pathLst>
                <a:path w="2958" h="9600" extrusionOk="0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Google Shape;404;p7"/>
            <p:cNvSpPr/>
            <p:nvPr/>
          </p:nvSpPr>
          <p:spPr>
            <a:xfrm>
              <a:off x="4316608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Google Shape;405;p7"/>
            <p:cNvSpPr/>
            <p:nvPr/>
          </p:nvSpPr>
          <p:spPr>
            <a:xfrm>
              <a:off x="418086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06;p7"/>
            <p:cNvSpPr/>
            <p:nvPr/>
          </p:nvSpPr>
          <p:spPr>
            <a:xfrm>
              <a:off x="4593408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07;p7"/>
            <p:cNvSpPr/>
            <p:nvPr/>
          </p:nvSpPr>
          <p:spPr>
            <a:xfrm>
              <a:off x="4457696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Google Shape;408;p7"/>
            <p:cNvSpPr/>
            <p:nvPr/>
          </p:nvSpPr>
          <p:spPr>
            <a:xfrm>
              <a:off x="487024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Google Shape;409;p7"/>
            <p:cNvSpPr/>
            <p:nvPr/>
          </p:nvSpPr>
          <p:spPr>
            <a:xfrm>
              <a:off x="4734496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Google Shape;410;p7"/>
            <p:cNvSpPr/>
            <p:nvPr/>
          </p:nvSpPr>
          <p:spPr>
            <a:xfrm>
              <a:off x="5147072" y="4157632"/>
              <a:ext cx="94656" cy="985856"/>
            </a:xfrm>
            <a:custGeom>
              <a:avLst/>
              <a:gdLst/>
              <a:ahLst/>
              <a:cxnLst/>
              <a:rect l="l" t="t" r="r" b="b"/>
              <a:pathLst>
                <a:path w="2958" h="30808" extrusionOk="0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" name="Google Shape;411;p7"/>
            <p:cNvSpPr/>
            <p:nvPr/>
          </p:nvSpPr>
          <p:spPr>
            <a:xfrm>
              <a:off x="5011328" y="4229088"/>
              <a:ext cx="94688" cy="914400"/>
            </a:xfrm>
            <a:custGeom>
              <a:avLst/>
              <a:gdLst/>
              <a:ahLst/>
              <a:cxnLst/>
              <a:rect l="l" t="t" r="r" b="b"/>
              <a:pathLst>
                <a:path w="2959" h="28575" extrusionOk="0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Google Shape;412;p7"/>
            <p:cNvSpPr/>
            <p:nvPr/>
          </p:nvSpPr>
          <p:spPr>
            <a:xfrm>
              <a:off x="5425664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" name="Google Shape;413;p7"/>
            <p:cNvSpPr/>
            <p:nvPr/>
          </p:nvSpPr>
          <p:spPr>
            <a:xfrm>
              <a:off x="5289920" y="4277280"/>
              <a:ext cx="94688" cy="866208"/>
            </a:xfrm>
            <a:custGeom>
              <a:avLst/>
              <a:gdLst/>
              <a:ahLst/>
              <a:cxnLst/>
              <a:rect l="l" t="t" r="r" b="b"/>
              <a:pathLst>
                <a:path w="2959" h="27069" extrusionOk="0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" name="Google Shape;414;p7"/>
            <p:cNvSpPr/>
            <p:nvPr/>
          </p:nvSpPr>
          <p:spPr>
            <a:xfrm>
              <a:off x="57024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" name="Google Shape;415;p7"/>
            <p:cNvSpPr/>
            <p:nvPr/>
          </p:nvSpPr>
          <p:spPr>
            <a:xfrm>
              <a:off x="5566752" y="4416608"/>
              <a:ext cx="94688" cy="726880"/>
            </a:xfrm>
            <a:custGeom>
              <a:avLst/>
              <a:gdLst/>
              <a:ahLst/>
              <a:cxnLst/>
              <a:rect l="l" t="t" r="r" b="b"/>
              <a:pathLst>
                <a:path w="2959" h="22715" extrusionOk="0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" name="Google Shape;416;p7"/>
            <p:cNvSpPr/>
            <p:nvPr/>
          </p:nvSpPr>
          <p:spPr>
            <a:xfrm>
              <a:off x="597929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Google Shape;417;p7"/>
            <p:cNvSpPr/>
            <p:nvPr/>
          </p:nvSpPr>
          <p:spPr>
            <a:xfrm>
              <a:off x="5843584" y="4813088"/>
              <a:ext cx="94688" cy="330400"/>
            </a:xfrm>
            <a:custGeom>
              <a:avLst/>
              <a:gdLst/>
              <a:ahLst/>
              <a:cxnLst/>
              <a:rect l="l" t="t" r="r" b="b"/>
              <a:pathLst>
                <a:path w="2959" h="10325" extrusionOk="0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Google Shape;418;p7"/>
            <p:cNvSpPr/>
            <p:nvPr/>
          </p:nvSpPr>
          <p:spPr>
            <a:xfrm>
              <a:off x="6256128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19;p7"/>
            <p:cNvSpPr/>
            <p:nvPr/>
          </p:nvSpPr>
          <p:spPr>
            <a:xfrm>
              <a:off x="6120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0;p7"/>
            <p:cNvSpPr/>
            <p:nvPr/>
          </p:nvSpPr>
          <p:spPr>
            <a:xfrm>
              <a:off x="6534720" y="4505888"/>
              <a:ext cx="92896" cy="637600"/>
            </a:xfrm>
            <a:custGeom>
              <a:avLst/>
              <a:gdLst/>
              <a:ahLst/>
              <a:cxnLst/>
              <a:rect l="l" t="t" r="r" b="b"/>
              <a:pathLst>
                <a:path w="2903" h="19925" extrusionOk="0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Google Shape;421;p7"/>
            <p:cNvSpPr/>
            <p:nvPr/>
          </p:nvSpPr>
          <p:spPr>
            <a:xfrm>
              <a:off x="6399008" y="4739840"/>
              <a:ext cx="92896" cy="403648"/>
            </a:xfrm>
            <a:custGeom>
              <a:avLst/>
              <a:gdLst/>
              <a:ahLst/>
              <a:cxnLst/>
              <a:rect l="l" t="t" r="r" b="b"/>
              <a:pathLst>
                <a:path w="2903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" name="Google Shape;422;p7"/>
            <p:cNvSpPr/>
            <p:nvPr/>
          </p:nvSpPr>
          <p:spPr>
            <a:xfrm>
              <a:off x="6811552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" name="Google Shape;423;p7"/>
            <p:cNvSpPr/>
            <p:nvPr/>
          </p:nvSpPr>
          <p:spPr>
            <a:xfrm>
              <a:off x="6675808" y="4614848"/>
              <a:ext cx="94688" cy="528640"/>
            </a:xfrm>
            <a:custGeom>
              <a:avLst/>
              <a:gdLst/>
              <a:ahLst/>
              <a:cxnLst/>
              <a:rect l="l" t="t" r="r" b="b"/>
              <a:pathLst>
                <a:path w="2959" h="16520" extrusionOk="0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" name="Google Shape;424;p7"/>
            <p:cNvSpPr/>
            <p:nvPr/>
          </p:nvSpPr>
          <p:spPr>
            <a:xfrm>
              <a:off x="7088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Google Shape;425;p7"/>
            <p:cNvSpPr/>
            <p:nvPr/>
          </p:nvSpPr>
          <p:spPr>
            <a:xfrm>
              <a:off x="6952640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Google Shape;426;p7"/>
            <p:cNvSpPr/>
            <p:nvPr/>
          </p:nvSpPr>
          <p:spPr>
            <a:xfrm>
              <a:off x="73651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Google Shape;427;p7"/>
            <p:cNvSpPr/>
            <p:nvPr/>
          </p:nvSpPr>
          <p:spPr>
            <a:xfrm>
              <a:off x="7229472" y="4825568"/>
              <a:ext cx="94688" cy="317920"/>
            </a:xfrm>
            <a:custGeom>
              <a:avLst/>
              <a:gdLst/>
              <a:ahLst/>
              <a:cxnLst/>
              <a:rect l="l" t="t" r="r" b="b"/>
              <a:pathLst>
                <a:path w="2959" h="9935" extrusionOk="0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Google Shape;428;p7"/>
            <p:cNvSpPr/>
            <p:nvPr/>
          </p:nvSpPr>
          <p:spPr>
            <a:xfrm>
              <a:off x="7643808" y="4632704"/>
              <a:ext cx="92896" cy="510784"/>
            </a:xfrm>
            <a:custGeom>
              <a:avLst/>
              <a:gdLst/>
              <a:ahLst/>
              <a:cxnLst/>
              <a:rect l="l" t="t" r="r" b="b"/>
              <a:pathLst>
                <a:path w="2903" h="15962" extrusionOk="0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Google Shape;429;p7"/>
            <p:cNvSpPr/>
            <p:nvPr/>
          </p:nvSpPr>
          <p:spPr>
            <a:xfrm>
              <a:off x="7506272" y="4963104"/>
              <a:ext cx="94688" cy="180384"/>
            </a:xfrm>
            <a:custGeom>
              <a:avLst/>
              <a:gdLst/>
              <a:ahLst/>
              <a:cxnLst/>
              <a:rect l="l" t="t" r="r" b="b"/>
              <a:pathLst>
                <a:path w="2959" h="5637" extrusionOk="0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Google Shape;430;p7"/>
            <p:cNvSpPr/>
            <p:nvPr/>
          </p:nvSpPr>
          <p:spPr>
            <a:xfrm>
              <a:off x="7920608" y="4909504"/>
              <a:ext cx="94688" cy="233984"/>
            </a:xfrm>
            <a:custGeom>
              <a:avLst/>
              <a:gdLst/>
              <a:ahLst/>
              <a:cxnLst/>
              <a:rect l="l" t="t" r="r" b="b"/>
              <a:pathLst>
                <a:path w="2959" h="7312" extrusionOk="0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Google Shape;431;p7"/>
            <p:cNvSpPr/>
            <p:nvPr/>
          </p:nvSpPr>
          <p:spPr>
            <a:xfrm>
              <a:off x="77848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" name="Google Shape;432;p7"/>
            <p:cNvSpPr/>
            <p:nvPr/>
          </p:nvSpPr>
          <p:spPr>
            <a:xfrm>
              <a:off x="81974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" name="Google Shape;433;p7"/>
            <p:cNvSpPr/>
            <p:nvPr/>
          </p:nvSpPr>
          <p:spPr>
            <a:xfrm>
              <a:off x="80616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Google Shape;434;p7"/>
            <p:cNvSpPr/>
            <p:nvPr/>
          </p:nvSpPr>
          <p:spPr>
            <a:xfrm>
              <a:off x="8474272" y="4721984"/>
              <a:ext cx="94656" cy="421504"/>
            </a:xfrm>
            <a:custGeom>
              <a:avLst/>
              <a:gdLst/>
              <a:ahLst/>
              <a:cxnLst/>
              <a:rect l="l" t="t" r="r" b="b"/>
              <a:pathLst>
                <a:path w="2958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Google Shape;435;p7"/>
            <p:cNvSpPr/>
            <p:nvPr/>
          </p:nvSpPr>
          <p:spPr>
            <a:xfrm>
              <a:off x="8338528" y="4488032"/>
              <a:ext cx="94688" cy="655456"/>
            </a:xfrm>
            <a:custGeom>
              <a:avLst/>
              <a:gdLst/>
              <a:ahLst/>
              <a:cxnLst/>
              <a:rect l="l" t="t" r="r" b="b"/>
              <a:pathLst>
                <a:path w="2959" h="20483" extrusionOk="0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" name="Google Shape;436;p7"/>
            <p:cNvSpPr/>
            <p:nvPr/>
          </p:nvSpPr>
          <p:spPr>
            <a:xfrm>
              <a:off x="8751072" y="4409440"/>
              <a:ext cx="94688" cy="734048"/>
            </a:xfrm>
            <a:custGeom>
              <a:avLst/>
              <a:gdLst/>
              <a:ahLst/>
              <a:cxnLst/>
              <a:rect l="l" t="t" r="r" b="b"/>
              <a:pathLst>
                <a:path w="2959" h="22939" extrusionOk="0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" name="Google Shape;437;p7"/>
            <p:cNvSpPr/>
            <p:nvPr/>
          </p:nvSpPr>
          <p:spPr>
            <a:xfrm>
              <a:off x="8615360" y="4295168"/>
              <a:ext cx="94688" cy="848320"/>
            </a:xfrm>
            <a:custGeom>
              <a:avLst/>
              <a:gdLst/>
              <a:ahLst/>
              <a:cxnLst/>
              <a:rect l="l" t="t" r="r" b="b"/>
              <a:pathLst>
                <a:path w="2959" h="26510" extrusionOk="0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Google Shape;438;p7"/>
            <p:cNvSpPr/>
            <p:nvPr/>
          </p:nvSpPr>
          <p:spPr>
            <a:xfrm>
              <a:off x="9029696" y="4409440"/>
              <a:ext cx="92896" cy="734048"/>
            </a:xfrm>
            <a:custGeom>
              <a:avLst/>
              <a:gdLst/>
              <a:ahLst/>
              <a:cxnLst/>
              <a:rect l="l" t="t" r="r" b="b"/>
              <a:pathLst>
                <a:path w="2903" h="22939" extrusionOk="0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" name="Google Shape;439;p7"/>
            <p:cNvSpPr/>
            <p:nvPr/>
          </p:nvSpPr>
          <p:spPr>
            <a:xfrm>
              <a:off x="8893952" y="4180864"/>
              <a:ext cx="92896" cy="962624"/>
            </a:xfrm>
            <a:custGeom>
              <a:avLst/>
              <a:gdLst/>
              <a:ahLst/>
              <a:cxnLst/>
              <a:rect l="l" t="t" r="r" b="b"/>
              <a:pathLst>
                <a:path w="2903" h="30082" extrusionOk="0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40" name="Google Shape;440;p7"/>
          <p:cNvSpPr/>
          <p:nvPr/>
        </p:nvSpPr>
        <p:spPr>
          <a:xfrm>
            <a:off x="0" y="3579000"/>
            <a:ext cx="9144000" cy="1293056"/>
          </a:xfrm>
          <a:custGeom>
            <a:avLst/>
            <a:gdLst/>
            <a:ahLst/>
            <a:cxnLst/>
            <a:rect l="l" t="t" r="r" b="b"/>
            <a:pathLst>
              <a:path w="285750" h="40408" extrusionOk="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490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1" name="Google Shape;441;p7"/>
          <p:cNvSpPr txBox="1">
            <a:spLocks noGrp="1"/>
          </p:cNvSpPr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2" name="Google Shape;442;p7"/>
          <p:cNvSpPr txBox="1">
            <a:spLocks noGrp="1"/>
          </p:cNvSpPr>
          <p:nvPr>
            <p:ph type="body" idx="1"/>
          </p:nvPr>
        </p:nvSpPr>
        <p:spPr>
          <a:xfrm>
            <a:off x="739680" y="1152528"/>
            <a:ext cx="7686000" cy="30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▫"/>
              <a:defRPr>
                <a:solidFill>
                  <a:schemeClr val="lt1"/>
                </a:solidFill>
              </a:defRPr>
            </a:lvl1pPr>
            <a:lvl2pPr marL="914400" lvl="1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2pPr>
            <a:lvl3pPr marL="1371600" lvl="2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3pPr>
            <a:lvl4pPr marL="1828800" lvl="3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4pPr>
            <a:lvl5pPr marL="2286000" lvl="4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5pPr>
            <a:lvl6pPr marL="2743200" lvl="5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6pPr>
            <a:lvl7pPr marL="3200400" lvl="6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8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9"/>
          <p:cNvSpPr/>
          <p:nvPr/>
        </p:nvSpPr>
        <p:spPr>
          <a:xfrm>
            <a:off x="-25" y="0"/>
            <a:ext cx="9144000" cy="1088700"/>
          </a:xfrm>
          <a:prstGeom prst="rect">
            <a:avLst/>
          </a:prstGeom>
          <a:solidFill>
            <a:srgbClr val="00041C">
              <a:alpha val="1843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47" name="Google Shape;447;p9"/>
          <p:cNvGrpSpPr/>
          <p:nvPr/>
        </p:nvGrpSpPr>
        <p:grpSpPr>
          <a:xfrm>
            <a:off x="28550" y="3850565"/>
            <a:ext cx="9094048" cy="1293104"/>
            <a:chOff x="28544" y="3514688"/>
            <a:chExt cx="9094048" cy="1628800"/>
          </a:xfrm>
        </p:grpSpPr>
        <p:sp>
          <p:nvSpPr>
            <p:cNvPr id="448" name="Google Shape;448;p9"/>
            <p:cNvSpPr/>
            <p:nvPr/>
          </p:nvSpPr>
          <p:spPr>
            <a:xfrm>
              <a:off x="300032" y="4491616"/>
              <a:ext cx="228608" cy="651872"/>
            </a:xfrm>
            <a:custGeom>
              <a:avLst/>
              <a:gdLst/>
              <a:ahLst/>
              <a:cxnLst/>
              <a:rect l="l" t="t" r="r" b="b"/>
              <a:pathLst>
                <a:path w="7144" h="20371" extrusionOk="0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" name="Google Shape;449;p9"/>
            <p:cNvSpPr/>
            <p:nvPr/>
          </p:nvSpPr>
          <p:spPr>
            <a:xfrm>
              <a:off x="28544" y="4220160"/>
              <a:ext cx="228640" cy="923328"/>
            </a:xfrm>
            <a:custGeom>
              <a:avLst/>
              <a:gdLst/>
              <a:ahLst/>
              <a:cxnLst/>
              <a:rect l="l" t="t" r="r" b="b"/>
              <a:pathLst>
                <a:path w="7145" h="28854" extrusionOk="0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0;p9"/>
            <p:cNvSpPr/>
            <p:nvPr/>
          </p:nvSpPr>
          <p:spPr>
            <a:xfrm>
              <a:off x="576832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1;p9"/>
            <p:cNvSpPr/>
            <p:nvPr/>
          </p:nvSpPr>
          <p:spPr>
            <a:xfrm>
              <a:off x="853664" y="4120128"/>
              <a:ext cx="230400" cy="1023360"/>
            </a:xfrm>
            <a:custGeom>
              <a:avLst/>
              <a:gdLst/>
              <a:ahLst/>
              <a:cxnLst/>
              <a:rect l="l" t="t" r="r" b="b"/>
              <a:pathLst>
                <a:path w="7200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Google Shape;452;p9"/>
            <p:cNvSpPr/>
            <p:nvPr/>
          </p:nvSpPr>
          <p:spPr>
            <a:xfrm>
              <a:off x="1130496" y="4627328"/>
              <a:ext cx="230400" cy="516160"/>
            </a:xfrm>
            <a:custGeom>
              <a:avLst/>
              <a:gdLst/>
              <a:ahLst/>
              <a:cxnLst/>
              <a:rect l="l" t="t" r="r" b="b"/>
              <a:pathLst>
                <a:path w="7200" h="16130" extrusionOk="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Google Shape;453;p9"/>
            <p:cNvSpPr/>
            <p:nvPr/>
          </p:nvSpPr>
          <p:spPr>
            <a:xfrm>
              <a:off x="1409088" y="3821888"/>
              <a:ext cx="228640" cy="1321600"/>
            </a:xfrm>
            <a:custGeom>
              <a:avLst/>
              <a:gdLst/>
              <a:ahLst/>
              <a:cxnLst/>
              <a:rect l="l" t="t" r="r" b="b"/>
              <a:pathLst>
                <a:path w="7145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" name="Google Shape;454;p9"/>
            <p:cNvSpPr/>
            <p:nvPr/>
          </p:nvSpPr>
          <p:spPr>
            <a:xfrm>
              <a:off x="1685920" y="4175488"/>
              <a:ext cx="230400" cy="968000"/>
            </a:xfrm>
            <a:custGeom>
              <a:avLst/>
              <a:gdLst/>
              <a:ahLst/>
              <a:cxnLst/>
              <a:rect l="l" t="t" r="r" b="b"/>
              <a:pathLst>
                <a:path w="7200" h="30250" extrusionOk="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" name="Google Shape;455;p9"/>
            <p:cNvSpPr/>
            <p:nvPr/>
          </p:nvSpPr>
          <p:spPr>
            <a:xfrm>
              <a:off x="196272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" name="Google Shape;456;p9"/>
            <p:cNvSpPr/>
            <p:nvPr/>
          </p:nvSpPr>
          <p:spPr>
            <a:xfrm>
              <a:off x="2239552" y="4355872"/>
              <a:ext cx="230400" cy="787616"/>
            </a:xfrm>
            <a:custGeom>
              <a:avLst/>
              <a:gdLst/>
              <a:ahLst/>
              <a:cxnLst/>
              <a:rect l="l" t="t" r="r" b="b"/>
              <a:pathLst>
                <a:path w="7200" h="24613" extrusionOk="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" name="Google Shape;457;p9"/>
            <p:cNvSpPr/>
            <p:nvPr/>
          </p:nvSpPr>
          <p:spPr>
            <a:xfrm>
              <a:off x="25163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" name="Google Shape;458;p9"/>
            <p:cNvSpPr/>
            <p:nvPr/>
          </p:nvSpPr>
          <p:spPr>
            <a:xfrm>
              <a:off x="2794976" y="4175488"/>
              <a:ext cx="228640" cy="968000"/>
            </a:xfrm>
            <a:custGeom>
              <a:avLst/>
              <a:gdLst/>
              <a:ahLst/>
              <a:cxnLst/>
              <a:rect l="l" t="t" r="r" b="b"/>
              <a:pathLst>
                <a:path w="7145" h="30250" extrusionOk="0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" name="Google Shape;459;p9"/>
            <p:cNvSpPr/>
            <p:nvPr/>
          </p:nvSpPr>
          <p:spPr>
            <a:xfrm>
              <a:off x="3071808" y="3659360"/>
              <a:ext cx="230400" cy="1484128"/>
            </a:xfrm>
            <a:custGeom>
              <a:avLst/>
              <a:gdLst/>
              <a:ahLst/>
              <a:cxnLst/>
              <a:rect l="l" t="t" r="r" b="b"/>
              <a:pathLst>
                <a:path w="7200" h="46379" extrusionOk="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" name="Google Shape;460;p9"/>
            <p:cNvSpPr/>
            <p:nvPr/>
          </p:nvSpPr>
          <p:spPr>
            <a:xfrm>
              <a:off x="3348608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" name="Google Shape;461;p9"/>
            <p:cNvSpPr/>
            <p:nvPr/>
          </p:nvSpPr>
          <p:spPr>
            <a:xfrm>
              <a:off x="3625440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" name="Google Shape;462;p9"/>
            <p:cNvSpPr/>
            <p:nvPr/>
          </p:nvSpPr>
          <p:spPr>
            <a:xfrm>
              <a:off x="3904032" y="4491616"/>
              <a:ext cx="228640" cy="651872"/>
            </a:xfrm>
            <a:custGeom>
              <a:avLst/>
              <a:gdLst/>
              <a:ahLst/>
              <a:cxnLst/>
              <a:rect l="l" t="t" r="r" b="b"/>
              <a:pathLst>
                <a:path w="7145" h="20371" extrusionOk="0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" name="Google Shape;463;p9"/>
            <p:cNvSpPr/>
            <p:nvPr/>
          </p:nvSpPr>
          <p:spPr>
            <a:xfrm>
              <a:off x="4180864" y="4284448"/>
              <a:ext cx="230432" cy="859040"/>
            </a:xfrm>
            <a:custGeom>
              <a:avLst/>
              <a:gdLst/>
              <a:ahLst/>
              <a:cxnLst/>
              <a:rect l="l" t="t" r="r" b="b"/>
              <a:pathLst>
                <a:path w="7201" h="26845" extrusionOk="0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" name="Google Shape;464;p9"/>
            <p:cNvSpPr/>
            <p:nvPr/>
          </p:nvSpPr>
          <p:spPr>
            <a:xfrm>
              <a:off x="4457696" y="4004032"/>
              <a:ext cx="230400" cy="1139456"/>
            </a:xfrm>
            <a:custGeom>
              <a:avLst/>
              <a:gdLst/>
              <a:ahLst/>
              <a:cxnLst/>
              <a:rect l="l" t="t" r="r" b="b"/>
              <a:pathLst>
                <a:path w="7200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" name="Google Shape;465;p9"/>
            <p:cNvSpPr/>
            <p:nvPr/>
          </p:nvSpPr>
          <p:spPr>
            <a:xfrm>
              <a:off x="4734496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" name="Google Shape;466;p9"/>
            <p:cNvSpPr/>
            <p:nvPr/>
          </p:nvSpPr>
          <p:spPr>
            <a:xfrm>
              <a:off x="50113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" name="Google Shape;467;p9"/>
            <p:cNvSpPr/>
            <p:nvPr/>
          </p:nvSpPr>
          <p:spPr>
            <a:xfrm>
              <a:off x="5289920" y="3939744"/>
              <a:ext cx="228640" cy="1203744"/>
            </a:xfrm>
            <a:custGeom>
              <a:avLst/>
              <a:gdLst/>
              <a:ahLst/>
              <a:cxnLst/>
              <a:rect l="l" t="t" r="r" b="b"/>
              <a:pathLst>
                <a:path w="7145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" name="Google Shape;468;p9"/>
            <p:cNvSpPr/>
            <p:nvPr/>
          </p:nvSpPr>
          <p:spPr>
            <a:xfrm>
              <a:off x="5566752" y="3704000"/>
              <a:ext cx="230432" cy="1439488"/>
            </a:xfrm>
            <a:custGeom>
              <a:avLst/>
              <a:gdLst/>
              <a:ahLst/>
              <a:cxnLst/>
              <a:rect l="l" t="t" r="r" b="b"/>
              <a:pathLst>
                <a:path w="7201" h="44984" extrusionOk="0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9" name="Google Shape;469;p9"/>
            <p:cNvSpPr/>
            <p:nvPr/>
          </p:nvSpPr>
          <p:spPr>
            <a:xfrm>
              <a:off x="58435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" name="Google Shape;470;p9"/>
            <p:cNvSpPr/>
            <p:nvPr/>
          </p:nvSpPr>
          <p:spPr>
            <a:xfrm>
              <a:off x="6120384" y="4329088"/>
              <a:ext cx="230432" cy="814400"/>
            </a:xfrm>
            <a:custGeom>
              <a:avLst/>
              <a:gdLst/>
              <a:ahLst/>
              <a:cxnLst/>
              <a:rect l="l" t="t" r="r" b="b"/>
              <a:pathLst>
                <a:path w="7201" h="25450" extrusionOk="0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" name="Google Shape;471;p9"/>
            <p:cNvSpPr/>
            <p:nvPr/>
          </p:nvSpPr>
          <p:spPr>
            <a:xfrm>
              <a:off x="6399008" y="4120128"/>
              <a:ext cx="228608" cy="1023360"/>
            </a:xfrm>
            <a:custGeom>
              <a:avLst/>
              <a:gdLst/>
              <a:ahLst/>
              <a:cxnLst/>
              <a:rect l="l" t="t" r="r" b="b"/>
              <a:pathLst>
                <a:path w="7144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2" name="Google Shape;472;p9"/>
            <p:cNvSpPr/>
            <p:nvPr/>
          </p:nvSpPr>
          <p:spPr>
            <a:xfrm>
              <a:off x="6675808" y="4538048"/>
              <a:ext cx="230432" cy="605440"/>
            </a:xfrm>
            <a:custGeom>
              <a:avLst/>
              <a:gdLst/>
              <a:ahLst/>
              <a:cxnLst/>
              <a:rect l="l" t="t" r="r" b="b"/>
              <a:pathLst>
                <a:path w="7201" h="18920" extrusionOk="0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" name="Google Shape;473;p9"/>
            <p:cNvSpPr/>
            <p:nvPr/>
          </p:nvSpPr>
          <p:spPr>
            <a:xfrm>
              <a:off x="695264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4" name="Google Shape;474;p9"/>
            <p:cNvSpPr/>
            <p:nvPr/>
          </p:nvSpPr>
          <p:spPr>
            <a:xfrm>
              <a:off x="7229472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5" name="Google Shape;475;p9"/>
            <p:cNvSpPr/>
            <p:nvPr/>
          </p:nvSpPr>
          <p:spPr>
            <a:xfrm>
              <a:off x="7506272" y="3768288"/>
              <a:ext cx="230432" cy="1375200"/>
            </a:xfrm>
            <a:custGeom>
              <a:avLst/>
              <a:gdLst/>
              <a:ahLst/>
              <a:cxnLst/>
              <a:rect l="l" t="t" r="r" b="b"/>
              <a:pathLst>
                <a:path w="7201" h="42975" extrusionOk="0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6" name="Google Shape;476;p9"/>
            <p:cNvSpPr/>
            <p:nvPr/>
          </p:nvSpPr>
          <p:spPr>
            <a:xfrm>
              <a:off x="7784896" y="4004032"/>
              <a:ext cx="228608" cy="1139456"/>
            </a:xfrm>
            <a:custGeom>
              <a:avLst/>
              <a:gdLst/>
              <a:ahLst/>
              <a:cxnLst/>
              <a:rect l="l" t="t" r="r" b="b"/>
              <a:pathLst>
                <a:path w="7144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" name="Google Shape;477;p9"/>
            <p:cNvSpPr/>
            <p:nvPr/>
          </p:nvSpPr>
          <p:spPr>
            <a:xfrm>
              <a:off x="8061696" y="3596864"/>
              <a:ext cx="230432" cy="1546624"/>
            </a:xfrm>
            <a:custGeom>
              <a:avLst/>
              <a:gdLst/>
              <a:ahLst/>
              <a:cxnLst/>
              <a:rect l="l" t="t" r="r" b="b"/>
              <a:pathLst>
                <a:path w="7201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" name="Google Shape;478;p9"/>
            <p:cNvSpPr/>
            <p:nvPr/>
          </p:nvSpPr>
          <p:spPr>
            <a:xfrm>
              <a:off x="83385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" name="Google Shape;479;p9"/>
            <p:cNvSpPr/>
            <p:nvPr/>
          </p:nvSpPr>
          <p:spPr>
            <a:xfrm>
              <a:off x="8615360" y="3939744"/>
              <a:ext cx="230400" cy="1203744"/>
            </a:xfrm>
            <a:custGeom>
              <a:avLst/>
              <a:gdLst/>
              <a:ahLst/>
              <a:cxnLst/>
              <a:rect l="l" t="t" r="r" b="b"/>
              <a:pathLst>
                <a:path w="7200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" name="Google Shape;480;p9"/>
            <p:cNvSpPr/>
            <p:nvPr/>
          </p:nvSpPr>
          <p:spPr>
            <a:xfrm>
              <a:off x="8893952" y="3596864"/>
              <a:ext cx="228640" cy="1546624"/>
            </a:xfrm>
            <a:custGeom>
              <a:avLst/>
              <a:gdLst/>
              <a:ahLst/>
              <a:cxnLst/>
              <a:rect l="l" t="t" r="r" b="b"/>
              <a:pathLst>
                <a:path w="7145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81" name="Google Shape;481;p9"/>
          <p:cNvGrpSpPr/>
          <p:nvPr/>
        </p:nvGrpSpPr>
        <p:grpSpPr>
          <a:xfrm>
            <a:off x="28550" y="4360998"/>
            <a:ext cx="9094048" cy="782671"/>
            <a:chOff x="28544" y="4157632"/>
            <a:chExt cx="9094048" cy="985856"/>
          </a:xfrm>
        </p:grpSpPr>
        <p:sp>
          <p:nvSpPr>
            <p:cNvPr id="482" name="Google Shape;482;p9"/>
            <p:cNvSpPr/>
            <p:nvPr/>
          </p:nvSpPr>
          <p:spPr>
            <a:xfrm>
              <a:off x="435744" y="4782720"/>
              <a:ext cx="92896" cy="360768"/>
            </a:xfrm>
            <a:custGeom>
              <a:avLst/>
              <a:gdLst/>
              <a:ahLst/>
              <a:cxnLst/>
              <a:rect l="l" t="t" r="r" b="b"/>
              <a:pathLst>
                <a:path w="2903" h="11274" extrusionOk="0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" name="Google Shape;483;p9"/>
            <p:cNvSpPr/>
            <p:nvPr/>
          </p:nvSpPr>
          <p:spPr>
            <a:xfrm>
              <a:off x="300032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4" name="Google Shape;484;p9"/>
            <p:cNvSpPr/>
            <p:nvPr/>
          </p:nvSpPr>
          <p:spPr>
            <a:xfrm>
              <a:off x="164288" y="4571968"/>
              <a:ext cx="92896" cy="571520"/>
            </a:xfrm>
            <a:custGeom>
              <a:avLst/>
              <a:gdLst/>
              <a:ahLst/>
              <a:cxnLst/>
              <a:rect l="l" t="t" r="r" b="b"/>
              <a:pathLst>
                <a:path w="2903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5" name="Google Shape;485;p9"/>
            <p:cNvSpPr/>
            <p:nvPr/>
          </p:nvSpPr>
          <p:spPr>
            <a:xfrm>
              <a:off x="28544" y="4739840"/>
              <a:ext cx="92928" cy="403648"/>
            </a:xfrm>
            <a:custGeom>
              <a:avLst/>
              <a:gdLst/>
              <a:ahLst/>
              <a:cxnLst/>
              <a:rect l="l" t="t" r="r" b="b"/>
              <a:pathLst>
                <a:path w="2904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6" name="Google Shape;486;p9"/>
            <p:cNvSpPr/>
            <p:nvPr/>
          </p:nvSpPr>
          <p:spPr>
            <a:xfrm>
              <a:off x="71257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" name="Google Shape;487;p9"/>
            <p:cNvSpPr/>
            <p:nvPr/>
          </p:nvSpPr>
          <p:spPr>
            <a:xfrm>
              <a:off x="576832" y="4752352"/>
              <a:ext cx="94688" cy="391136"/>
            </a:xfrm>
            <a:custGeom>
              <a:avLst/>
              <a:gdLst/>
              <a:ahLst/>
              <a:cxnLst/>
              <a:rect l="l" t="t" r="r" b="b"/>
              <a:pathLst>
                <a:path w="2959" h="12223" extrusionOk="0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8" name="Google Shape;488;p9"/>
            <p:cNvSpPr/>
            <p:nvPr/>
          </p:nvSpPr>
          <p:spPr>
            <a:xfrm>
              <a:off x="989408" y="4386240"/>
              <a:ext cx="94656" cy="757248"/>
            </a:xfrm>
            <a:custGeom>
              <a:avLst/>
              <a:gdLst/>
              <a:ahLst/>
              <a:cxnLst/>
              <a:rect l="l" t="t" r="r" b="b"/>
              <a:pathLst>
                <a:path w="2958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" name="Google Shape;489;p9"/>
            <p:cNvSpPr/>
            <p:nvPr/>
          </p:nvSpPr>
          <p:spPr>
            <a:xfrm>
              <a:off x="853664" y="4500544"/>
              <a:ext cx="94688" cy="642944"/>
            </a:xfrm>
            <a:custGeom>
              <a:avLst/>
              <a:gdLst/>
              <a:ahLst/>
              <a:cxnLst/>
              <a:rect l="l" t="t" r="r" b="b"/>
              <a:pathLst>
                <a:path w="2959" h="20092" extrusionOk="0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" name="Google Shape;490;p9"/>
            <p:cNvSpPr/>
            <p:nvPr/>
          </p:nvSpPr>
          <p:spPr>
            <a:xfrm>
              <a:off x="1266208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1" name="Google Shape;491;p9"/>
            <p:cNvSpPr/>
            <p:nvPr/>
          </p:nvSpPr>
          <p:spPr>
            <a:xfrm>
              <a:off x="1130496" y="4518400"/>
              <a:ext cx="94688" cy="625088"/>
            </a:xfrm>
            <a:custGeom>
              <a:avLst/>
              <a:gdLst/>
              <a:ahLst/>
              <a:cxnLst/>
              <a:rect l="l" t="t" r="r" b="b"/>
              <a:pathLst>
                <a:path w="2959" h="19534" extrusionOk="0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2" name="Google Shape;492;p9"/>
            <p:cNvSpPr/>
            <p:nvPr/>
          </p:nvSpPr>
          <p:spPr>
            <a:xfrm>
              <a:off x="15430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" name="Google Shape;493;p9"/>
            <p:cNvSpPr/>
            <p:nvPr/>
          </p:nvSpPr>
          <p:spPr>
            <a:xfrm>
              <a:off x="14072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Google Shape;494;p9"/>
            <p:cNvSpPr/>
            <p:nvPr/>
          </p:nvSpPr>
          <p:spPr>
            <a:xfrm>
              <a:off x="1821632" y="4457664"/>
              <a:ext cx="92896" cy="685824"/>
            </a:xfrm>
            <a:custGeom>
              <a:avLst/>
              <a:gdLst/>
              <a:ahLst/>
              <a:cxnLst/>
              <a:rect l="l" t="t" r="r" b="b"/>
              <a:pathLst>
                <a:path w="2903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Google Shape;495;p9"/>
            <p:cNvSpPr/>
            <p:nvPr/>
          </p:nvSpPr>
          <p:spPr>
            <a:xfrm>
              <a:off x="1685920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" name="Google Shape;496;p9"/>
            <p:cNvSpPr/>
            <p:nvPr/>
          </p:nvSpPr>
          <p:spPr>
            <a:xfrm>
              <a:off x="2098464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" name="Google Shape;497;p9"/>
            <p:cNvSpPr/>
            <p:nvPr/>
          </p:nvSpPr>
          <p:spPr>
            <a:xfrm>
              <a:off x="196272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" name="Google Shape;498;p9"/>
            <p:cNvSpPr/>
            <p:nvPr/>
          </p:nvSpPr>
          <p:spPr>
            <a:xfrm>
              <a:off x="2375296" y="4711264"/>
              <a:ext cx="94656" cy="432224"/>
            </a:xfrm>
            <a:custGeom>
              <a:avLst/>
              <a:gdLst/>
              <a:ahLst/>
              <a:cxnLst/>
              <a:rect l="l" t="t" r="r" b="b"/>
              <a:pathLst>
                <a:path w="2958" h="13507" extrusionOk="0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" name="Google Shape;499;p9"/>
            <p:cNvSpPr/>
            <p:nvPr/>
          </p:nvSpPr>
          <p:spPr>
            <a:xfrm>
              <a:off x="2239552" y="4536256"/>
              <a:ext cx="94688" cy="607232"/>
            </a:xfrm>
            <a:custGeom>
              <a:avLst/>
              <a:gdLst/>
              <a:ahLst/>
              <a:cxnLst/>
              <a:rect l="l" t="t" r="r" b="b"/>
              <a:pathLst>
                <a:path w="2959" h="18976" extrusionOk="0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" name="Google Shape;500;p9"/>
            <p:cNvSpPr/>
            <p:nvPr/>
          </p:nvSpPr>
          <p:spPr>
            <a:xfrm>
              <a:off x="2652096" y="4704128"/>
              <a:ext cx="94688" cy="439360"/>
            </a:xfrm>
            <a:custGeom>
              <a:avLst/>
              <a:gdLst/>
              <a:ahLst/>
              <a:cxnLst/>
              <a:rect l="l" t="t" r="r" b="b"/>
              <a:pathLst>
                <a:path w="2959" h="13730" extrusionOk="0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1" name="Google Shape;501;p9"/>
            <p:cNvSpPr/>
            <p:nvPr/>
          </p:nvSpPr>
          <p:spPr>
            <a:xfrm>
              <a:off x="2516384" y="4764864"/>
              <a:ext cx="94688" cy="378624"/>
            </a:xfrm>
            <a:custGeom>
              <a:avLst/>
              <a:gdLst/>
              <a:ahLst/>
              <a:cxnLst/>
              <a:rect l="l" t="t" r="r" b="b"/>
              <a:pathLst>
                <a:path w="2959" h="11832" extrusionOk="0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2" name="Google Shape;502;p9"/>
            <p:cNvSpPr/>
            <p:nvPr/>
          </p:nvSpPr>
          <p:spPr>
            <a:xfrm>
              <a:off x="2930720" y="4421952"/>
              <a:ext cx="92896" cy="721536"/>
            </a:xfrm>
            <a:custGeom>
              <a:avLst/>
              <a:gdLst/>
              <a:ahLst/>
              <a:cxnLst/>
              <a:rect l="l" t="t" r="r" b="b"/>
              <a:pathLst>
                <a:path w="2903" h="22548" extrusionOk="0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" name="Google Shape;503;p9"/>
            <p:cNvSpPr/>
            <p:nvPr/>
          </p:nvSpPr>
          <p:spPr>
            <a:xfrm>
              <a:off x="2794976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" name="Google Shape;504;p9"/>
            <p:cNvSpPr/>
            <p:nvPr/>
          </p:nvSpPr>
          <p:spPr>
            <a:xfrm>
              <a:off x="320752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5" name="Google Shape;505;p9"/>
            <p:cNvSpPr/>
            <p:nvPr/>
          </p:nvSpPr>
          <p:spPr>
            <a:xfrm>
              <a:off x="30718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6" name="Google Shape;506;p9"/>
            <p:cNvSpPr/>
            <p:nvPr/>
          </p:nvSpPr>
          <p:spPr>
            <a:xfrm>
              <a:off x="3484352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" name="Google Shape;507;p9"/>
            <p:cNvSpPr/>
            <p:nvPr/>
          </p:nvSpPr>
          <p:spPr>
            <a:xfrm>
              <a:off x="33486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" name="Google Shape;508;p9"/>
            <p:cNvSpPr/>
            <p:nvPr/>
          </p:nvSpPr>
          <p:spPr>
            <a:xfrm>
              <a:off x="3761184" y="4739840"/>
              <a:ext cx="94656" cy="403648"/>
            </a:xfrm>
            <a:custGeom>
              <a:avLst/>
              <a:gdLst/>
              <a:ahLst/>
              <a:cxnLst/>
              <a:rect l="l" t="t" r="r" b="b"/>
              <a:pathLst>
                <a:path w="2958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9" name="Google Shape;509;p9"/>
            <p:cNvSpPr/>
            <p:nvPr/>
          </p:nvSpPr>
          <p:spPr>
            <a:xfrm>
              <a:off x="362544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" name="Google Shape;510;p9"/>
            <p:cNvSpPr/>
            <p:nvPr/>
          </p:nvSpPr>
          <p:spPr>
            <a:xfrm>
              <a:off x="4037984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" name="Google Shape;511;p9"/>
            <p:cNvSpPr/>
            <p:nvPr/>
          </p:nvSpPr>
          <p:spPr>
            <a:xfrm>
              <a:off x="3902272" y="4836288"/>
              <a:ext cx="94656" cy="307200"/>
            </a:xfrm>
            <a:custGeom>
              <a:avLst/>
              <a:gdLst/>
              <a:ahLst/>
              <a:cxnLst/>
              <a:rect l="l" t="t" r="r" b="b"/>
              <a:pathLst>
                <a:path w="2958" h="9600" extrusionOk="0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2" name="Google Shape;512;p9"/>
            <p:cNvSpPr/>
            <p:nvPr/>
          </p:nvSpPr>
          <p:spPr>
            <a:xfrm>
              <a:off x="4316608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3" name="Google Shape;513;p9"/>
            <p:cNvSpPr/>
            <p:nvPr/>
          </p:nvSpPr>
          <p:spPr>
            <a:xfrm>
              <a:off x="418086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4" name="Google Shape;514;p9"/>
            <p:cNvSpPr/>
            <p:nvPr/>
          </p:nvSpPr>
          <p:spPr>
            <a:xfrm>
              <a:off x="4593408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5" name="Google Shape;515;p9"/>
            <p:cNvSpPr/>
            <p:nvPr/>
          </p:nvSpPr>
          <p:spPr>
            <a:xfrm>
              <a:off x="4457696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6" name="Google Shape;516;p9"/>
            <p:cNvSpPr/>
            <p:nvPr/>
          </p:nvSpPr>
          <p:spPr>
            <a:xfrm>
              <a:off x="487024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7" name="Google Shape;517;p9"/>
            <p:cNvSpPr/>
            <p:nvPr/>
          </p:nvSpPr>
          <p:spPr>
            <a:xfrm>
              <a:off x="4734496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" name="Google Shape;518;p9"/>
            <p:cNvSpPr/>
            <p:nvPr/>
          </p:nvSpPr>
          <p:spPr>
            <a:xfrm>
              <a:off x="5147072" y="4157632"/>
              <a:ext cx="94656" cy="985856"/>
            </a:xfrm>
            <a:custGeom>
              <a:avLst/>
              <a:gdLst/>
              <a:ahLst/>
              <a:cxnLst/>
              <a:rect l="l" t="t" r="r" b="b"/>
              <a:pathLst>
                <a:path w="2958" h="30808" extrusionOk="0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9" name="Google Shape;519;p9"/>
            <p:cNvSpPr/>
            <p:nvPr/>
          </p:nvSpPr>
          <p:spPr>
            <a:xfrm>
              <a:off x="5011328" y="4229088"/>
              <a:ext cx="94688" cy="914400"/>
            </a:xfrm>
            <a:custGeom>
              <a:avLst/>
              <a:gdLst/>
              <a:ahLst/>
              <a:cxnLst/>
              <a:rect l="l" t="t" r="r" b="b"/>
              <a:pathLst>
                <a:path w="2959" h="28575" extrusionOk="0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0" name="Google Shape;520;p9"/>
            <p:cNvSpPr/>
            <p:nvPr/>
          </p:nvSpPr>
          <p:spPr>
            <a:xfrm>
              <a:off x="5425664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1" name="Google Shape;521;p9"/>
            <p:cNvSpPr/>
            <p:nvPr/>
          </p:nvSpPr>
          <p:spPr>
            <a:xfrm>
              <a:off x="5289920" y="4277280"/>
              <a:ext cx="94688" cy="866208"/>
            </a:xfrm>
            <a:custGeom>
              <a:avLst/>
              <a:gdLst/>
              <a:ahLst/>
              <a:cxnLst/>
              <a:rect l="l" t="t" r="r" b="b"/>
              <a:pathLst>
                <a:path w="2959" h="27069" extrusionOk="0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2" name="Google Shape;522;p9"/>
            <p:cNvSpPr/>
            <p:nvPr/>
          </p:nvSpPr>
          <p:spPr>
            <a:xfrm>
              <a:off x="57024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3" name="Google Shape;523;p9"/>
            <p:cNvSpPr/>
            <p:nvPr/>
          </p:nvSpPr>
          <p:spPr>
            <a:xfrm>
              <a:off x="5566752" y="4416608"/>
              <a:ext cx="94688" cy="726880"/>
            </a:xfrm>
            <a:custGeom>
              <a:avLst/>
              <a:gdLst/>
              <a:ahLst/>
              <a:cxnLst/>
              <a:rect l="l" t="t" r="r" b="b"/>
              <a:pathLst>
                <a:path w="2959" h="22715" extrusionOk="0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4" name="Google Shape;524;p9"/>
            <p:cNvSpPr/>
            <p:nvPr/>
          </p:nvSpPr>
          <p:spPr>
            <a:xfrm>
              <a:off x="597929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5" name="Google Shape;525;p9"/>
            <p:cNvSpPr/>
            <p:nvPr/>
          </p:nvSpPr>
          <p:spPr>
            <a:xfrm>
              <a:off x="5843584" y="4813088"/>
              <a:ext cx="94688" cy="330400"/>
            </a:xfrm>
            <a:custGeom>
              <a:avLst/>
              <a:gdLst/>
              <a:ahLst/>
              <a:cxnLst/>
              <a:rect l="l" t="t" r="r" b="b"/>
              <a:pathLst>
                <a:path w="2959" h="10325" extrusionOk="0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6" name="Google Shape;526;p9"/>
            <p:cNvSpPr/>
            <p:nvPr/>
          </p:nvSpPr>
          <p:spPr>
            <a:xfrm>
              <a:off x="6256128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7" name="Google Shape;527;p9"/>
            <p:cNvSpPr/>
            <p:nvPr/>
          </p:nvSpPr>
          <p:spPr>
            <a:xfrm>
              <a:off x="6120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8" name="Google Shape;528;p9"/>
            <p:cNvSpPr/>
            <p:nvPr/>
          </p:nvSpPr>
          <p:spPr>
            <a:xfrm>
              <a:off x="6534720" y="4505888"/>
              <a:ext cx="92896" cy="637600"/>
            </a:xfrm>
            <a:custGeom>
              <a:avLst/>
              <a:gdLst/>
              <a:ahLst/>
              <a:cxnLst/>
              <a:rect l="l" t="t" r="r" b="b"/>
              <a:pathLst>
                <a:path w="2903" h="19925" extrusionOk="0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9" name="Google Shape;529;p9"/>
            <p:cNvSpPr/>
            <p:nvPr/>
          </p:nvSpPr>
          <p:spPr>
            <a:xfrm>
              <a:off x="6399008" y="4739840"/>
              <a:ext cx="92896" cy="403648"/>
            </a:xfrm>
            <a:custGeom>
              <a:avLst/>
              <a:gdLst/>
              <a:ahLst/>
              <a:cxnLst/>
              <a:rect l="l" t="t" r="r" b="b"/>
              <a:pathLst>
                <a:path w="2903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0" name="Google Shape;530;p9"/>
            <p:cNvSpPr/>
            <p:nvPr/>
          </p:nvSpPr>
          <p:spPr>
            <a:xfrm>
              <a:off x="6811552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1" name="Google Shape;531;p9"/>
            <p:cNvSpPr/>
            <p:nvPr/>
          </p:nvSpPr>
          <p:spPr>
            <a:xfrm>
              <a:off x="6675808" y="4614848"/>
              <a:ext cx="94688" cy="528640"/>
            </a:xfrm>
            <a:custGeom>
              <a:avLst/>
              <a:gdLst/>
              <a:ahLst/>
              <a:cxnLst/>
              <a:rect l="l" t="t" r="r" b="b"/>
              <a:pathLst>
                <a:path w="2959" h="16520" extrusionOk="0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2" name="Google Shape;532;p9"/>
            <p:cNvSpPr/>
            <p:nvPr/>
          </p:nvSpPr>
          <p:spPr>
            <a:xfrm>
              <a:off x="7088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3" name="Google Shape;533;p9"/>
            <p:cNvSpPr/>
            <p:nvPr/>
          </p:nvSpPr>
          <p:spPr>
            <a:xfrm>
              <a:off x="6952640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4" name="Google Shape;534;p9"/>
            <p:cNvSpPr/>
            <p:nvPr/>
          </p:nvSpPr>
          <p:spPr>
            <a:xfrm>
              <a:off x="73651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5" name="Google Shape;535;p9"/>
            <p:cNvSpPr/>
            <p:nvPr/>
          </p:nvSpPr>
          <p:spPr>
            <a:xfrm>
              <a:off x="7229472" y="4825568"/>
              <a:ext cx="94688" cy="317920"/>
            </a:xfrm>
            <a:custGeom>
              <a:avLst/>
              <a:gdLst/>
              <a:ahLst/>
              <a:cxnLst/>
              <a:rect l="l" t="t" r="r" b="b"/>
              <a:pathLst>
                <a:path w="2959" h="9935" extrusionOk="0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6" name="Google Shape;536;p9"/>
            <p:cNvSpPr/>
            <p:nvPr/>
          </p:nvSpPr>
          <p:spPr>
            <a:xfrm>
              <a:off x="7643808" y="4632704"/>
              <a:ext cx="92896" cy="510784"/>
            </a:xfrm>
            <a:custGeom>
              <a:avLst/>
              <a:gdLst/>
              <a:ahLst/>
              <a:cxnLst/>
              <a:rect l="l" t="t" r="r" b="b"/>
              <a:pathLst>
                <a:path w="2903" h="15962" extrusionOk="0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7" name="Google Shape;537;p9"/>
            <p:cNvSpPr/>
            <p:nvPr/>
          </p:nvSpPr>
          <p:spPr>
            <a:xfrm>
              <a:off x="7506272" y="4963104"/>
              <a:ext cx="94688" cy="180384"/>
            </a:xfrm>
            <a:custGeom>
              <a:avLst/>
              <a:gdLst/>
              <a:ahLst/>
              <a:cxnLst/>
              <a:rect l="l" t="t" r="r" b="b"/>
              <a:pathLst>
                <a:path w="2959" h="5637" extrusionOk="0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8" name="Google Shape;538;p9"/>
            <p:cNvSpPr/>
            <p:nvPr/>
          </p:nvSpPr>
          <p:spPr>
            <a:xfrm>
              <a:off x="7920608" y="4909504"/>
              <a:ext cx="94688" cy="233984"/>
            </a:xfrm>
            <a:custGeom>
              <a:avLst/>
              <a:gdLst/>
              <a:ahLst/>
              <a:cxnLst/>
              <a:rect l="l" t="t" r="r" b="b"/>
              <a:pathLst>
                <a:path w="2959" h="7312" extrusionOk="0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9" name="Google Shape;539;p9"/>
            <p:cNvSpPr/>
            <p:nvPr/>
          </p:nvSpPr>
          <p:spPr>
            <a:xfrm>
              <a:off x="77848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0" name="Google Shape;540;p9"/>
            <p:cNvSpPr/>
            <p:nvPr/>
          </p:nvSpPr>
          <p:spPr>
            <a:xfrm>
              <a:off x="81974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1" name="Google Shape;541;p9"/>
            <p:cNvSpPr/>
            <p:nvPr/>
          </p:nvSpPr>
          <p:spPr>
            <a:xfrm>
              <a:off x="80616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2" name="Google Shape;542;p9"/>
            <p:cNvSpPr/>
            <p:nvPr/>
          </p:nvSpPr>
          <p:spPr>
            <a:xfrm>
              <a:off x="8474272" y="4721984"/>
              <a:ext cx="94656" cy="421504"/>
            </a:xfrm>
            <a:custGeom>
              <a:avLst/>
              <a:gdLst/>
              <a:ahLst/>
              <a:cxnLst/>
              <a:rect l="l" t="t" r="r" b="b"/>
              <a:pathLst>
                <a:path w="2958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3" name="Google Shape;543;p9"/>
            <p:cNvSpPr/>
            <p:nvPr/>
          </p:nvSpPr>
          <p:spPr>
            <a:xfrm>
              <a:off x="8338528" y="4488032"/>
              <a:ext cx="94688" cy="655456"/>
            </a:xfrm>
            <a:custGeom>
              <a:avLst/>
              <a:gdLst/>
              <a:ahLst/>
              <a:cxnLst/>
              <a:rect l="l" t="t" r="r" b="b"/>
              <a:pathLst>
                <a:path w="2959" h="20483" extrusionOk="0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4" name="Google Shape;544;p9"/>
            <p:cNvSpPr/>
            <p:nvPr/>
          </p:nvSpPr>
          <p:spPr>
            <a:xfrm>
              <a:off x="8751072" y="4409440"/>
              <a:ext cx="94688" cy="734048"/>
            </a:xfrm>
            <a:custGeom>
              <a:avLst/>
              <a:gdLst/>
              <a:ahLst/>
              <a:cxnLst/>
              <a:rect l="l" t="t" r="r" b="b"/>
              <a:pathLst>
                <a:path w="2959" h="22939" extrusionOk="0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5" name="Google Shape;545;p9"/>
            <p:cNvSpPr/>
            <p:nvPr/>
          </p:nvSpPr>
          <p:spPr>
            <a:xfrm>
              <a:off x="8615360" y="4295168"/>
              <a:ext cx="94688" cy="848320"/>
            </a:xfrm>
            <a:custGeom>
              <a:avLst/>
              <a:gdLst/>
              <a:ahLst/>
              <a:cxnLst/>
              <a:rect l="l" t="t" r="r" b="b"/>
              <a:pathLst>
                <a:path w="2959" h="26510" extrusionOk="0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6" name="Google Shape;546;p9"/>
            <p:cNvSpPr/>
            <p:nvPr/>
          </p:nvSpPr>
          <p:spPr>
            <a:xfrm>
              <a:off x="9029696" y="4409440"/>
              <a:ext cx="92896" cy="734048"/>
            </a:xfrm>
            <a:custGeom>
              <a:avLst/>
              <a:gdLst/>
              <a:ahLst/>
              <a:cxnLst/>
              <a:rect l="l" t="t" r="r" b="b"/>
              <a:pathLst>
                <a:path w="2903" h="22939" extrusionOk="0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7" name="Google Shape;547;p9"/>
            <p:cNvSpPr/>
            <p:nvPr/>
          </p:nvSpPr>
          <p:spPr>
            <a:xfrm>
              <a:off x="8893952" y="4180864"/>
              <a:ext cx="92896" cy="962624"/>
            </a:xfrm>
            <a:custGeom>
              <a:avLst/>
              <a:gdLst/>
              <a:ahLst/>
              <a:cxnLst/>
              <a:rect l="l" t="t" r="r" b="b"/>
              <a:pathLst>
                <a:path w="2903" h="30082" extrusionOk="0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48" name="Google Shape;548;p9"/>
          <p:cNvSpPr/>
          <p:nvPr/>
        </p:nvSpPr>
        <p:spPr>
          <a:xfrm>
            <a:off x="0" y="3579000"/>
            <a:ext cx="9144000" cy="1293056"/>
          </a:xfrm>
          <a:custGeom>
            <a:avLst/>
            <a:gdLst/>
            <a:ahLst/>
            <a:cxnLst/>
            <a:rect l="l" t="t" r="r" b="b"/>
            <a:pathLst>
              <a:path w="285750" h="40408" extrusionOk="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490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9" name="Google Shape;549;p9"/>
          <p:cNvSpPr txBox="1">
            <a:spLocks noGrp="1"/>
          </p:cNvSpPr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50" name="Google Shape;550;p9"/>
          <p:cNvSpPr txBox="1">
            <a:spLocks noGrp="1"/>
          </p:cNvSpPr>
          <p:nvPr>
            <p:ph type="body" idx="1"/>
          </p:nvPr>
        </p:nvSpPr>
        <p:spPr>
          <a:xfrm>
            <a:off x="739675" y="1235873"/>
            <a:ext cx="2477400" cy="281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▫"/>
              <a:defRPr sz="1800"/>
            </a:lvl1pPr>
            <a:lvl2pPr marL="9144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551" name="Google Shape;551;p9"/>
          <p:cNvSpPr txBox="1">
            <a:spLocks noGrp="1"/>
          </p:cNvSpPr>
          <p:nvPr>
            <p:ph type="body" idx="2"/>
          </p:nvPr>
        </p:nvSpPr>
        <p:spPr>
          <a:xfrm>
            <a:off x="3344038" y="1235873"/>
            <a:ext cx="2477400" cy="281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▫"/>
              <a:defRPr sz="1800"/>
            </a:lvl1pPr>
            <a:lvl2pPr marL="9144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552" name="Google Shape;552;p9"/>
          <p:cNvSpPr txBox="1">
            <a:spLocks noGrp="1"/>
          </p:cNvSpPr>
          <p:nvPr>
            <p:ph type="body" idx="3"/>
          </p:nvPr>
        </p:nvSpPr>
        <p:spPr>
          <a:xfrm>
            <a:off x="5948402" y="1235873"/>
            <a:ext cx="2477400" cy="281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▫"/>
              <a:defRPr sz="1800"/>
            </a:lvl1pPr>
            <a:lvl2pPr marL="9144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553" name="Google Shape;553;p9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ith frame">
  <p:cSld name="BLANK_1"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10"/>
          <p:cNvSpPr/>
          <p:nvPr/>
        </p:nvSpPr>
        <p:spPr>
          <a:xfrm>
            <a:off x="-175" y="0"/>
            <a:ext cx="9144000" cy="5143500"/>
          </a:xfrm>
          <a:prstGeom prst="frame">
            <a:avLst>
              <a:gd name="adj1" fmla="val 5397"/>
            </a:avLst>
          </a:prstGeom>
          <a:solidFill>
            <a:srgbClr val="00041C">
              <a:alpha val="1843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6" name="Google Shape;556;p10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46557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0" y="0"/>
            <a:ext cx="9144000" cy="5143488"/>
          </a:xfrm>
          <a:custGeom>
            <a:avLst/>
            <a:gdLst/>
            <a:ahLst/>
            <a:cxnLst/>
            <a:rect l="l" t="t" r="r" b="b"/>
            <a:pathLst>
              <a:path w="285750" h="160734" extrusionOk="0">
                <a:moveTo>
                  <a:pt x="17190" y="8595"/>
                </a:moveTo>
                <a:lnTo>
                  <a:pt x="17190" y="16799"/>
                </a:lnTo>
                <a:lnTo>
                  <a:pt x="8762" y="16799"/>
                </a:lnTo>
                <a:lnTo>
                  <a:pt x="8762" y="8595"/>
                </a:lnTo>
                <a:close/>
                <a:moveTo>
                  <a:pt x="25840" y="8595"/>
                </a:moveTo>
                <a:lnTo>
                  <a:pt x="25840" y="16799"/>
                </a:lnTo>
                <a:lnTo>
                  <a:pt x="17413" y="16799"/>
                </a:lnTo>
                <a:lnTo>
                  <a:pt x="17413" y="8595"/>
                </a:lnTo>
                <a:close/>
                <a:moveTo>
                  <a:pt x="34547" y="8595"/>
                </a:moveTo>
                <a:lnTo>
                  <a:pt x="34547" y="16799"/>
                </a:lnTo>
                <a:lnTo>
                  <a:pt x="26064" y="16799"/>
                </a:lnTo>
                <a:lnTo>
                  <a:pt x="26064" y="8595"/>
                </a:lnTo>
                <a:close/>
                <a:moveTo>
                  <a:pt x="43197" y="8595"/>
                </a:moveTo>
                <a:lnTo>
                  <a:pt x="43197" y="16799"/>
                </a:lnTo>
                <a:lnTo>
                  <a:pt x="34770" y="16799"/>
                </a:lnTo>
                <a:lnTo>
                  <a:pt x="34770" y="8595"/>
                </a:lnTo>
                <a:close/>
                <a:moveTo>
                  <a:pt x="51848" y="8595"/>
                </a:moveTo>
                <a:lnTo>
                  <a:pt x="51848" y="16799"/>
                </a:lnTo>
                <a:lnTo>
                  <a:pt x="43421" y="16799"/>
                </a:lnTo>
                <a:lnTo>
                  <a:pt x="43421" y="8595"/>
                </a:lnTo>
                <a:close/>
                <a:moveTo>
                  <a:pt x="60499" y="8595"/>
                </a:moveTo>
                <a:lnTo>
                  <a:pt x="60499" y="16799"/>
                </a:lnTo>
                <a:lnTo>
                  <a:pt x="52071" y="16799"/>
                </a:lnTo>
                <a:lnTo>
                  <a:pt x="52071" y="8595"/>
                </a:lnTo>
                <a:close/>
                <a:moveTo>
                  <a:pt x="69149" y="8595"/>
                </a:moveTo>
                <a:lnTo>
                  <a:pt x="69149" y="16799"/>
                </a:lnTo>
                <a:lnTo>
                  <a:pt x="60722" y="16799"/>
                </a:lnTo>
                <a:lnTo>
                  <a:pt x="60722" y="8595"/>
                </a:lnTo>
                <a:close/>
                <a:moveTo>
                  <a:pt x="77800" y="8595"/>
                </a:moveTo>
                <a:lnTo>
                  <a:pt x="77800" y="16799"/>
                </a:lnTo>
                <a:lnTo>
                  <a:pt x="69373" y="16799"/>
                </a:lnTo>
                <a:lnTo>
                  <a:pt x="69373" y="8595"/>
                </a:lnTo>
                <a:close/>
                <a:moveTo>
                  <a:pt x="86506" y="8595"/>
                </a:moveTo>
                <a:lnTo>
                  <a:pt x="86506" y="16799"/>
                </a:lnTo>
                <a:lnTo>
                  <a:pt x="78023" y="16799"/>
                </a:lnTo>
                <a:lnTo>
                  <a:pt x="78023" y="8595"/>
                </a:lnTo>
                <a:close/>
                <a:moveTo>
                  <a:pt x="95157" y="8595"/>
                </a:moveTo>
                <a:lnTo>
                  <a:pt x="95157" y="16799"/>
                </a:lnTo>
                <a:lnTo>
                  <a:pt x="86730" y="16799"/>
                </a:lnTo>
                <a:lnTo>
                  <a:pt x="86730" y="8595"/>
                </a:lnTo>
                <a:close/>
                <a:moveTo>
                  <a:pt x="103808" y="8595"/>
                </a:moveTo>
                <a:lnTo>
                  <a:pt x="103808" y="16799"/>
                </a:lnTo>
                <a:lnTo>
                  <a:pt x="95380" y="16799"/>
                </a:lnTo>
                <a:lnTo>
                  <a:pt x="95380" y="8595"/>
                </a:lnTo>
                <a:close/>
                <a:moveTo>
                  <a:pt x="112458" y="8595"/>
                </a:moveTo>
                <a:lnTo>
                  <a:pt x="112458" y="16799"/>
                </a:lnTo>
                <a:lnTo>
                  <a:pt x="104031" y="16799"/>
                </a:lnTo>
                <a:lnTo>
                  <a:pt x="104031" y="8595"/>
                </a:lnTo>
                <a:close/>
                <a:moveTo>
                  <a:pt x="121109" y="8595"/>
                </a:moveTo>
                <a:lnTo>
                  <a:pt x="121109" y="16799"/>
                </a:lnTo>
                <a:lnTo>
                  <a:pt x="112681" y="16799"/>
                </a:lnTo>
                <a:lnTo>
                  <a:pt x="112681" y="8595"/>
                </a:lnTo>
                <a:close/>
                <a:moveTo>
                  <a:pt x="129760" y="8595"/>
                </a:moveTo>
                <a:lnTo>
                  <a:pt x="129760" y="16799"/>
                </a:lnTo>
                <a:lnTo>
                  <a:pt x="121332" y="16799"/>
                </a:lnTo>
                <a:lnTo>
                  <a:pt x="121332" y="8595"/>
                </a:lnTo>
                <a:close/>
                <a:moveTo>
                  <a:pt x="138410" y="8595"/>
                </a:moveTo>
                <a:lnTo>
                  <a:pt x="138410" y="16799"/>
                </a:lnTo>
                <a:lnTo>
                  <a:pt x="129983" y="16799"/>
                </a:lnTo>
                <a:lnTo>
                  <a:pt x="129983" y="8595"/>
                </a:lnTo>
                <a:close/>
                <a:moveTo>
                  <a:pt x="147117" y="8595"/>
                </a:moveTo>
                <a:lnTo>
                  <a:pt x="147117" y="16799"/>
                </a:lnTo>
                <a:lnTo>
                  <a:pt x="138633" y="16799"/>
                </a:lnTo>
                <a:lnTo>
                  <a:pt x="138633" y="8595"/>
                </a:lnTo>
                <a:close/>
                <a:moveTo>
                  <a:pt x="155767" y="8595"/>
                </a:moveTo>
                <a:lnTo>
                  <a:pt x="155767" y="16799"/>
                </a:lnTo>
                <a:lnTo>
                  <a:pt x="147340" y="16799"/>
                </a:lnTo>
                <a:lnTo>
                  <a:pt x="147340" y="8595"/>
                </a:lnTo>
                <a:close/>
                <a:moveTo>
                  <a:pt x="164418" y="8595"/>
                </a:moveTo>
                <a:lnTo>
                  <a:pt x="164418" y="16799"/>
                </a:lnTo>
                <a:lnTo>
                  <a:pt x="155990" y="16799"/>
                </a:lnTo>
                <a:lnTo>
                  <a:pt x="155990" y="8595"/>
                </a:lnTo>
                <a:close/>
                <a:moveTo>
                  <a:pt x="173069" y="8595"/>
                </a:moveTo>
                <a:lnTo>
                  <a:pt x="173069" y="16799"/>
                </a:lnTo>
                <a:lnTo>
                  <a:pt x="164641" y="16799"/>
                </a:lnTo>
                <a:lnTo>
                  <a:pt x="164641" y="8595"/>
                </a:lnTo>
                <a:close/>
                <a:moveTo>
                  <a:pt x="181719" y="8595"/>
                </a:moveTo>
                <a:lnTo>
                  <a:pt x="181719" y="16799"/>
                </a:lnTo>
                <a:lnTo>
                  <a:pt x="173292" y="16799"/>
                </a:lnTo>
                <a:lnTo>
                  <a:pt x="173292" y="8595"/>
                </a:lnTo>
                <a:close/>
                <a:moveTo>
                  <a:pt x="190370" y="8595"/>
                </a:moveTo>
                <a:lnTo>
                  <a:pt x="190370" y="16799"/>
                </a:lnTo>
                <a:lnTo>
                  <a:pt x="181942" y="16799"/>
                </a:lnTo>
                <a:lnTo>
                  <a:pt x="181942" y="8595"/>
                </a:lnTo>
                <a:close/>
                <a:moveTo>
                  <a:pt x="199020" y="8595"/>
                </a:moveTo>
                <a:lnTo>
                  <a:pt x="199020" y="16799"/>
                </a:lnTo>
                <a:lnTo>
                  <a:pt x="190593" y="16799"/>
                </a:lnTo>
                <a:lnTo>
                  <a:pt x="190593" y="8595"/>
                </a:lnTo>
                <a:close/>
                <a:moveTo>
                  <a:pt x="207727" y="8595"/>
                </a:moveTo>
                <a:lnTo>
                  <a:pt x="207727" y="16799"/>
                </a:lnTo>
                <a:lnTo>
                  <a:pt x="199244" y="16799"/>
                </a:lnTo>
                <a:lnTo>
                  <a:pt x="199244" y="8595"/>
                </a:lnTo>
                <a:close/>
                <a:moveTo>
                  <a:pt x="216377" y="8595"/>
                </a:moveTo>
                <a:lnTo>
                  <a:pt x="216377" y="16799"/>
                </a:lnTo>
                <a:lnTo>
                  <a:pt x="207950" y="16799"/>
                </a:lnTo>
                <a:lnTo>
                  <a:pt x="207950" y="8595"/>
                </a:lnTo>
                <a:close/>
                <a:moveTo>
                  <a:pt x="225028" y="8595"/>
                </a:moveTo>
                <a:lnTo>
                  <a:pt x="225028" y="16799"/>
                </a:lnTo>
                <a:lnTo>
                  <a:pt x="216601" y="16799"/>
                </a:lnTo>
                <a:lnTo>
                  <a:pt x="216601" y="8595"/>
                </a:lnTo>
                <a:close/>
                <a:moveTo>
                  <a:pt x="233679" y="8595"/>
                </a:moveTo>
                <a:lnTo>
                  <a:pt x="233679" y="16799"/>
                </a:lnTo>
                <a:lnTo>
                  <a:pt x="225251" y="16799"/>
                </a:lnTo>
                <a:lnTo>
                  <a:pt x="225251" y="8595"/>
                </a:lnTo>
                <a:close/>
                <a:moveTo>
                  <a:pt x="242329" y="8595"/>
                </a:moveTo>
                <a:lnTo>
                  <a:pt x="242329" y="16799"/>
                </a:lnTo>
                <a:lnTo>
                  <a:pt x="233902" y="16799"/>
                </a:lnTo>
                <a:lnTo>
                  <a:pt x="233902" y="8595"/>
                </a:lnTo>
                <a:close/>
                <a:moveTo>
                  <a:pt x="250980" y="8595"/>
                </a:moveTo>
                <a:lnTo>
                  <a:pt x="250980" y="16799"/>
                </a:lnTo>
                <a:lnTo>
                  <a:pt x="242553" y="16799"/>
                </a:lnTo>
                <a:lnTo>
                  <a:pt x="242553" y="8595"/>
                </a:lnTo>
                <a:close/>
                <a:moveTo>
                  <a:pt x="259686" y="8595"/>
                </a:moveTo>
                <a:lnTo>
                  <a:pt x="259686" y="16799"/>
                </a:lnTo>
                <a:lnTo>
                  <a:pt x="251203" y="16799"/>
                </a:lnTo>
                <a:lnTo>
                  <a:pt x="251203" y="8595"/>
                </a:lnTo>
                <a:close/>
                <a:moveTo>
                  <a:pt x="268337" y="8595"/>
                </a:moveTo>
                <a:lnTo>
                  <a:pt x="268337" y="16799"/>
                </a:lnTo>
                <a:lnTo>
                  <a:pt x="259910" y="16799"/>
                </a:lnTo>
                <a:lnTo>
                  <a:pt x="259910" y="8595"/>
                </a:lnTo>
                <a:close/>
                <a:moveTo>
                  <a:pt x="276988" y="8595"/>
                </a:moveTo>
                <a:lnTo>
                  <a:pt x="276988" y="16799"/>
                </a:lnTo>
                <a:lnTo>
                  <a:pt x="268560" y="16799"/>
                </a:lnTo>
                <a:lnTo>
                  <a:pt x="268560" y="8595"/>
                </a:lnTo>
                <a:close/>
                <a:moveTo>
                  <a:pt x="17190" y="17022"/>
                </a:moveTo>
                <a:lnTo>
                  <a:pt x="17190" y="25282"/>
                </a:lnTo>
                <a:lnTo>
                  <a:pt x="8762" y="25282"/>
                </a:lnTo>
                <a:lnTo>
                  <a:pt x="8762" y="17022"/>
                </a:lnTo>
                <a:close/>
                <a:moveTo>
                  <a:pt x="25840" y="17022"/>
                </a:moveTo>
                <a:lnTo>
                  <a:pt x="25840" y="25282"/>
                </a:lnTo>
                <a:lnTo>
                  <a:pt x="17413" y="25282"/>
                </a:lnTo>
                <a:lnTo>
                  <a:pt x="17413" y="17022"/>
                </a:lnTo>
                <a:close/>
                <a:moveTo>
                  <a:pt x="34547" y="17022"/>
                </a:moveTo>
                <a:lnTo>
                  <a:pt x="34547" y="25282"/>
                </a:lnTo>
                <a:lnTo>
                  <a:pt x="26064" y="25282"/>
                </a:lnTo>
                <a:lnTo>
                  <a:pt x="26064" y="17022"/>
                </a:lnTo>
                <a:close/>
                <a:moveTo>
                  <a:pt x="43197" y="17022"/>
                </a:moveTo>
                <a:lnTo>
                  <a:pt x="43197" y="25282"/>
                </a:lnTo>
                <a:lnTo>
                  <a:pt x="34770" y="25282"/>
                </a:lnTo>
                <a:lnTo>
                  <a:pt x="34770" y="17022"/>
                </a:lnTo>
                <a:close/>
                <a:moveTo>
                  <a:pt x="51848" y="17022"/>
                </a:moveTo>
                <a:lnTo>
                  <a:pt x="51848" y="25282"/>
                </a:lnTo>
                <a:lnTo>
                  <a:pt x="43421" y="25282"/>
                </a:lnTo>
                <a:lnTo>
                  <a:pt x="43421" y="17022"/>
                </a:lnTo>
                <a:close/>
                <a:moveTo>
                  <a:pt x="60499" y="17022"/>
                </a:moveTo>
                <a:lnTo>
                  <a:pt x="60499" y="25282"/>
                </a:lnTo>
                <a:lnTo>
                  <a:pt x="52071" y="25282"/>
                </a:lnTo>
                <a:lnTo>
                  <a:pt x="52071" y="17022"/>
                </a:lnTo>
                <a:close/>
                <a:moveTo>
                  <a:pt x="69149" y="17022"/>
                </a:moveTo>
                <a:lnTo>
                  <a:pt x="69149" y="25282"/>
                </a:lnTo>
                <a:lnTo>
                  <a:pt x="60722" y="25282"/>
                </a:lnTo>
                <a:lnTo>
                  <a:pt x="60722" y="17022"/>
                </a:lnTo>
                <a:close/>
                <a:moveTo>
                  <a:pt x="77800" y="17022"/>
                </a:moveTo>
                <a:lnTo>
                  <a:pt x="77800" y="25282"/>
                </a:lnTo>
                <a:lnTo>
                  <a:pt x="69373" y="25282"/>
                </a:lnTo>
                <a:lnTo>
                  <a:pt x="69373" y="17022"/>
                </a:lnTo>
                <a:close/>
                <a:moveTo>
                  <a:pt x="86506" y="17022"/>
                </a:moveTo>
                <a:lnTo>
                  <a:pt x="86506" y="25282"/>
                </a:lnTo>
                <a:lnTo>
                  <a:pt x="78023" y="25282"/>
                </a:lnTo>
                <a:lnTo>
                  <a:pt x="78023" y="17022"/>
                </a:lnTo>
                <a:close/>
                <a:moveTo>
                  <a:pt x="95157" y="17022"/>
                </a:moveTo>
                <a:lnTo>
                  <a:pt x="95157" y="25282"/>
                </a:lnTo>
                <a:lnTo>
                  <a:pt x="86730" y="25282"/>
                </a:lnTo>
                <a:lnTo>
                  <a:pt x="86730" y="17022"/>
                </a:lnTo>
                <a:close/>
                <a:moveTo>
                  <a:pt x="103808" y="17022"/>
                </a:moveTo>
                <a:lnTo>
                  <a:pt x="103808" y="25282"/>
                </a:lnTo>
                <a:lnTo>
                  <a:pt x="95380" y="25282"/>
                </a:lnTo>
                <a:lnTo>
                  <a:pt x="95380" y="17022"/>
                </a:lnTo>
                <a:close/>
                <a:moveTo>
                  <a:pt x="112458" y="17022"/>
                </a:moveTo>
                <a:lnTo>
                  <a:pt x="112458" y="25282"/>
                </a:lnTo>
                <a:lnTo>
                  <a:pt x="104031" y="25282"/>
                </a:lnTo>
                <a:lnTo>
                  <a:pt x="104031" y="17022"/>
                </a:lnTo>
                <a:close/>
                <a:moveTo>
                  <a:pt x="121109" y="17022"/>
                </a:moveTo>
                <a:lnTo>
                  <a:pt x="121109" y="25282"/>
                </a:lnTo>
                <a:lnTo>
                  <a:pt x="112681" y="25282"/>
                </a:lnTo>
                <a:lnTo>
                  <a:pt x="112681" y="17022"/>
                </a:lnTo>
                <a:close/>
                <a:moveTo>
                  <a:pt x="129760" y="17022"/>
                </a:moveTo>
                <a:lnTo>
                  <a:pt x="129760" y="25282"/>
                </a:lnTo>
                <a:lnTo>
                  <a:pt x="121332" y="25282"/>
                </a:lnTo>
                <a:lnTo>
                  <a:pt x="121332" y="17022"/>
                </a:lnTo>
                <a:close/>
                <a:moveTo>
                  <a:pt x="138410" y="17022"/>
                </a:moveTo>
                <a:lnTo>
                  <a:pt x="138410" y="25282"/>
                </a:lnTo>
                <a:lnTo>
                  <a:pt x="129983" y="25282"/>
                </a:lnTo>
                <a:lnTo>
                  <a:pt x="129983" y="17022"/>
                </a:lnTo>
                <a:close/>
                <a:moveTo>
                  <a:pt x="147117" y="17022"/>
                </a:moveTo>
                <a:lnTo>
                  <a:pt x="147117" y="25282"/>
                </a:lnTo>
                <a:lnTo>
                  <a:pt x="138633" y="25282"/>
                </a:lnTo>
                <a:lnTo>
                  <a:pt x="138633" y="17022"/>
                </a:lnTo>
                <a:close/>
                <a:moveTo>
                  <a:pt x="155767" y="17022"/>
                </a:moveTo>
                <a:lnTo>
                  <a:pt x="155767" y="25282"/>
                </a:lnTo>
                <a:lnTo>
                  <a:pt x="147340" y="25282"/>
                </a:lnTo>
                <a:lnTo>
                  <a:pt x="147340" y="17022"/>
                </a:lnTo>
                <a:close/>
                <a:moveTo>
                  <a:pt x="164418" y="17022"/>
                </a:moveTo>
                <a:lnTo>
                  <a:pt x="164418" y="25282"/>
                </a:lnTo>
                <a:lnTo>
                  <a:pt x="155990" y="25282"/>
                </a:lnTo>
                <a:lnTo>
                  <a:pt x="155990" y="17022"/>
                </a:lnTo>
                <a:close/>
                <a:moveTo>
                  <a:pt x="173069" y="17022"/>
                </a:moveTo>
                <a:lnTo>
                  <a:pt x="173069" y="25282"/>
                </a:lnTo>
                <a:lnTo>
                  <a:pt x="164641" y="25282"/>
                </a:lnTo>
                <a:lnTo>
                  <a:pt x="164641" y="17022"/>
                </a:lnTo>
                <a:close/>
                <a:moveTo>
                  <a:pt x="181719" y="17022"/>
                </a:moveTo>
                <a:lnTo>
                  <a:pt x="181719" y="25282"/>
                </a:lnTo>
                <a:lnTo>
                  <a:pt x="173292" y="25282"/>
                </a:lnTo>
                <a:lnTo>
                  <a:pt x="173292" y="17022"/>
                </a:lnTo>
                <a:close/>
                <a:moveTo>
                  <a:pt x="190370" y="17022"/>
                </a:moveTo>
                <a:lnTo>
                  <a:pt x="190370" y="25282"/>
                </a:lnTo>
                <a:lnTo>
                  <a:pt x="181942" y="25282"/>
                </a:lnTo>
                <a:lnTo>
                  <a:pt x="181942" y="17022"/>
                </a:lnTo>
                <a:close/>
                <a:moveTo>
                  <a:pt x="199020" y="17022"/>
                </a:moveTo>
                <a:lnTo>
                  <a:pt x="199020" y="25282"/>
                </a:lnTo>
                <a:lnTo>
                  <a:pt x="190593" y="25282"/>
                </a:lnTo>
                <a:lnTo>
                  <a:pt x="190593" y="17022"/>
                </a:lnTo>
                <a:close/>
                <a:moveTo>
                  <a:pt x="207727" y="17022"/>
                </a:moveTo>
                <a:lnTo>
                  <a:pt x="207727" y="25282"/>
                </a:lnTo>
                <a:lnTo>
                  <a:pt x="199244" y="25282"/>
                </a:lnTo>
                <a:lnTo>
                  <a:pt x="199244" y="17022"/>
                </a:lnTo>
                <a:close/>
                <a:moveTo>
                  <a:pt x="216377" y="17022"/>
                </a:moveTo>
                <a:lnTo>
                  <a:pt x="216377" y="25282"/>
                </a:lnTo>
                <a:lnTo>
                  <a:pt x="207950" y="25282"/>
                </a:lnTo>
                <a:lnTo>
                  <a:pt x="207950" y="17022"/>
                </a:lnTo>
                <a:close/>
                <a:moveTo>
                  <a:pt x="225028" y="17022"/>
                </a:moveTo>
                <a:lnTo>
                  <a:pt x="225028" y="25282"/>
                </a:lnTo>
                <a:lnTo>
                  <a:pt x="216601" y="25282"/>
                </a:lnTo>
                <a:lnTo>
                  <a:pt x="216601" y="17022"/>
                </a:lnTo>
                <a:close/>
                <a:moveTo>
                  <a:pt x="233679" y="17022"/>
                </a:moveTo>
                <a:lnTo>
                  <a:pt x="233679" y="25282"/>
                </a:lnTo>
                <a:lnTo>
                  <a:pt x="225251" y="25282"/>
                </a:lnTo>
                <a:lnTo>
                  <a:pt x="225251" y="17022"/>
                </a:lnTo>
                <a:close/>
                <a:moveTo>
                  <a:pt x="242329" y="17022"/>
                </a:moveTo>
                <a:lnTo>
                  <a:pt x="242329" y="25282"/>
                </a:lnTo>
                <a:lnTo>
                  <a:pt x="233902" y="25282"/>
                </a:lnTo>
                <a:lnTo>
                  <a:pt x="233902" y="17022"/>
                </a:lnTo>
                <a:close/>
                <a:moveTo>
                  <a:pt x="250980" y="17022"/>
                </a:moveTo>
                <a:lnTo>
                  <a:pt x="250980" y="25282"/>
                </a:lnTo>
                <a:lnTo>
                  <a:pt x="242553" y="25282"/>
                </a:lnTo>
                <a:lnTo>
                  <a:pt x="242553" y="17022"/>
                </a:lnTo>
                <a:close/>
                <a:moveTo>
                  <a:pt x="259686" y="17022"/>
                </a:moveTo>
                <a:lnTo>
                  <a:pt x="259686" y="25282"/>
                </a:lnTo>
                <a:lnTo>
                  <a:pt x="251203" y="25282"/>
                </a:lnTo>
                <a:lnTo>
                  <a:pt x="251203" y="17022"/>
                </a:lnTo>
                <a:close/>
                <a:moveTo>
                  <a:pt x="268337" y="17022"/>
                </a:moveTo>
                <a:lnTo>
                  <a:pt x="268337" y="25282"/>
                </a:lnTo>
                <a:lnTo>
                  <a:pt x="259910" y="25282"/>
                </a:lnTo>
                <a:lnTo>
                  <a:pt x="259910" y="17022"/>
                </a:lnTo>
                <a:close/>
                <a:moveTo>
                  <a:pt x="276988" y="17022"/>
                </a:moveTo>
                <a:lnTo>
                  <a:pt x="276988" y="25282"/>
                </a:lnTo>
                <a:lnTo>
                  <a:pt x="268560" y="25282"/>
                </a:lnTo>
                <a:lnTo>
                  <a:pt x="268560" y="17022"/>
                </a:lnTo>
                <a:close/>
                <a:moveTo>
                  <a:pt x="17190" y="25505"/>
                </a:moveTo>
                <a:lnTo>
                  <a:pt x="17190" y="33709"/>
                </a:lnTo>
                <a:lnTo>
                  <a:pt x="8762" y="33709"/>
                </a:lnTo>
                <a:lnTo>
                  <a:pt x="8762" y="25505"/>
                </a:lnTo>
                <a:close/>
                <a:moveTo>
                  <a:pt x="25840" y="25505"/>
                </a:moveTo>
                <a:lnTo>
                  <a:pt x="25840" y="33709"/>
                </a:lnTo>
                <a:lnTo>
                  <a:pt x="17413" y="33709"/>
                </a:lnTo>
                <a:lnTo>
                  <a:pt x="17413" y="25505"/>
                </a:lnTo>
                <a:close/>
                <a:moveTo>
                  <a:pt x="34547" y="25505"/>
                </a:moveTo>
                <a:lnTo>
                  <a:pt x="34547" y="33709"/>
                </a:lnTo>
                <a:lnTo>
                  <a:pt x="26064" y="33709"/>
                </a:lnTo>
                <a:lnTo>
                  <a:pt x="26064" y="25505"/>
                </a:lnTo>
                <a:close/>
                <a:moveTo>
                  <a:pt x="43197" y="25505"/>
                </a:moveTo>
                <a:lnTo>
                  <a:pt x="43197" y="33709"/>
                </a:lnTo>
                <a:lnTo>
                  <a:pt x="34770" y="33709"/>
                </a:lnTo>
                <a:lnTo>
                  <a:pt x="34770" y="25505"/>
                </a:lnTo>
                <a:close/>
                <a:moveTo>
                  <a:pt x="51848" y="25505"/>
                </a:moveTo>
                <a:lnTo>
                  <a:pt x="51848" y="33709"/>
                </a:lnTo>
                <a:lnTo>
                  <a:pt x="43421" y="33709"/>
                </a:lnTo>
                <a:lnTo>
                  <a:pt x="43421" y="25505"/>
                </a:lnTo>
                <a:close/>
                <a:moveTo>
                  <a:pt x="60499" y="25505"/>
                </a:moveTo>
                <a:lnTo>
                  <a:pt x="60499" y="33709"/>
                </a:lnTo>
                <a:lnTo>
                  <a:pt x="52071" y="33709"/>
                </a:lnTo>
                <a:lnTo>
                  <a:pt x="52071" y="25505"/>
                </a:lnTo>
                <a:close/>
                <a:moveTo>
                  <a:pt x="69149" y="25505"/>
                </a:moveTo>
                <a:lnTo>
                  <a:pt x="69149" y="33709"/>
                </a:lnTo>
                <a:lnTo>
                  <a:pt x="60722" y="33709"/>
                </a:lnTo>
                <a:lnTo>
                  <a:pt x="60722" y="25505"/>
                </a:lnTo>
                <a:close/>
                <a:moveTo>
                  <a:pt x="77800" y="25505"/>
                </a:moveTo>
                <a:lnTo>
                  <a:pt x="77800" y="33709"/>
                </a:lnTo>
                <a:lnTo>
                  <a:pt x="69373" y="33709"/>
                </a:lnTo>
                <a:lnTo>
                  <a:pt x="69373" y="25505"/>
                </a:lnTo>
                <a:close/>
                <a:moveTo>
                  <a:pt x="86506" y="25505"/>
                </a:moveTo>
                <a:lnTo>
                  <a:pt x="86506" y="33709"/>
                </a:lnTo>
                <a:lnTo>
                  <a:pt x="78023" y="33709"/>
                </a:lnTo>
                <a:lnTo>
                  <a:pt x="78023" y="25505"/>
                </a:lnTo>
                <a:close/>
                <a:moveTo>
                  <a:pt x="95157" y="25505"/>
                </a:moveTo>
                <a:lnTo>
                  <a:pt x="95157" y="33709"/>
                </a:lnTo>
                <a:lnTo>
                  <a:pt x="86730" y="33709"/>
                </a:lnTo>
                <a:lnTo>
                  <a:pt x="86730" y="25505"/>
                </a:lnTo>
                <a:close/>
                <a:moveTo>
                  <a:pt x="103808" y="25505"/>
                </a:moveTo>
                <a:lnTo>
                  <a:pt x="103808" y="33709"/>
                </a:lnTo>
                <a:lnTo>
                  <a:pt x="95380" y="33709"/>
                </a:lnTo>
                <a:lnTo>
                  <a:pt x="95380" y="25505"/>
                </a:lnTo>
                <a:close/>
                <a:moveTo>
                  <a:pt x="112458" y="25505"/>
                </a:moveTo>
                <a:lnTo>
                  <a:pt x="112458" y="33709"/>
                </a:lnTo>
                <a:lnTo>
                  <a:pt x="104031" y="33709"/>
                </a:lnTo>
                <a:lnTo>
                  <a:pt x="104031" y="25505"/>
                </a:lnTo>
                <a:close/>
                <a:moveTo>
                  <a:pt x="121109" y="25505"/>
                </a:moveTo>
                <a:lnTo>
                  <a:pt x="121109" y="33709"/>
                </a:lnTo>
                <a:lnTo>
                  <a:pt x="112681" y="33709"/>
                </a:lnTo>
                <a:lnTo>
                  <a:pt x="112681" y="25505"/>
                </a:lnTo>
                <a:close/>
                <a:moveTo>
                  <a:pt x="129760" y="25505"/>
                </a:moveTo>
                <a:lnTo>
                  <a:pt x="129760" y="33709"/>
                </a:lnTo>
                <a:lnTo>
                  <a:pt x="121332" y="33709"/>
                </a:lnTo>
                <a:lnTo>
                  <a:pt x="121332" y="25505"/>
                </a:lnTo>
                <a:close/>
                <a:moveTo>
                  <a:pt x="138410" y="25505"/>
                </a:moveTo>
                <a:lnTo>
                  <a:pt x="138410" y="33709"/>
                </a:lnTo>
                <a:lnTo>
                  <a:pt x="129983" y="33709"/>
                </a:lnTo>
                <a:lnTo>
                  <a:pt x="129983" y="25505"/>
                </a:lnTo>
                <a:close/>
                <a:moveTo>
                  <a:pt x="147117" y="25505"/>
                </a:moveTo>
                <a:lnTo>
                  <a:pt x="147117" y="33709"/>
                </a:lnTo>
                <a:lnTo>
                  <a:pt x="138633" y="33709"/>
                </a:lnTo>
                <a:lnTo>
                  <a:pt x="138633" y="25505"/>
                </a:lnTo>
                <a:close/>
                <a:moveTo>
                  <a:pt x="155767" y="25505"/>
                </a:moveTo>
                <a:lnTo>
                  <a:pt x="155767" y="33709"/>
                </a:lnTo>
                <a:lnTo>
                  <a:pt x="147340" y="33709"/>
                </a:lnTo>
                <a:lnTo>
                  <a:pt x="147340" y="25505"/>
                </a:lnTo>
                <a:close/>
                <a:moveTo>
                  <a:pt x="164418" y="25505"/>
                </a:moveTo>
                <a:lnTo>
                  <a:pt x="164418" y="33709"/>
                </a:lnTo>
                <a:lnTo>
                  <a:pt x="155990" y="33709"/>
                </a:lnTo>
                <a:lnTo>
                  <a:pt x="155990" y="25505"/>
                </a:lnTo>
                <a:close/>
                <a:moveTo>
                  <a:pt x="173069" y="25505"/>
                </a:moveTo>
                <a:lnTo>
                  <a:pt x="173069" y="33709"/>
                </a:lnTo>
                <a:lnTo>
                  <a:pt x="164641" y="33709"/>
                </a:lnTo>
                <a:lnTo>
                  <a:pt x="164641" y="25505"/>
                </a:lnTo>
                <a:close/>
                <a:moveTo>
                  <a:pt x="181719" y="25505"/>
                </a:moveTo>
                <a:lnTo>
                  <a:pt x="181719" y="33709"/>
                </a:lnTo>
                <a:lnTo>
                  <a:pt x="173292" y="33709"/>
                </a:lnTo>
                <a:lnTo>
                  <a:pt x="173292" y="25505"/>
                </a:lnTo>
                <a:close/>
                <a:moveTo>
                  <a:pt x="190370" y="25505"/>
                </a:moveTo>
                <a:lnTo>
                  <a:pt x="190370" y="33709"/>
                </a:lnTo>
                <a:lnTo>
                  <a:pt x="181942" y="33709"/>
                </a:lnTo>
                <a:lnTo>
                  <a:pt x="181942" y="25505"/>
                </a:lnTo>
                <a:close/>
                <a:moveTo>
                  <a:pt x="199020" y="25505"/>
                </a:moveTo>
                <a:lnTo>
                  <a:pt x="199020" y="33709"/>
                </a:lnTo>
                <a:lnTo>
                  <a:pt x="190593" y="33709"/>
                </a:lnTo>
                <a:lnTo>
                  <a:pt x="190593" y="25505"/>
                </a:lnTo>
                <a:close/>
                <a:moveTo>
                  <a:pt x="207727" y="25505"/>
                </a:moveTo>
                <a:lnTo>
                  <a:pt x="207727" y="33709"/>
                </a:lnTo>
                <a:lnTo>
                  <a:pt x="199244" y="33709"/>
                </a:lnTo>
                <a:lnTo>
                  <a:pt x="199244" y="25505"/>
                </a:lnTo>
                <a:close/>
                <a:moveTo>
                  <a:pt x="216377" y="25505"/>
                </a:moveTo>
                <a:lnTo>
                  <a:pt x="216377" y="33709"/>
                </a:lnTo>
                <a:lnTo>
                  <a:pt x="207950" y="33709"/>
                </a:lnTo>
                <a:lnTo>
                  <a:pt x="207950" y="25505"/>
                </a:lnTo>
                <a:close/>
                <a:moveTo>
                  <a:pt x="225028" y="25505"/>
                </a:moveTo>
                <a:lnTo>
                  <a:pt x="225028" y="33709"/>
                </a:lnTo>
                <a:lnTo>
                  <a:pt x="216601" y="33709"/>
                </a:lnTo>
                <a:lnTo>
                  <a:pt x="216601" y="25505"/>
                </a:lnTo>
                <a:close/>
                <a:moveTo>
                  <a:pt x="233679" y="25505"/>
                </a:moveTo>
                <a:lnTo>
                  <a:pt x="233679" y="33709"/>
                </a:lnTo>
                <a:lnTo>
                  <a:pt x="225251" y="33709"/>
                </a:lnTo>
                <a:lnTo>
                  <a:pt x="225251" y="25505"/>
                </a:lnTo>
                <a:close/>
                <a:moveTo>
                  <a:pt x="242329" y="25505"/>
                </a:moveTo>
                <a:lnTo>
                  <a:pt x="242329" y="33709"/>
                </a:lnTo>
                <a:lnTo>
                  <a:pt x="233902" y="33709"/>
                </a:lnTo>
                <a:lnTo>
                  <a:pt x="233902" y="25505"/>
                </a:lnTo>
                <a:close/>
                <a:moveTo>
                  <a:pt x="250980" y="25505"/>
                </a:moveTo>
                <a:lnTo>
                  <a:pt x="250980" y="33709"/>
                </a:lnTo>
                <a:lnTo>
                  <a:pt x="242553" y="33709"/>
                </a:lnTo>
                <a:lnTo>
                  <a:pt x="242553" y="25505"/>
                </a:lnTo>
                <a:close/>
                <a:moveTo>
                  <a:pt x="259686" y="25505"/>
                </a:moveTo>
                <a:lnTo>
                  <a:pt x="259686" y="33709"/>
                </a:lnTo>
                <a:lnTo>
                  <a:pt x="251203" y="33709"/>
                </a:lnTo>
                <a:lnTo>
                  <a:pt x="251203" y="25505"/>
                </a:lnTo>
                <a:close/>
                <a:moveTo>
                  <a:pt x="268337" y="25505"/>
                </a:moveTo>
                <a:lnTo>
                  <a:pt x="268337" y="33709"/>
                </a:lnTo>
                <a:lnTo>
                  <a:pt x="259910" y="33709"/>
                </a:lnTo>
                <a:lnTo>
                  <a:pt x="259910" y="25505"/>
                </a:lnTo>
                <a:close/>
                <a:moveTo>
                  <a:pt x="276988" y="25505"/>
                </a:moveTo>
                <a:lnTo>
                  <a:pt x="276988" y="33709"/>
                </a:lnTo>
                <a:lnTo>
                  <a:pt x="268560" y="33709"/>
                </a:lnTo>
                <a:lnTo>
                  <a:pt x="268560" y="25505"/>
                </a:lnTo>
                <a:close/>
                <a:moveTo>
                  <a:pt x="17190" y="33933"/>
                </a:moveTo>
                <a:lnTo>
                  <a:pt x="17190" y="42193"/>
                </a:lnTo>
                <a:lnTo>
                  <a:pt x="8762" y="42193"/>
                </a:lnTo>
                <a:lnTo>
                  <a:pt x="8762" y="33933"/>
                </a:lnTo>
                <a:close/>
                <a:moveTo>
                  <a:pt x="25840" y="33933"/>
                </a:moveTo>
                <a:lnTo>
                  <a:pt x="25840" y="42193"/>
                </a:lnTo>
                <a:lnTo>
                  <a:pt x="17413" y="42193"/>
                </a:lnTo>
                <a:lnTo>
                  <a:pt x="17413" y="33933"/>
                </a:lnTo>
                <a:close/>
                <a:moveTo>
                  <a:pt x="34547" y="33933"/>
                </a:moveTo>
                <a:lnTo>
                  <a:pt x="34547" y="42193"/>
                </a:lnTo>
                <a:lnTo>
                  <a:pt x="26064" y="42193"/>
                </a:lnTo>
                <a:lnTo>
                  <a:pt x="26064" y="33933"/>
                </a:lnTo>
                <a:close/>
                <a:moveTo>
                  <a:pt x="43197" y="33933"/>
                </a:moveTo>
                <a:lnTo>
                  <a:pt x="43197" y="42193"/>
                </a:lnTo>
                <a:lnTo>
                  <a:pt x="34770" y="42193"/>
                </a:lnTo>
                <a:lnTo>
                  <a:pt x="34770" y="33933"/>
                </a:lnTo>
                <a:close/>
                <a:moveTo>
                  <a:pt x="51848" y="33933"/>
                </a:moveTo>
                <a:lnTo>
                  <a:pt x="51848" y="42193"/>
                </a:lnTo>
                <a:lnTo>
                  <a:pt x="43421" y="42193"/>
                </a:lnTo>
                <a:lnTo>
                  <a:pt x="43421" y="33933"/>
                </a:lnTo>
                <a:close/>
                <a:moveTo>
                  <a:pt x="60499" y="33933"/>
                </a:moveTo>
                <a:lnTo>
                  <a:pt x="60499" y="42193"/>
                </a:lnTo>
                <a:lnTo>
                  <a:pt x="52071" y="42193"/>
                </a:lnTo>
                <a:lnTo>
                  <a:pt x="52071" y="33933"/>
                </a:lnTo>
                <a:close/>
                <a:moveTo>
                  <a:pt x="69149" y="33933"/>
                </a:moveTo>
                <a:lnTo>
                  <a:pt x="69149" y="42193"/>
                </a:lnTo>
                <a:lnTo>
                  <a:pt x="60722" y="42193"/>
                </a:lnTo>
                <a:lnTo>
                  <a:pt x="60722" y="33933"/>
                </a:lnTo>
                <a:close/>
                <a:moveTo>
                  <a:pt x="77800" y="33933"/>
                </a:moveTo>
                <a:lnTo>
                  <a:pt x="77800" y="42193"/>
                </a:lnTo>
                <a:lnTo>
                  <a:pt x="69373" y="42193"/>
                </a:lnTo>
                <a:lnTo>
                  <a:pt x="69373" y="33933"/>
                </a:lnTo>
                <a:close/>
                <a:moveTo>
                  <a:pt x="86506" y="33933"/>
                </a:moveTo>
                <a:lnTo>
                  <a:pt x="86506" y="42193"/>
                </a:lnTo>
                <a:lnTo>
                  <a:pt x="78023" y="42193"/>
                </a:lnTo>
                <a:lnTo>
                  <a:pt x="78023" y="33933"/>
                </a:lnTo>
                <a:close/>
                <a:moveTo>
                  <a:pt x="95157" y="33933"/>
                </a:moveTo>
                <a:lnTo>
                  <a:pt x="95157" y="42193"/>
                </a:lnTo>
                <a:lnTo>
                  <a:pt x="86730" y="42193"/>
                </a:lnTo>
                <a:lnTo>
                  <a:pt x="86730" y="33933"/>
                </a:lnTo>
                <a:close/>
                <a:moveTo>
                  <a:pt x="103808" y="33933"/>
                </a:moveTo>
                <a:lnTo>
                  <a:pt x="103808" y="42193"/>
                </a:lnTo>
                <a:lnTo>
                  <a:pt x="95380" y="42193"/>
                </a:lnTo>
                <a:lnTo>
                  <a:pt x="95380" y="33933"/>
                </a:lnTo>
                <a:close/>
                <a:moveTo>
                  <a:pt x="112458" y="33933"/>
                </a:moveTo>
                <a:lnTo>
                  <a:pt x="112458" y="42193"/>
                </a:lnTo>
                <a:lnTo>
                  <a:pt x="104031" y="42193"/>
                </a:lnTo>
                <a:lnTo>
                  <a:pt x="104031" y="33933"/>
                </a:lnTo>
                <a:close/>
                <a:moveTo>
                  <a:pt x="121109" y="33933"/>
                </a:moveTo>
                <a:lnTo>
                  <a:pt x="121109" y="42193"/>
                </a:lnTo>
                <a:lnTo>
                  <a:pt x="112681" y="42193"/>
                </a:lnTo>
                <a:lnTo>
                  <a:pt x="112681" y="33933"/>
                </a:lnTo>
                <a:close/>
                <a:moveTo>
                  <a:pt x="129760" y="33933"/>
                </a:moveTo>
                <a:lnTo>
                  <a:pt x="129760" y="42193"/>
                </a:lnTo>
                <a:lnTo>
                  <a:pt x="121332" y="42193"/>
                </a:lnTo>
                <a:lnTo>
                  <a:pt x="121332" y="33933"/>
                </a:lnTo>
                <a:close/>
                <a:moveTo>
                  <a:pt x="138410" y="33933"/>
                </a:moveTo>
                <a:lnTo>
                  <a:pt x="138410" y="42193"/>
                </a:lnTo>
                <a:lnTo>
                  <a:pt x="129983" y="42193"/>
                </a:lnTo>
                <a:lnTo>
                  <a:pt x="129983" y="33933"/>
                </a:lnTo>
                <a:close/>
                <a:moveTo>
                  <a:pt x="147117" y="33933"/>
                </a:moveTo>
                <a:lnTo>
                  <a:pt x="147117" y="42193"/>
                </a:lnTo>
                <a:lnTo>
                  <a:pt x="138633" y="42193"/>
                </a:lnTo>
                <a:lnTo>
                  <a:pt x="138633" y="33933"/>
                </a:lnTo>
                <a:close/>
                <a:moveTo>
                  <a:pt x="155767" y="33933"/>
                </a:moveTo>
                <a:lnTo>
                  <a:pt x="155767" y="42193"/>
                </a:lnTo>
                <a:lnTo>
                  <a:pt x="147340" y="42193"/>
                </a:lnTo>
                <a:lnTo>
                  <a:pt x="147340" y="33933"/>
                </a:lnTo>
                <a:close/>
                <a:moveTo>
                  <a:pt x="164418" y="33933"/>
                </a:moveTo>
                <a:lnTo>
                  <a:pt x="164418" y="42193"/>
                </a:lnTo>
                <a:lnTo>
                  <a:pt x="155990" y="42193"/>
                </a:lnTo>
                <a:lnTo>
                  <a:pt x="155990" y="33933"/>
                </a:lnTo>
                <a:close/>
                <a:moveTo>
                  <a:pt x="173069" y="33933"/>
                </a:moveTo>
                <a:lnTo>
                  <a:pt x="173069" y="42193"/>
                </a:lnTo>
                <a:lnTo>
                  <a:pt x="164641" y="42193"/>
                </a:lnTo>
                <a:lnTo>
                  <a:pt x="164641" y="33933"/>
                </a:lnTo>
                <a:close/>
                <a:moveTo>
                  <a:pt x="181719" y="33933"/>
                </a:moveTo>
                <a:lnTo>
                  <a:pt x="181719" y="42193"/>
                </a:lnTo>
                <a:lnTo>
                  <a:pt x="173292" y="42193"/>
                </a:lnTo>
                <a:lnTo>
                  <a:pt x="173292" y="33933"/>
                </a:lnTo>
                <a:close/>
                <a:moveTo>
                  <a:pt x="190370" y="33933"/>
                </a:moveTo>
                <a:lnTo>
                  <a:pt x="190370" y="42193"/>
                </a:lnTo>
                <a:lnTo>
                  <a:pt x="181942" y="42193"/>
                </a:lnTo>
                <a:lnTo>
                  <a:pt x="181942" y="33933"/>
                </a:lnTo>
                <a:close/>
                <a:moveTo>
                  <a:pt x="199020" y="33933"/>
                </a:moveTo>
                <a:lnTo>
                  <a:pt x="199020" y="42193"/>
                </a:lnTo>
                <a:lnTo>
                  <a:pt x="190593" y="42193"/>
                </a:lnTo>
                <a:lnTo>
                  <a:pt x="190593" y="33933"/>
                </a:lnTo>
                <a:close/>
                <a:moveTo>
                  <a:pt x="207727" y="33933"/>
                </a:moveTo>
                <a:lnTo>
                  <a:pt x="207727" y="42193"/>
                </a:lnTo>
                <a:lnTo>
                  <a:pt x="199244" y="42193"/>
                </a:lnTo>
                <a:lnTo>
                  <a:pt x="199244" y="33933"/>
                </a:lnTo>
                <a:close/>
                <a:moveTo>
                  <a:pt x="216377" y="33933"/>
                </a:moveTo>
                <a:lnTo>
                  <a:pt x="216377" y="42193"/>
                </a:lnTo>
                <a:lnTo>
                  <a:pt x="207950" y="42193"/>
                </a:lnTo>
                <a:lnTo>
                  <a:pt x="207950" y="33933"/>
                </a:lnTo>
                <a:close/>
                <a:moveTo>
                  <a:pt x="225028" y="33933"/>
                </a:moveTo>
                <a:lnTo>
                  <a:pt x="225028" y="42193"/>
                </a:lnTo>
                <a:lnTo>
                  <a:pt x="216601" y="42193"/>
                </a:lnTo>
                <a:lnTo>
                  <a:pt x="216601" y="33933"/>
                </a:lnTo>
                <a:close/>
                <a:moveTo>
                  <a:pt x="233679" y="33933"/>
                </a:moveTo>
                <a:lnTo>
                  <a:pt x="233679" y="42193"/>
                </a:lnTo>
                <a:lnTo>
                  <a:pt x="225251" y="42193"/>
                </a:lnTo>
                <a:lnTo>
                  <a:pt x="225251" y="33933"/>
                </a:lnTo>
                <a:close/>
                <a:moveTo>
                  <a:pt x="242329" y="33933"/>
                </a:moveTo>
                <a:lnTo>
                  <a:pt x="242329" y="42193"/>
                </a:lnTo>
                <a:lnTo>
                  <a:pt x="233902" y="42193"/>
                </a:lnTo>
                <a:lnTo>
                  <a:pt x="233902" y="33933"/>
                </a:lnTo>
                <a:close/>
                <a:moveTo>
                  <a:pt x="250980" y="33933"/>
                </a:moveTo>
                <a:lnTo>
                  <a:pt x="250980" y="42193"/>
                </a:lnTo>
                <a:lnTo>
                  <a:pt x="242553" y="42193"/>
                </a:lnTo>
                <a:lnTo>
                  <a:pt x="242553" y="33933"/>
                </a:lnTo>
                <a:close/>
                <a:moveTo>
                  <a:pt x="259686" y="33933"/>
                </a:moveTo>
                <a:lnTo>
                  <a:pt x="259686" y="42193"/>
                </a:lnTo>
                <a:lnTo>
                  <a:pt x="251203" y="42193"/>
                </a:lnTo>
                <a:lnTo>
                  <a:pt x="251203" y="33933"/>
                </a:lnTo>
                <a:close/>
                <a:moveTo>
                  <a:pt x="268337" y="33933"/>
                </a:moveTo>
                <a:lnTo>
                  <a:pt x="268337" y="42193"/>
                </a:lnTo>
                <a:lnTo>
                  <a:pt x="259910" y="42193"/>
                </a:lnTo>
                <a:lnTo>
                  <a:pt x="259910" y="33933"/>
                </a:lnTo>
                <a:close/>
                <a:moveTo>
                  <a:pt x="276988" y="33933"/>
                </a:moveTo>
                <a:lnTo>
                  <a:pt x="276988" y="42193"/>
                </a:lnTo>
                <a:lnTo>
                  <a:pt x="268560" y="42193"/>
                </a:lnTo>
                <a:lnTo>
                  <a:pt x="268560" y="33933"/>
                </a:lnTo>
                <a:close/>
                <a:moveTo>
                  <a:pt x="17190" y="42416"/>
                </a:moveTo>
                <a:lnTo>
                  <a:pt x="17190" y="50620"/>
                </a:lnTo>
                <a:lnTo>
                  <a:pt x="8762" y="50620"/>
                </a:lnTo>
                <a:lnTo>
                  <a:pt x="8762" y="42416"/>
                </a:lnTo>
                <a:close/>
                <a:moveTo>
                  <a:pt x="25840" y="42416"/>
                </a:moveTo>
                <a:lnTo>
                  <a:pt x="25840" y="50620"/>
                </a:lnTo>
                <a:lnTo>
                  <a:pt x="17413" y="50620"/>
                </a:lnTo>
                <a:lnTo>
                  <a:pt x="17413" y="42416"/>
                </a:lnTo>
                <a:close/>
                <a:moveTo>
                  <a:pt x="34547" y="42416"/>
                </a:moveTo>
                <a:lnTo>
                  <a:pt x="34547" y="50620"/>
                </a:lnTo>
                <a:lnTo>
                  <a:pt x="26064" y="50620"/>
                </a:lnTo>
                <a:lnTo>
                  <a:pt x="26064" y="42416"/>
                </a:lnTo>
                <a:close/>
                <a:moveTo>
                  <a:pt x="43197" y="42416"/>
                </a:moveTo>
                <a:lnTo>
                  <a:pt x="43197" y="50620"/>
                </a:lnTo>
                <a:lnTo>
                  <a:pt x="34770" y="50620"/>
                </a:lnTo>
                <a:lnTo>
                  <a:pt x="34770" y="42416"/>
                </a:lnTo>
                <a:close/>
                <a:moveTo>
                  <a:pt x="51848" y="42416"/>
                </a:moveTo>
                <a:lnTo>
                  <a:pt x="51848" y="50620"/>
                </a:lnTo>
                <a:lnTo>
                  <a:pt x="43421" y="50620"/>
                </a:lnTo>
                <a:lnTo>
                  <a:pt x="43421" y="42416"/>
                </a:lnTo>
                <a:close/>
                <a:moveTo>
                  <a:pt x="60499" y="42416"/>
                </a:moveTo>
                <a:lnTo>
                  <a:pt x="60499" y="50620"/>
                </a:lnTo>
                <a:lnTo>
                  <a:pt x="52071" y="50620"/>
                </a:lnTo>
                <a:lnTo>
                  <a:pt x="52071" y="42416"/>
                </a:lnTo>
                <a:close/>
                <a:moveTo>
                  <a:pt x="69149" y="42416"/>
                </a:moveTo>
                <a:lnTo>
                  <a:pt x="69149" y="50620"/>
                </a:lnTo>
                <a:lnTo>
                  <a:pt x="60722" y="50620"/>
                </a:lnTo>
                <a:lnTo>
                  <a:pt x="60722" y="42416"/>
                </a:lnTo>
                <a:close/>
                <a:moveTo>
                  <a:pt x="77800" y="42416"/>
                </a:moveTo>
                <a:lnTo>
                  <a:pt x="77800" y="50620"/>
                </a:lnTo>
                <a:lnTo>
                  <a:pt x="69373" y="50620"/>
                </a:lnTo>
                <a:lnTo>
                  <a:pt x="69373" y="42416"/>
                </a:lnTo>
                <a:close/>
                <a:moveTo>
                  <a:pt x="86506" y="42416"/>
                </a:moveTo>
                <a:lnTo>
                  <a:pt x="86506" y="50620"/>
                </a:lnTo>
                <a:lnTo>
                  <a:pt x="78023" y="50620"/>
                </a:lnTo>
                <a:lnTo>
                  <a:pt x="78023" y="42416"/>
                </a:lnTo>
                <a:close/>
                <a:moveTo>
                  <a:pt x="95157" y="42416"/>
                </a:moveTo>
                <a:lnTo>
                  <a:pt x="95157" y="50620"/>
                </a:lnTo>
                <a:lnTo>
                  <a:pt x="86730" y="50620"/>
                </a:lnTo>
                <a:lnTo>
                  <a:pt x="86730" y="42416"/>
                </a:lnTo>
                <a:close/>
                <a:moveTo>
                  <a:pt x="103808" y="42416"/>
                </a:moveTo>
                <a:lnTo>
                  <a:pt x="103808" y="50620"/>
                </a:lnTo>
                <a:lnTo>
                  <a:pt x="95380" y="50620"/>
                </a:lnTo>
                <a:lnTo>
                  <a:pt x="95380" y="42416"/>
                </a:lnTo>
                <a:close/>
                <a:moveTo>
                  <a:pt x="112458" y="42416"/>
                </a:moveTo>
                <a:lnTo>
                  <a:pt x="112458" y="50620"/>
                </a:lnTo>
                <a:lnTo>
                  <a:pt x="104031" y="50620"/>
                </a:lnTo>
                <a:lnTo>
                  <a:pt x="104031" y="42416"/>
                </a:lnTo>
                <a:close/>
                <a:moveTo>
                  <a:pt x="121109" y="42416"/>
                </a:moveTo>
                <a:lnTo>
                  <a:pt x="121109" y="50620"/>
                </a:lnTo>
                <a:lnTo>
                  <a:pt x="112681" y="50620"/>
                </a:lnTo>
                <a:lnTo>
                  <a:pt x="112681" y="42416"/>
                </a:lnTo>
                <a:close/>
                <a:moveTo>
                  <a:pt x="129760" y="42416"/>
                </a:moveTo>
                <a:lnTo>
                  <a:pt x="129760" y="50620"/>
                </a:lnTo>
                <a:lnTo>
                  <a:pt x="121332" y="50620"/>
                </a:lnTo>
                <a:lnTo>
                  <a:pt x="121332" y="42416"/>
                </a:lnTo>
                <a:close/>
                <a:moveTo>
                  <a:pt x="138410" y="42416"/>
                </a:moveTo>
                <a:lnTo>
                  <a:pt x="138410" y="50620"/>
                </a:lnTo>
                <a:lnTo>
                  <a:pt x="129983" y="50620"/>
                </a:lnTo>
                <a:lnTo>
                  <a:pt x="129983" y="42416"/>
                </a:lnTo>
                <a:close/>
                <a:moveTo>
                  <a:pt x="147117" y="42416"/>
                </a:moveTo>
                <a:lnTo>
                  <a:pt x="147117" y="50620"/>
                </a:lnTo>
                <a:lnTo>
                  <a:pt x="138633" y="50620"/>
                </a:lnTo>
                <a:lnTo>
                  <a:pt x="138633" y="42416"/>
                </a:lnTo>
                <a:close/>
                <a:moveTo>
                  <a:pt x="155767" y="42416"/>
                </a:moveTo>
                <a:lnTo>
                  <a:pt x="155767" y="50620"/>
                </a:lnTo>
                <a:lnTo>
                  <a:pt x="147340" y="50620"/>
                </a:lnTo>
                <a:lnTo>
                  <a:pt x="147340" y="42416"/>
                </a:lnTo>
                <a:close/>
                <a:moveTo>
                  <a:pt x="164418" y="42416"/>
                </a:moveTo>
                <a:lnTo>
                  <a:pt x="164418" y="50620"/>
                </a:lnTo>
                <a:lnTo>
                  <a:pt x="155990" y="50620"/>
                </a:lnTo>
                <a:lnTo>
                  <a:pt x="155990" y="42416"/>
                </a:lnTo>
                <a:close/>
                <a:moveTo>
                  <a:pt x="173069" y="42416"/>
                </a:moveTo>
                <a:lnTo>
                  <a:pt x="173069" y="50620"/>
                </a:lnTo>
                <a:lnTo>
                  <a:pt x="164641" y="50620"/>
                </a:lnTo>
                <a:lnTo>
                  <a:pt x="164641" y="42416"/>
                </a:lnTo>
                <a:close/>
                <a:moveTo>
                  <a:pt x="181719" y="42416"/>
                </a:moveTo>
                <a:lnTo>
                  <a:pt x="181719" y="50620"/>
                </a:lnTo>
                <a:lnTo>
                  <a:pt x="173292" y="50620"/>
                </a:lnTo>
                <a:lnTo>
                  <a:pt x="173292" y="42416"/>
                </a:lnTo>
                <a:close/>
                <a:moveTo>
                  <a:pt x="190370" y="42416"/>
                </a:moveTo>
                <a:lnTo>
                  <a:pt x="190370" y="50620"/>
                </a:lnTo>
                <a:lnTo>
                  <a:pt x="181942" y="50620"/>
                </a:lnTo>
                <a:lnTo>
                  <a:pt x="181942" y="42416"/>
                </a:lnTo>
                <a:close/>
                <a:moveTo>
                  <a:pt x="199020" y="42416"/>
                </a:moveTo>
                <a:lnTo>
                  <a:pt x="199020" y="50620"/>
                </a:lnTo>
                <a:lnTo>
                  <a:pt x="190593" y="50620"/>
                </a:lnTo>
                <a:lnTo>
                  <a:pt x="190593" y="42416"/>
                </a:lnTo>
                <a:close/>
                <a:moveTo>
                  <a:pt x="207727" y="42416"/>
                </a:moveTo>
                <a:lnTo>
                  <a:pt x="207727" y="50620"/>
                </a:lnTo>
                <a:lnTo>
                  <a:pt x="199244" y="50620"/>
                </a:lnTo>
                <a:lnTo>
                  <a:pt x="199244" y="42416"/>
                </a:lnTo>
                <a:close/>
                <a:moveTo>
                  <a:pt x="216377" y="42416"/>
                </a:moveTo>
                <a:lnTo>
                  <a:pt x="216377" y="50620"/>
                </a:lnTo>
                <a:lnTo>
                  <a:pt x="207950" y="50620"/>
                </a:lnTo>
                <a:lnTo>
                  <a:pt x="207950" y="42416"/>
                </a:lnTo>
                <a:close/>
                <a:moveTo>
                  <a:pt x="225028" y="42416"/>
                </a:moveTo>
                <a:lnTo>
                  <a:pt x="225028" y="50620"/>
                </a:lnTo>
                <a:lnTo>
                  <a:pt x="216601" y="50620"/>
                </a:lnTo>
                <a:lnTo>
                  <a:pt x="216601" y="42416"/>
                </a:lnTo>
                <a:close/>
                <a:moveTo>
                  <a:pt x="233679" y="42416"/>
                </a:moveTo>
                <a:lnTo>
                  <a:pt x="233679" y="50620"/>
                </a:lnTo>
                <a:lnTo>
                  <a:pt x="225251" y="50620"/>
                </a:lnTo>
                <a:lnTo>
                  <a:pt x="225251" y="42416"/>
                </a:lnTo>
                <a:close/>
                <a:moveTo>
                  <a:pt x="242329" y="42416"/>
                </a:moveTo>
                <a:lnTo>
                  <a:pt x="242329" y="50620"/>
                </a:lnTo>
                <a:lnTo>
                  <a:pt x="233902" y="50620"/>
                </a:lnTo>
                <a:lnTo>
                  <a:pt x="233902" y="42416"/>
                </a:lnTo>
                <a:close/>
                <a:moveTo>
                  <a:pt x="250980" y="42416"/>
                </a:moveTo>
                <a:lnTo>
                  <a:pt x="250980" y="50620"/>
                </a:lnTo>
                <a:lnTo>
                  <a:pt x="242553" y="50620"/>
                </a:lnTo>
                <a:lnTo>
                  <a:pt x="242553" y="42416"/>
                </a:lnTo>
                <a:close/>
                <a:moveTo>
                  <a:pt x="259686" y="42416"/>
                </a:moveTo>
                <a:lnTo>
                  <a:pt x="259686" y="50620"/>
                </a:lnTo>
                <a:lnTo>
                  <a:pt x="251203" y="50620"/>
                </a:lnTo>
                <a:lnTo>
                  <a:pt x="251203" y="42416"/>
                </a:lnTo>
                <a:close/>
                <a:moveTo>
                  <a:pt x="268337" y="42416"/>
                </a:moveTo>
                <a:lnTo>
                  <a:pt x="268337" y="50620"/>
                </a:lnTo>
                <a:lnTo>
                  <a:pt x="259910" y="50620"/>
                </a:lnTo>
                <a:lnTo>
                  <a:pt x="259910" y="42416"/>
                </a:lnTo>
                <a:close/>
                <a:moveTo>
                  <a:pt x="276988" y="42416"/>
                </a:moveTo>
                <a:lnTo>
                  <a:pt x="276988" y="50620"/>
                </a:lnTo>
                <a:lnTo>
                  <a:pt x="268560" y="50620"/>
                </a:lnTo>
                <a:lnTo>
                  <a:pt x="268560" y="42416"/>
                </a:lnTo>
                <a:close/>
                <a:moveTo>
                  <a:pt x="17190" y="50843"/>
                </a:moveTo>
                <a:lnTo>
                  <a:pt x="17190" y="59103"/>
                </a:lnTo>
                <a:lnTo>
                  <a:pt x="8762" y="59103"/>
                </a:lnTo>
                <a:lnTo>
                  <a:pt x="8762" y="50843"/>
                </a:lnTo>
                <a:close/>
                <a:moveTo>
                  <a:pt x="25840" y="50843"/>
                </a:moveTo>
                <a:lnTo>
                  <a:pt x="25840" y="59103"/>
                </a:lnTo>
                <a:lnTo>
                  <a:pt x="17413" y="59103"/>
                </a:lnTo>
                <a:lnTo>
                  <a:pt x="17413" y="50843"/>
                </a:lnTo>
                <a:close/>
                <a:moveTo>
                  <a:pt x="34547" y="50843"/>
                </a:moveTo>
                <a:lnTo>
                  <a:pt x="34547" y="59103"/>
                </a:lnTo>
                <a:lnTo>
                  <a:pt x="26064" y="59103"/>
                </a:lnTo>
                <a:lnTo>
                  <a:pt x="26064" y="50843"/>
                </a:lnTo>
                <a:close/>
                <a:moveTo>
                  <a:pt x="43197" y="50843"/>
                </a:moveTo>
                <a:lnTo>
                  <a:pt x="43197" y="59103"/>
                </a:lnTo>
                <a:lnTo>
                  <a:pt x="34770" y="59103"/>
                </a:lnTo>
                <a:lnTo>
                  <a:pt x="34770" y="50843"/>
                </a:lnTo>
                <a:close/>
                <a:moveTo>
                  <a:pt x="51848" y="50843"/>
                </a:moveTo>
                <a:lnTo>
                  <a:pt x="51848" y="59103"/>
                </a:lnTo>
                <a:lnTo>
                  <a:pt x="43421" y="59103"/>
                </a:lnTo>
                <a:lnTo>
                  <a:pt x="43421" y="50843"/>
                </a:lnTo>
                <a:close/>
                <a:moveTo>
                  <a:pt x="60499" y="50843"/>
                </a:moveTo>
                <a:lnTo>
                  <a:pt x="60499" y="59103"/>
                </a:lnTo>
                <a:lnTo>
                  <a:pt x="52071" y="59103"/>
                </a:lnTo>
                <a:lnTo>
                  <a:pt x="52071" y="50843"/>
                </a:lnTo>
                <a:close/>
                <a:moveTo>
                  <a:pt x="69149" y="50843"/>
                </a:moveTo>
                <a:lnTo>
                  <a:pt x="69149" y="59103"/>
                </a:lnTo>
                <a:lnTo>
                  <a:pt x="60722" y="59103"/>
                </a:lnTo>
                <a:lnTo>
                  <a:pt x="60722" y="50843"/>
                </a:lnTo>
                <a:close/>
                <a:moveTo>
                  <a:pt x="77800" y="50843"/>
                </a:moveTo>
                <a:lnTo>
                  <a:pt x="77800" y="59103"/>
                </a:lnTo>
                <a:lnTo>
                  <a:pt x="69373" y="59103"/>
                </a:lnTo>
                <a:lnTo>
                  <a:pt x="69373" y="50843"/>
                </a:lnTo>
                <a:close/>
                <a:moveTo>
                  <a:pt x="86506" y="50843"/>
                </a:moveTo>
                <a:lnTo>
                  <a:pt x="86506" y="59103"/>
                </a:lnTo>
                <a:lnTo>
                  <a:pt x="78023" y="59103"/>
                </a:lnTo>
                <a:lnTo>
                  <a:pt x="78023" y="50843"/>
                </a:lnTo>
                <a:close/>
                <a:moveTo>
                  <a:pt x="95157" y="50843"/>
                </a:moveTo>
                <a:lnTo>
                  <a:pt x="95157" y="59103"/>
                </a:lnTo>
                <a:lnTo>
                  <a:pt x="86730" y="59103"/>
                </a:lnTo>
                <a:lnTo>
                  <a:pt x="86730" y="50843"/>
                </a:lnTo>
                <a:close/>
                <a:moveTo>
                  <a:pt x="103808" y="50843"/>
                </a:moveTo>
                <a:lnTo>
                  <a:pt x="103808" y="59103"/>
                </a:lnTo>
                <a:lnTo>
                  <a:pt x="95380" y="59103"/>
                </a:lnTo>
                <a:lnTo>
                  <a:pt x="95380" y="50843"/>
                </a:lnTo>
                <a:close/>
                <a:moveTo>
                  <a:pt x="112458" y="50843"/>
                </a:moveTo>
                <a:lnTo>
                  <a:pt x="112458" y="59103"/>
                </a:lnTo>
                <a:lnTo>
                  <a:pt x="104031" y="59103"/>
                </a:lnTo>
                <a:lnTo>
                  <a:pt x="104031" y="50843"/>
                </a:lnTo>
                <a:close/>
                <a:moveTo>
                  <a:pt x="121109" y="50843"/>
                </a:moveTo>
                <a:lnTo>
                  <a:pt x="121109" y="59103"/>
                </a:lnTo>
                <a:lnTo>
                  <a:pt x="112681" y="59103"/>
                </a:lnTo>
                <a:lnTo>
                  <a:pt x="112681" y="50843"/>
                </a:lnTo>
                <a:close/>
                <a:moveTo>
                  <a:pt x="129760" y="50843"/>
                </a:moveTo>
                <a:lnTo>
                  <a:pt x="129760" y="59103"/>
                </a:lnTo>
                <a:lnTo>
                  <a:pt x="121332" y="59103"/>
                </a:lnTo>
                <a:lnTo>
                  <a:pt x="121332" y="50843"/>
                </a:lnTo>
                <a:close/>
                <a:moveTo>
                  <a:pt x="138410" y="50843"/>
                </a:moveTo>
                <a:lnTo>
                  <a:pt x="138410" y="59103"/>
                </a:lnTo>
                <a:lnTo>
                  <a:pt x="129983" y="59103"/>
                </a:lnTo>
                <a:lnTo>
                  <a:pt x="129983" y="50843"/>
                </a:lnTo>
                <a:close/>
                <a:moveTo>
                  <a:pt x="147117" y="50843"/>
                </a:moveTo>
                <a:lnTo>
                  <a:pt x="147117" y="59103"/>
                </a:lnTo>
                <a:lnTo>
                  <a:pt x="138633" y="59103"/>
                </a:lnTo>
                <a:lnTo>
                  <a:pt x="138633" y="50843"/>
                </a:lnTo>
                <a:close/>
                <a:moveTo>
                  <a:pt x="155767" y="50843"/>
                </a:moveTo>
                <a:lnTo>
                  <a:pt x="155767" y="59103"/>
                </a:lnTo>
                <a:lnTo>
                  <a:pt x="147340" y="59103"/>
                </a:lnTo>
                <a:lnTo>
                  <a:pt x="147340" y="50843"/>
                </a:lnTo>
                <a:close/>
                <a:moveTo>
                  <a:pt x="164418" y="50843"/>
                </a:moveTo>
                <a:lnTo>
                  <a:pt x="164418" y="59103"/>
                </a:lnTo>
                <a:lnTo>
                  <a:pt x="155990" y="59103"/>
                </a:lnTo>
                <a:lnTo>
                  <a:pt x="155990" y="50843"/>
                </a:lnTo>
                <a:close/>
                <a:moveTo>
                  <a:pt x="173069" y="50843"/>
                </a:moveTo>
                <a:lnTo>
                  <a:pt x="173069" y="59103"/>
                </a:lnTo>
                <a:lnTo>
                  <a:pt x="164641" y="59103"/>
                </a:lnTo>
                <a:lnTo>
                  <a:pt x="164641" y="50843"/>
                </a:lnTo>
                <a:close/>
                <a:moveTo>
                  <a:pt x="181719" y="50843"/>
                </a:moveTo>
                <a:lnTo>
                  <a:pt x="181719" y="59103"/>
                </a:lnTo>
                <a:lnTo>
                  <a:pt x="173292" y="59103"/>
                </a:lnTo>
                <a:lnTo>
                  <a:pt x="173292" y="50843"/>
                </a:lnTo>
                <a:close/>
                <a:moveTo>
                  <a:pt x="190370" y="50843"/>
                </a:moveTo>
                <a:lnTo>
                  <a:pt x="190370" y="59103"/>
                </a:lnTo>
                <a:lnTo>
                  <a:pt x="181942" y="59103"/>
                </a:lnTo>
                <a:lnTo>
                  <a:pt x="181942" y="50843"/>
                </a:lnTo>
                <a:close/>
                <a:moveTo>
                  <a:pt x="199020" y="50843"/>
                </a:moveTo>
                <a:lnTo>
                  <a:pt x="199020" y="59103"/>
                </a:lnTo>
                <a:lnTo>
                  <a:pt x="190593" y="59103"/>
                </a:lnTo>
                <a:lnTo>
                  <a:pt x="190593" y="50843"/>
                </a:lnTo>
                <a:close/>
                <a:moveTo>
                  <a:pt x="207727" y="50843"/>
                </a:moveTo>
                <a:lnTo>
                  <a:pt x="207727" y="59103"/>
                </a:lnTo>
                <a:lnTo>
                  <a:pt x="199244" y="59103"/>
                </a:lnTo>
                <a:lnTo>
                  <a:pt x="199244" y="50843"/>
                </a:lnTo>
                <a:close/>
                <a:moveTo>
                  <a:pt x="216377" y="50843"/>
                </a:moveTo>
                <a:lnTo>
                  <a:pt x="216377" y="59103"/>
                </a:lnTo>
                <a:lnTo>
                  <a:pt x="207950" y="59103"/>
                </a:lnTo>
                <a:lnTo>
                  <a:pt x="207950" y="50843"/>
                </a:lnTo>
                <a:close/>
                <a:moveTo>
                  <a:pt x="225028" y="50843"/>
                </a:moveTo>
                <a:lnTo>
                  <a:pt x="225028" y="59103"/>
                </a:lnTo>
                <a:lnTo>
                  <a:pt x="216601" y="59103"/>
                </a:lnTo>
                <a:lnTo>
                  <a:pt x="216601" y="50843"/>
                </a:lnTo>
                <a:close/>
                <a:moveTo>
                  <a:pt x="233679" y="50843"/>
                </a:moveTo>
                <a:lnTo>
                  <a:pt x="233679" y="59103"/>
                </a:lnTo>
                <a:lnTo>
                  <a:pt x="225251" y="59103"/>
                </a:lnTo>
                <a:lnTo>
                  <a:pt x="225251" y="50843"/>
                </a:lnTo>
                <a:close/>
                <a:moveTo>
                  <a:pt x="242329" y="50843"/>
                </a:moveTo>
                <a:lnTo>
                  <a:pt x="242329" y="59103"/>
                </a:lnTo>
                <a:lnTo>
                  <a:pt x="233902" y="59103"/>
                </a:lnTo>
                <a:lnTo>
                  <a:pt x="233902" y="50843"/>
                </a:lnTo>
                <a:close/>
                <a:moveTo>
                  <a:pt x="250980" y="50843"/>
                </a:moveTo>
                <a:lnTo>
                  <a:pt x="250980" y="59103"/>
                </a:lnTo>
                <a:lnTo>
                  <a:pt x="242553" y="59103"/>
                </a:lnTo>
                <a:lnTo>
                  <a:pt x="242553" y="50843"/>
                </a:lnTo>
                <a:close/>
                <a:moveTo>
                  <a:pt x="259686" y="50843"/>
                </a:moveTo>
                <a:lnTo>
                  <a:pt x="259686" y="59103"/>
                </a:lnTo>
                <a:lnTo>
                  <a:pt x="251203" y="59103"/>
                </a:lnTo>
                <a:lnTo>
                  <a:pt x="251203" y="50843"/>
                </a:lnTo>
                <a:close/>
                <a:moveTo>
                  <a:pt x="268337" y="50843"/>
                </a:moveTo>
                <a:lnTo>
                  <a:pt x="268337" y="59103"/>
                </a:lnTo>
                <a:lnTo>
                  <a:pt x="259910" y="59103"/>
                </a:lnTo>
                <a:lnTo>
                  <a:pt x="259910" y="50843"/>
                </a:lnTo>
                <a:close/>
                <a:moveTo>
                  <a:pt x="276988" y="50843"/>
                </a:moveTo>
                <a:lnTo>
                  <a:pt x="276988" y="59103"/>
                </a:lnTo>
                <a:lnTo>
                  <a:pt x="268560" y="59103"/>
                </a:lnTo>
                <a:lnTo>
                  <a:pt x="268560" y="50843"/>
                </a:lnTo>
                <a:close/>
                <a:moveTo>
                  <a:pt x="17190" y="59326"/>
                </a:moveTo>
                <a:lnTo>
                  <a:pt x="17190" y="67586"/>
                </a:lnTo>
                <a:lnTo>
                  <a:pt x="8762" y="67586"/>
                </a:lnTo>
                <a:lnTo>
                  <a:pt x="8762" y="59326"/>
                </a:lnTo>
                <a:close/>
                <a:moveTo>
                  <a:pt x="25840" y="59326"/>
                </a:moveTo>
                <a:lnTo>
                  <a:pt x="25840" y="67586"/>
                </a:lnTo>
                <a:lnTo>
                  <a:pt x="17413" y="67586"/>
                </a:lnTo>
                <a:lnTo>
                  <a:pt x="17413" y="59326"/>
                </a:lnTo>
                <a:close/>
                <a:moveTo>
                  <a:pt x="34547" y="59326"/>
                </a:moveTo>
                <a:lnTo>
                  <a:pt x="34547" y="67586"/>
                </a:lnTo>
                <a:lnTo>
                  <a:pt x="26064" y="67586"/>
                </a:lnTo>
                <a:lnTo>
                  <a:pt x="26064" y="59326"/>
                </a:lnTo>
                <a:close/>
                <a:moveTo>
                  <a:pt x="43197" y="59326"/>
                </a:moveTo>
                <a:lnTo>
                  <a:pt x="43197" y="67586"/>
                </a:lnTo>
                <a:lnTo>
                  <a:pt x="34770" y="67586"/>
                </a:lnTo>
                <a:lnTo>
                  <a:pt x="34770" y="59326"/>
                </a:lnTo>
                <a:close/>
                <a:moveTo>
                  <a:pt x="51848" y="59326"/>
                </a:moveTo>
                <a:lnTo>
                  <a:pt x="51848" y="67586"/>
                </a:lnTo>
                <a:lnTo>
                  <a:pt x="43421" y="67586"/>
                </a:lnTo>
                <a:lnTo>
                  <a:pt x="43421" y="59326"/>
                </a:lnTo>
                <a:close/>
                <a:moveTo>
                  <a:pt x="60499" y="59326"/>
                </a:moveTo>
                <a:lnTo>
                  <a:pt x="60499" y="67586"/>
                </a:lnTo>
                <a:lnTo>
                  <a:pt x="52071" y="67586"/>
                </a:lnTo>
                <a:lnTo>
                  <a:pt x="52071" y="59326"/>
                </a:lnTo>
                <a:close/>
                <a:moveTo>
                  <a:pt x="69149" y="59326"/>
                </a:moveTo>
                <a:lnTo>
                  <a:pt x="69149" y="67586"/>
                </a:lnTo>
                <a:lnTo>
                  <a:pt x="60722" y="67586"/>
                </a:lnTo>
                <a:lnTo>
                  <a:pt x="60722" y="59326"/>
                </a:lnTo>
                <a:close/>
                <a:moveTo>
                  <a:pt x="77800" y="59326"/>
                </a:moveTo>
                <a:lnTo>
                  <a:pt x="77800" y="67586"/>
                </a:lnTo>
                <a:lnTo>
                  <a:pt x="69373" y="67586"/>
                </a:lnTo>
                <a:lnTo>
                  <a:pt x="69373" y="59326"/>
                </a:lnTo>
                <a:close/>
                <a:moveTo>
                  <a:pt x="86506" y="59326"/>
                </a:moveTo>
                <a:lnTo>
                  <a:pt x="86506" y="67586"/>
                </a:lnTo>
                <a:lnTo>
                  <a:pt x="78023" y="67586"/>
                </a:lnTo>
                <a:lnTo>
                  <a:pt x="78023" y="59326"/>
                </a:lnTo>
                <a:close/>
                <a:moveTo>
                  <a:pt x="95157" y="59326"/>
                </a:moveTo>
                <a:lnTo>
                  <a:pt x="95157" y="67586"/>
                </a:lnTo>
                <a:lnTo>
                  <a:pt x="86730" y="67586"/>
                </a:lnTo>
                <a:lnTo>
                  <a:pt x="86730" y="59326"/>
                </a:lnTo>
                <a:close/>
                <a:moveTo>
                  <a:pt x="103808" y="59326"/>
                </a:moveTo>
                <a:lnTo>
                  <a:pt x="103808" y="67586"/>
                </a:lnTo>
                <a:lnTo>
                  <a:pt x="95380" y="67586"/>
                </a:lnTo>
                <a:lnTo>
                  <a:pt x="95380" y="59326"/>
                </a:lnTo>
                <a:close/>
                <a:moveTo>
                  <a:pt x="112458" y="59326"/>
                </a:moveTo>
                <a:lnTo>
                  <a:pt x="112458" y="67586"/>
                </a:lnTo>
                <a:lnTo>
                  <a:pt x="104031" y="67586"/>
                </a:lnTo>
                <a:lnTo>
                  <a:pt x="104031" y="59326"/>
                </a:lnTo>
                <a:close/>
                <a:moveTo>
                  <a:pt x="121109" y="59326"/>
                </a:moveTo>
                <a:lnTo>
                  <a:pt x="121109" y="67586"/>
                </a:lnTo>
                <a:lnTo>
                  <a:pt x="112681" y="67586"/>
                </a:lnTo>
                <a:lnTo>
                  <a:pt x="112681" y="59326"/>
                </a:lnTo>
                <a:close/>
                <a:moveTo>
                  <a:pt x="129760" y="59326"/>
                </a:moveTo>
                <a:lnTo>
                  <a:pt x="129760" y="67586"/>
                </a:lnTo>
                <a:lnTo>
                  <a:pt x="121332" y="67586"/>
                </a:lnTo>
                <a:lnTo>
                  <a:pt x="121332" y="59326"/>
                </a:lnTo>
                <a:close/>
                <a:moveTo>
                  <a:pt x="138410" y="59326"/>
                </a:moveTo>
                <a:lnTo>
                  <a:pt x="138410" y="67586"/>
                </a:lnTo>
                <a:lnTo>
                  <a:pt x="129983" y="67586"/>
                </a:lnTo>
                <a:lnTo>
                  <a:pt x="129983" y="59326"/>
                </a:lnTo>
                <a:close/>
                <a:moveTo>
                  <a:pt x="147117" y="59326"/>
                </a:moveTo>
                <a:lnTo>
                  <a:pt x="147117" y="67586"/>
                </a:lnTo>
                <a:lnTo>
                  <a:pt x="138633" y="67586"/>
                </a:lnTo>
                <a:lnTo>
                  <a:pt x="138633" y="59326"/>
                </a:lnTo>
                <a:close/>
                <a:moveTo>
                  <a:pt x="155767" y="59326"/>
                </a:moveTo>
                <a:lnTo>
                  <a:pt x="155767" y="67586"/>
                </a:lnTo>
                <a:lnTo>
                  <a:pt x="147340" y="67586"/>
                </a:lnTo>
                <a:lnTo>
                  <a:pt x="147340" y="59326"/>
                </a:lnTo>
                <a:close/>
                <a:moveTo>
                  <a:pt x="164418" y="59326"/>
                </a:moveTo>
                <a:lnTo>
                  <a:pt x="164418" y="67586"/>
                </a:lnTo>
                <a:lnTo>
                  <a:pt x="155990" y="67586"/>
                </a:lnTo>
                <a:lnTo>
                  <a:pt x="155990" y="59326"/>
                </a:lnTo>
                <a:close/>
                <a:moveTo>
                  <a:pt x="173069" y="59326"/>
                </a:moveTo>
                <a:lnTo>
                  <a:pt x="173069" y="67586"/>
                </a:lnTo>
                <a:lnTo>
                  <a:pt x="164641" y="67586"/>
                </a:lnTo>
                <a:lnTo>
                  <a:pt x="164641" y="59326"/>
                </a:lnTo>
                <a:close/>
                <a:moveTo>
                  <a:pt x="181719" y="59326"/>
                </a:moveTo>
                <a:lnTo>
                  <a:pt x="181719" y="67586"/>
                </a:lnTo>
                <a:lnTo>
                  <a:pt x="173292" y="67586"/>
                </a:lnTo>
                <a:lnTo>
                  <a:pt x="173292" y="59326"/>
                </a:lnTo>
                <a:close/>
                <a:moveTo>
                  <a:pt x="190370" y="59326"/>
                </a:moveTo>
                <a:lnTo>
                  <a:pt x="190370" y="67586"/>
                </a:lnTo>
                <a:lnTo>
                  <a:pt x="181942" y="67586"/>
                </a:lnTo>
                <a:lnTo>
                  <a:pt x="181942" y="59326"/>
                </a:lnTo>
                <a:close/>
                <a:moveTo>
                  <a:pt x="199020" y="59326"/>
                </a:moveTo>
                <a:lnTo>
                  <a:pt x="199020" y="67586"/>
                </a:lnTo>
                <a:lnTo>
                  <a:pt x="190593" y="67586"/>
                </a:lnTo>
                <a:lnTo>
                  <a:pt x="190593" y="59326"/>
                </a:lnTo>
                <a:close/>
                <a:moveTo>
                  <a:pt x="207727" y="59326"/>
                </a:moveTo>
                <a:lnTo>
                  <a:pt x="207727" y="67586"/>
                </a:lnTo>
                <a:lnTo>
                  <a:pt x="199244" y="67586"/>
                </a:lnTo>
                <a:lnTo>
                  <a:pt x="199244" y="59326"/>
                </a:lnTo>
                <a:close/>
                <a:moveTo>
                  <a:pt x="216377" y="59326"/>
                </a:moveTo>
                <a:lnTo>
                  <a:pt x="216377" y="67586"/>
                </a:lnTo>
                <a:lnTo>
                  <a:pt x="207950" y="67586"/>
                </a:lnTo>
                <a:lnTo>
                  <a:pt x="207950" y="59326"/>
                </a:lnTo>
                <a:close/>
                <a:moveTo>
                  <a:pt x="225028" y="59326"/>
                </a:moveTo>
                <a:lnTo>
                  <a:pt x="225028" y="67586"/>
                </a:lnTo>
                <a:lnTo>
                  <a:pt x="216601" y="67586"/>
                </a:lnTo>
                <a:lnTo>
                  <a:pt x="216601" y="59326"/>
                </a:lnTo>
                <a:close/>
                <a:moveTo>
                  <a:pt x="233679" y="59326"/>
                </a:moveTo>
                <a:lnTo>
                  <a:pt x="233679" y="67586"/>
                </a:lnTo>
                <a:lnTo>
                  <a:pt x="225251" y="67586"/>
                </a:lnTo>
                <a:lnTo>
                  <a:pt x="225251" y="59326"/>
                </a:lnTo>
                <a:close/>
                <a:moveTo>
                  <a:pt x="242329" y="59326"/>
                </a:moveTo>
                <a:lnTo>
                  <a:pt x="242329" y="67586"/>
                </a:lnTo>
                <a:lnTo>
                  <a:pt x="233902" y="67586"/>
                </a:lnTo>
                <a:lnTo>
                  <a:pt x="233902" y="59326"/>
                </a:lnTo>
                <a:close/>
                <a:moveTo>
                  <a:pt x="250980" y="59326"/>
                </a:moveTo>
                <a:lnTo>
                  <a:pt x="250980" y="67586"/>
                </a:lnTo>
                <a:lnTo>
                  <a:pt x="242553" y="67586"/>
                </a:lnTo>
                <a:lnTo>
                  <a:pt x="242553" y="59326"/>
                </a:lnTo>
                <a:close/>
                <a:moveTo>
                  <a:pt x="259686" y="59326"/>
                </a:moveTo>
                <a:lnTo>
                  <a:pt x="259686" y="67586"/>
                </a:lnTo>
                <a:lnTo>
                  <a:pt x="251203" y="67586"/>
                </a:lnTo>
                <a:lnTo>
                  <a:pt x="251203" y="59326"/>
                </a:lnTo>
                <a:close/>
                <a:moveTo>
                  <a:pt x="268337" y="59326"/>
                </a:moveTo>
                <a:lnTo>
                  <a:pt x="268337" y="67586"/>
                </a:lnTo>
                <a:lnTo>
                  <a:pt x="259910" y="67586"/>
                </a:lnTo>
                <a:lnTo>
                  <a:pt x="259910" y="59326"/>
                </a:lnTo>
                <a:close/>
                <a:moveTo>
                  <a:pt x="276988" y="59326"/>
                </a:moveTo>
                <a:lnTo>
                  <a:pt x="276988" y="67586"/>
                </a:lnTo>
                <a:lnTo>
                  <a:pt x="268560" y="67586"/>
                </a:lnTo>
                <a:lnTo>
                  <a:pt x="268560" y="59326"/>
                </a:lnTo>
                <a:close/>
                <a:moveTo>
                  <a:pt x="17190" y="67810"/>
                </a:moveTo>
                <a:lnTo>
                  <a:pt x="17190" y="76014"/>
                </a:lnTo>
                <a:lnTo>
                  <a:pt x="8762" y="76014"/>
                </a:lnTo>
                <a:lnTo>
                  <a:pt x="8762" y="67810"/>
                </a:lnTo>
                <a:close/>
                <a:moveTo>
                  <a:pt x="25840" y="67810"/>
                </a:moveTo>
                <a:lnTo>
                  <a:pt x="25840" y="76014"/>
                </a:lnTo>
                <a:lnTo>
                  <a:pt x="17413" y="76014"/>
                </a:lnTo>
                <a:lnTo>
                  <a:pt x="17413" y="67810"/>
                </a:lnTo>
                <a:close/>
                <a:moveTo>
                  <a:pt x="34547" y="67810"/>
                </a:moveTo>
                <a:lnTo>
                  <a:pt x="34547" y="76014"/>
                </a:lnTo>
                <a:lnTo>
                  <a:pt x="26064" y="76014"/>
                </a:lnTo>
                <a:lnTo>
                  <a:pt x="26064" y="67810"/>
                </a:lnTo>
                <a:close/>
                <a:moveTo>
                  <a:pt x="43197" y="67810"/>
                </a:moveTo>
                <a:lnTo>
                  <a:pt x="43197" y="76014"/>
                </a:lnTo>
                <a:lnTo>
                  <a:pt x="34770" y="76014"/>
                </a:lnTo>
                <a:lnTo>
                  <a:pt x="34770" y="67810"/>
                </a:lnTo>
                <a:close/>
                <a:moveTo>
                  <a:pt x="51848" y="67810"/>
                </a:moveTo>
                <a:lnTo>
                  <a:pt x="51848" y="76014"/>
                </a:lnTo>
                <a:lnTo>
                  <a:pt x="43421" y="76014"/>
                </a:lnTo>
                <a:lnTo>
                  <a:pt x="43421" y="67810"/>
                </a:lnTo>
                <a:close/>
                <a:moveTo>
                  <a:pt x="60499" y="67810"/>
                </a:moveTo>
                <a:lnTo>
                  <a:pt x="60499" y="76014"/>
                </a:lnTo>
                <a:lnTo>
                  <a:pt x="52071" y="76014"/>
                </a:lnTo>
                <a:lnTo>
                  <a:pt x="52071" y="67810"/>
                </a:lnTo>
                <a:close/>
                <a:moveTo>
                  <a:pt x="69149" y="67810"/>
                </a:moveTo>
                <a:lnTo>
                  <a:pt x="69149" y="76014"/>
                </a:lnTo>
                <a:lnTo>
                  <a:pt x="60722" y="76014"/>
                </a:lnTo>
                <a:lnTo>
                  <a:pt x="60722" y="67810"/>
                </a:lnTo>
                <a:close/>
                <a:moveTo>
                  <a:pt x="77800" y="67810"/>
                </a:moveTo>
                <a:lnTo>
                  <a:pt x="77800" y="76014"/>
                </a:lnTo>
                <a:lnTo>
                  <a:pt x="69373" y="76014"/>
                </a:lnTo>
                <a:lnTo>
                  <a:pt x="69373" y="67810"/>
                </a:lnTo>
                <a:close/>
                <a:moveTo>
                  <a:pt x="86506" y="67810"/>
                </a:moveTo>
                <a:lnTo>
                  <a:pt x="86506" y="76014"/>
                </a:lnTo>
                <a:lnTo>
                  <a:pt x="78023" y="76014"/>
                </a:lnTo>
                <a:lnTo>
                  <a:pt x="78023" y="67810"/>
                </a:lnTo>
                <a:close/>
                <a:moveTo>
                  <a:pt x="95157" y="67810"/>
                </a:moveTo>
                <a:lnTo>
                  <a:pt x="95157" y="76014"/>
                </a:lnTo>
                <a:lnTo>
                  <a:pt x="86730" y="76014"/>
                </a:lnTo>
                <a:lnTo>
                  <a:pt x="86730" y="67810"/>
                </a:lnTo>
                <a:close/>
                <a:moveTo>
                  <a:pt x="103808" y="67810"/>
                </a:moveTo>
                <a:lnTo>
                  <a:pt x="103808" y="76014"/>
                </a:lnTo>
                <a:lnTo>
                  <a:pt x="95380" y="76014"/>
                </a:lnTo>
                <a:lnTo>
                  <a:pt x="95380" y="67810"/>
                </a:lnTo>
                <a:close/>
                <a:moveTo>
                  <a:pt x="112458" y="67810"/>
                </a:moveTo>
                <a:lnTo>
                  <a:pt x="112458" y="76014"/>
                </a:lnTo>
                <a:lnTo>
                  <a:pt x="104031" y="76014"/>
                </a:lnTo>
                <a:lnTo>
                  <a:pt x="104031" y="67810"/>
                </a:lnTo>
                <a:close/>
                <a:moveTo>
                  <a:pt x="121109" y="67810"/>
                </a:moveTo>
                <a:lnTo>
                  <a:pt x="121109" y="76014"/>
                </a:lnTo>
                <a:lnTo>
                  <a:pt x="112681" y="76014"/>
                </a:lnTo>
                <a:lnTo>
                  <a:pt x="112681" y="67810"/>
                </a:lnTo>
                <a:close/>
                <a:moveTo>
                  <a:pt x="129760" y="67810"/>
                </a:moveTo>
                <a:lnTo>
                  <a:pt x="129760" y="76014"/>
                </a:lnTo>
                <a:lnTo>
                  <a:pt x="121332" y="76014"/>
                </a:lnTo>
                <a:lnTo>
                  <a:pt x="121332" y="67810"/>
                </a:lnTo>
                <a:close/>
                <a:moveTo>
                  <a:pt x="138410" y="67810"/>
                </a:moveTo>
                <a:lnTo>
                  <a:pt x="138410" y="76014"/>
                </a:lnTo>
                <a:lnTo>
                  <a:pt x="129983" y="76014"/>
                </a:lnTo>
                <a:lnTo>
                  <a:pt x="129983" y="67810"/>
                </a:lnTo>
                <a:close/>
                <a:moveTo>
                  <a:pt x="147117" y="67810"/>
                </a:moveTo>
                <a:lnTo>
                  <a:pt x="147117" y="76014"/>
                </a:lnTo>
                <a:lnTo>
                  <a:pt x="138633" y="76014"/>
                </a:lnTo>
                <a:lnTo>
                  <a:pt x="138633" y="67810"/>
                </a:lnTo>
                <a:close/>
                <a:moveTo>
                  <a:pt x="155767" y="67810"/>
                </a:moveTo>
                <a:lnTo>
                  <a:pt x="155767" y="76014"/>
                </a:lnTo>
                <a:lnTo>
                  <a:pt x="147340" y="76014"/>
                </a:lnTo>
                <a:lnTo>
                  <a:pt x="147340" y="67810"/>
                </a:lnTo>
                <a:close/>
                <a:moveTo>
                  <a:pt x="164418" y="67810"/>
                </a:moveTo>
                <a:lnTo>
                  <a:pt x="164418" y="76014"/>
                </a:lnTo>
                <a:lnTo>
                  <a:pt x="155990" y="76014"/>
                </a:lnTo>
                <a:lnTo>
                  <a:pt x="155990" y="67810"/>
                </a:lnTo>
                <a:close/>
                <a:moveTo>
                  <a:pt x="173069" y="67810"/>
                </a:moveTo>
                <a:lnTo>
                  <a:pt x="173069" y="76014"/>
                </a:lnTo>
                <a:lnTo>
                  <a:pt x="164641" y="76014"/>
                </a:lnTo>
                <a:lnTo>
                  <a:pt x="164641" y="67810"/>
                </a:lnTo>
                <a:close/>
                <a:moveTo>
                  <a:pt x="181719" y="67810"/>
                </a:moveTo>
                <a:lnTo>
                  <a:pt x="181719" y="76014"/>
                </a:lnTo>
                <a:lnTo>
                  <a:pt x="173292" y="76014"/>
                </a:lnTo>
                <a:lnTo>
                  <a:pt x="173292" y="67810"/>
                </a:lnTo>
                <a:close/>
                <a:moveTo>
                  <a:pt x="190370" y="67810"/>
                </a:moveTo>
                <a:lnTo>
                  <a:pt x="190370" y="76014"/>
                </a:lnTo>
                <a:lnTo>
                  <a:pt x="181942" y="76014"/>
                </a:lnTo>
                <a:lnTo>
                  <a:pt x="181942" y="67810"/>
                </a:lnTo>
                <a:close/>
                <a:moveTo>
                  <a:pt x="199020" y="67810"/>
                </a:moveTo>
                <a:lnTo>
                  <a:pt x="199020" y="76014"/>
                </a:lnTo>
                <a:lnTo>
                  <a:pt x="190593" y="76014"/>
                </a:lnTo>
                <a:lnTo>
                  <a:pt x="190593" y="67810"/>
                </a:lnTo>
                <a:close/>
                <a:moveTo>
                  <a:pt x="207727" y="67810"/>
                </a:moveTo>
                <a:lnTo>
                  <a:pt x="207727" y="76014"/>
                </a:lnTo>
                <a:lnTo>
                  <a:pt x="199244" y="76014"/>
                </a:lnTo>
                <a:lnTo>
                  <a:pt x="199244" y="67810"/>
                </a:lnTo>
                <a:close/>
                <a:moveTo>
                  <a:pt x="216377" y="67810"/>
                </a:moveTo>
                <a:lnTo>
                  <a:pt x="216377" y="76014"/>
                </a:lnTo>
                <a:lnTo>
                  <a:pt x="207950" y="76014"/>
                </a:lnTo>
                <a:lnTo>
                  <a:pt x="207950" y="67810"/>
                </a:lnTo>
                <a:close/>
                <a:moveTo>
                  <a:pt x="225028" y="67810"/>
                </a:moveTo>
                <a:lnTo>
                  <a:pt x="225028" y="76014"/>
                </a:lnTo>
                <a:lnTo>
                  <a:pt x="216601" y="76014"/>
                </a:lnTo>
                <a:lnTo>
                  <a:pt x="216601" y="67810"/>
                </a:lnTo>
                <a:close/>
                <a:moveTo>
                  <a:pt x="233679" y="67810"/>
                </a:moveTo>
                <a:lnTo>
                  <a:pt x="233679" y="76014"/>
                </a:lnTo>
                <a:lnTo>
                  <a:pt x="225251" y="76014"/>
                </a:lnTo>
                <a:lnTo>
                  <a:pt x="225251" y="67810"/>
                </a:lnTo>
                <a:close/>
                <a:moveTo>
                  <a:pt x="242329" y="67810"/>
                </a:moveTo>
                <a:lnTo>
                  <a:pt x="242329" y="76014"/>
                </a:lnTo>
                <a:lnTo>
                  <a:pt x="233902" y="76014"/>
                </a:lnTo>
                <a:lnTo>
                  <a:pt x="233902" y="67810"/>
                </a:lnTo>
                <a:close/>
                <a:moveTo>
                  <a:pt x="250980" y="67810"/>
                </a:moveTo>
                <a:lnTo>
                  <a:pt x="250980" y="76014"/>
                </a:lnTo>
                <a:lnTo>
                  <a:pt x="242553" y="76014"/>
                </a:lnTo>
                <a:lnTo>
                  <a:pt x="242553" y="67810"/>
                </a:lnTo>
                <a:close/>
                <a:moveTo>
                  <a:pt x="259686" y="67810"/>
                </a:moveTo>
                <a:lnTo>
                  <a:pt x="259686" y="76014"/>
                </a:lnTo>
                <a:lnTo>
                  <a:pt x="251203" y="76014"/>
                </a:lnTo>
                <a:lnTo>
                  <a:pt x="251203" y="67810"/>
                </a:lnTo>
                <a:close/>
                <a:moveTo>
                  <a:pt x="268337" y="67810"/>
                </a:moveTo>
                <a:lnTo>
                  <a:pt x="268337" y="76014"/>
                </a:lnTo>
                <a:lnTo>
                  <a:pt x="259910" y="76014"/>
                </a:lnTo>
                <a:lnTo>
                  <a:pt x="259910" y="67810"/>
                </a:lnTo>
                <a:close/>
                <a:moveTo>
                  <a:pt x="276988" y="67810"/>
                </a:moveTo>
                <a:lnTo>
                  <a:pt x="276988" y="76014"/>
                </a:lnTo>
                <a:lnTo>
                  <a:pt x="268560" y="76014"/>
                </a:lnTo>
                <a:lnTo>
                  <a:pt x="268560" y="67810"/>
                </a:lnTo>
                <a:close/>
                <a:moveTo>
                  <a:pt x="17190" y="76237"/>
                </a:moveTo>
                <a:lnTo>
                  <a:pt x="17190" y="84497"/>
                </a:lnTo>
                <a:lnTo>
                  <a:pt x="8762" y="84497"/>
                </a:lnTo>
                <a:lnTo>
                  <a:pt x="8762" y="76237"/>
                </a:lnTo>
                <a:close/>
                <a:moveTo>
                  <a:pt x="25840" y="76237"/>
                </a:moveTo>
                <a:lnTo>
                  <a:pt x="25840" y="84497"/>
                </a:lnTo>
                <a:lnTo>
                  <a:pt x="17413" y="84497"/>
                </a:lnTo>
                <a:lnTo>
                  <a:pt x="17413" y="76237"/>
                </a:lnTo>
                <a:close/>
                <a:moveTo>
                  <a:pt x="34547" y="76237"/>
                </a:moveTo>
                <a:lnTo>
                  <a:pt x="34547" y="84497"/>
                </a:lnTo>
                <a:lnTo>
                  <a:pt x="26064" y="84497"/>
                </a:lnTo>
                <a:lnTo>
                  <a:pt x="26064" y="76237"/>
                </a:lnTo>
                <a:close/>
                <a:moveTo>
                  <a:pt x="43197" y="76237"/>
                </a:moveTo>
                <a:lnTo>
                  <a:pt x="43197" y="84497"/>
                </a:lnTo>
                <a:lnTo>
                  <a:pt x="34770" y="84497"/>
                </a:lnTo>
                <a:lnTo>
                  <a:pt x="34770" y="76237"/>
                </a:lnTo>
                <a:close/>
                <a:moveTo>
                  <a:pt x="51848" y="76237"/>
                </a:moveTo>
                <a:lnTo>
                  <a:pt x="51848" y="84497"/>
                </a:lnTo>
                <a:lnTo>
                  <a:pt x="43421" y="84497"/>
                </a:lnTo>
                <a:lnTo>
                  <a:pt x="43421" y="76237"/>
                </a:lnTo>
                <a:close/>
                <a:moveTo>
                  <a:pt x="60499" y="76237"/>
                </a:moveTo>
                <a:lnTo>
                  <a:pt x="60499" y="84497"/>
                </a:lnTo>
                <a:lnTo>
                  <a:pt x="52071" y="84497"/>
                </a:lnTo>
                <a:lnTo>
                  <a:pt x="52071" y="76237"/>
                </a:lnTo>
                <a:close/>
                <a:moveTo>
                  <a:pt x="69149" y="76237"/>
                </a:moveTo>
                <a:lnTo>
                  <a:pt x="69149" y="84497"/>
                </a:lnTo>
                <a:lnTo>
                  <a:pt x="60722" y="84497"/>
                </a:lnTo>
                <a:lnTo>
                  <a:pt x="60722" y="76237"/>
                </a:lnTo>
                <a:close/>
                <a:moveTo>
                  <a:pt x="77800" y="76237"/>
                </a:moveTo>
                <a:lnTo>
                  <a:pt x="77800" y="84497"/>
                </a:lnTo>
                <a:lnTo>
                  <a:pt x="69373" y="84497"/>
                </a:lnTo>
                <a:lnTo>
                  <a:pt x="69373" y="76237"/>
                </a:lnTo>
                <a:close/>
                <a:moveTo>
                  <a:pt x="86506" y="76237"/>
                </a:moveTo>
                <a:lnTo>
                  <a:pt x="86506" y="84497"/>
                </a:lnTo>
                <a:lnTo>
                  <a:pt x="78023" y="84497"/>
                </a:lnTo>
                <a:lnTo>
                  <a:pt x="78023" y="76237"/>
                </a:lnTo>
                <a:close/>
                <a:moveTo>
                  <a:pt x="95157" y="76237"/>
                </a:moveTo>
                <a:lnTo>
                  <a:pt x="95157" y="84497"/>
                </a:lnTo>
                <a:lnTo>
                  <a:pt x="86730" y="84497"/>
                </a:lnTo>
                <a:lnTo>
                  <a:pt x="86730" y="76237"/>
                </a:lnTo>
                <a:close/>
                <a:moveTo>
                  <a:pt x="103808" y="76237"/>
                </a:moveTo>
                <a:lnTo>
                  <a:pt x="103808" y="84497"/>
                </a:lnTo>
                <a:lnTo>
                  <a:pt x="95380" y="84497"/>
                </a:lnTo>
                <a:lnTo>
                  <a:pt x="95380" y="76237"/>
                </a:lnTo>
                <a:close/>
                <a:moveTo>
                  <a:pt x="112458" y="76237"/>
                </a:moveTo>
                <a:lnTo>
                  <a:pt x="112458" y="84497"/>
                </a:lnTo>
                <a:lnTo>
                  <a:pt x="104031" y="84497"/>
                </a:lnTo>
                <a:lnTo>
                  <a:pt x="104031" y="76237"/>
                </a:lnTo>
                <a:close/>
                <a:moveTo>
                  <a:pt x="121109" y="76237"/>
                </a:moveTo>
                <a:lnTo>
                  <a:pt x="121109" y="84497"/>
                </a:lnTo>
                <a:lnTo>
                  <a:pt x="112681" y="84497"/>
                </a:lnTo>
                <a:lnTo>
                  <a:pt x="112681" y="76237"/>
                </a:lnTo>
                <a:close/>
                <a:moveTo>
                  <a:pt x="129760" y="76237"/>
                </a:moveTo>
                <a:lnTo>
                  <a:pt x="129760" y="84497"/>
                </a:lnTo>
                <a:lnTo>
                  <a:pt x="121332" y="84497"/>
                </a:lnTo>
                <a:lnTo>
                  <a:pt x="121332" y="76237"/>
                </a:lnTo>
                <a:close/>
                <a:moveTo>
                  <a:pt x="138410" y="76237"/>
                </a:moveTo>
                <a:lnTo>
                  <a:pt x="138410" y="84497"/>
                </a:lnTo>
                <a:lnTo>
                  <a:pt x="129983" y="84497"/>
                </a:lnTo>
                <a:lnTo>
                  <a:pt x="129983" y="76237"/>
                </a:lnTo>
                <a:close/>
                <a:moveTo>
                  <a:pt x="147117" y="76237"/>
                </a:moveTo>
                <a:lnTo>
                  <a:pt x="147117" y="84497"/>
                </a:lnTo>
                <a:lnTo>
                  <a:pt x="138633" y="84497"/>
                </a:lnTo>
                <a:lnTo>
                  <a:pt x="138633" y="76237"/>
                </a:lnTo>
                <a:close/>
                <a:moveTo>
                  <a:pt x="155767" y="76237"/>
                </a:moveTo>
                <a:lnTo>
                  <a:pt x="155767" y="84497"/>
                </a:lnTo>
                <a:lnTo>
                  <a:pt x="147340" y="84497"/>
                </a:lnTo>
                <a:lnTo>
                  <a:pt x="147340" y="76237"/>
                </a:lnTo>
                <a:close/>
                <a:moveTo>
                  <a:pt x="164418" y="76237"/>
                </a:moveTo>
                <a:lnTo>
                  <a:pt x="164418" y="84497"/>
                </a:lnTo>
                <a:lnTo>
                  <a:pt x="155990" y="84497"/>
                </a:lnTo>
                <a:lnTo>
                  <a:pt x="155990" y="76237"/>
                </a:lnTo>
                <a:close/>
                <a:moveTo>
                  <a:pt x="173069" y="76237"/>
                </a:moveTo>
                <a:lnTo>
                  <a:pt x="173069" y="84497"/>
                </a:lnTo>
                <a:lnTo>
                  <a:pt x="164641" y="84497"/>
                </a:lnTo>
                <a:lnTo>
                  <a:pt x="164641" y="76237"/>
                </a:lnTo>
                <a:close/>
                <a:moveTo>
                  <a:pt x="181719" y="76237"/>
                </a:moveTo>
                <a:lnTo>
                  <a:pt x="181719" y="84497"/>
                </a:lnTo>
                <a:lnTo>
                  <a:pt x="173292" y="84497"/>
                </a:lnTo>
                <a:lnTo>
                  <a:pt x="173292" y="76237"/>
                </a:lnTo>
                <a:close/>
                <a:moveTo>
                  <a:pt x="190370" y="76237"/>
                </a:moveTo>
                <a:lnTo>
                  <a:pt x="190370" y="84497"/>
                </a:lnTo>
                <a:lnTo>
                  <a:pt x="181942" y="84497"/>
                </a:lnTo>
                <a:lnTo>
                  <a:pt x="181942" y="76237"/>
                </a:lnTo>
                <a:close/>
                <a:moveTo>
                  <a:pt x="199020" y="76237"/>
                </a:moveTo>
                <a:lnTo>
                  <a:pt x="199020" y="84497"/>
                </a:lnTo>
                <a:lnTo>
                  <a:pt x="190593" y="84497"/>
                </a:lnTo>
                <a:lnTo>
                  <a:pt x="190593" y="76237"/>
                </a:lnTo>
                <a:close/>
                <a:moveTo>
                  <a:pt x="207727" y="76237"/>
                </a:moveTo>
                <a:lnTo>
                  <a:pt x="207727" y="84497"/>
                </a:lnTo>
                <a:lnTo>
                  <a:pt x="199244" y="84497"/>
                </a:lnTo>
                <a:lnTo>
                  <a:pt x="199244" y="76237"/>
                </a:lnTo>
                <a:close/>
                <a:moveTo>
                  <a:pt x="216377" y="76237"/>
                </a:moveTo>
                <a:lnTo>
                  <a:pt x="216377" y="84497"/>
                </a:lnTo>
                <a:lnTo>
                  <a:pt x="207950" y="84497"/>
                </a:lnTo>
                <a:lnTo>
                  <a:pt x="207950" y="76237"/>
                </a:lnTo>
                <a:close/>
                <a:moveTo>
                  <a:pt x="225028" y="76237"/>
                </a:moveTo>
                <a:lnTo>
                  <a:pt x="225028" y="84497"/>
                </a:lnTo>
                <a:lnTo>
                  <a:pt x="216601" y="84497"/>
                </a:lnTo>
                <a:lnTo>
                  <a:pt x="216601" y="76237"/>
                </a:lnTo>
                <a:close/>
                <a:moveTo>
                  <a:pt x="233679" y="76237"/>
                </a:moveTo>
                <a:lnTo>
                  <a:pt x="233679" y="84497"/>
                </a:lnTo>
                <a:lnTo>
                  <a:pt x="225251" y="84497"/>
                </a:lnTo>
                <a:lnTo>
                  <a:pt x="225251" y="76237"/>
                </a:lnTo>
                <a:close/>
                <a:moveTo>
                  <a:pt x="242329" y="76237"/>
                </a:moveTo>
                <a:lnTo>
                  <a:pt x="242329" y="84497"/>
                </a:lnTo>
                <a:lnTo>
                  <a:pt x="233902" y="84497"/>
                </a:lnTo>
                <a:lnTo>
                  <a:pt x="233902" y="76237"/>
                </a:lnTo>
                <a:close/>
                <a:moveTo>
                  <a:pt x="250980" y="76237"/>
                </a:moveTo>
                <a:lnTo>
                  <a:pt x="250980" y="84497"/>
                </a:lnTo>
                <a:lnTo>
                  <a:pt x="242553" y="84497"/>
                </a:lnTo>
                <a:lnTo>
                  <a:pt x="242553" y="76237"/>
                </a:lnTo>
                <a:close/>
                <a:moveTo>
                  <a:pt x="259686" y="76237"/>
                </a:moveTo>
                <a:lnTo>
                  <a:pt x="259686" y="84497"/>
                </a:lnTo>
                <a:lnTo>
                  <a:pt x="251203" y="84497"/>
                </a:lnTo>
                <a:lnTo>
                  <a:pt x="251203" y="76237"/>
                </a:lnTo>
                <a:close/>
                <a:moveTo>
                  <a:pt x="268337" y="76237"/>
                </a:moveTo>
                <a:lnTo>
                  <a:pt x="268337" y="84497"/>
                </a:lnTo>
                <a:lnTo>
                  <a:pt x="259910" y="84497"/>
                </a:lnTo>
                <a:lnTo>
                  <a:pt x="259910" y="76237"/>
                </a:lnTo>
                <a:close/>
                <a:moveTo>
                  <a:pt x="276988" y="76237"/>
                </a:moveTo>
                <a:lnTo>
                  <a:pt x="276988" y="84497"/>
                </a:lnTo>
                <a:lnTo>
                  <a:pt x="268560" y="84497"/>
                </a:lnTo>
                <a:lnTo>
                  <a:pt x="268560" y="76237"/>
                </a:lnTo>
                <a:close/>
                <a:moveTo>
                  <a:pt x="17190" y="84720"/>
                </a:moveTo>
                <a:lnTo>
                  <a:pt x="17190" y="92924"/>
                </a:lnTo>
                <a:lnTo>
                  <a:pt x="8762" y="92924"/>
                </a:lnTo>
                <a:lnTo>
                  <a:pt x="8762" y="84720"/>
                </a:lnTo>
                <a:close/>
                <a:moveTo>
                  <a:pt x="25840" y="84720"/>
                </a:moveTo>
                <a:lnTo>
                  <a:pt x="25840" y="92924"/>
                </a:lnTo>
                <a:lnTo>
                  <a:pt x="17413" y="92924"/>
                </a:lnTo>
                <a:lnTo>
                  <a:pt x="17413" y="84720"/>
                </a:lnTo>
                <a:close/>
                <a:moveTo>
                  <a:pt x="34547" y="84720"/>
                </a:moveTo>
                <a:lnTo>
                  <a:pt x="34547" y="92924"/>
                </a:lnTo>
                <a:lnTo>
                  <a:pt x="26064" y="92924"/>
                </a:lnTo>
                <a:lnTo>
                  <a:pt x="26064" y="84720"/>
                </a:lnTo>
                <a:close/>
                <a:moveTo>
                  <a:pt x="43197" y="84720"/>
                </a:moveTo>
                <a:lnTo>
                  <a:pt x="43197" y="92924"/>
                </a:lnTo>
                <a:lnTo>
                  <a:pt x="34770" y="92924"/>
                </a:lnTo>
                <a:lnTo>
                  <a:pt x="34770" y="84720"/>
                </a:lnTo>
                <a:close/>
                <a:moveTo>
                  <a:pt x="51848" y="84720"/>
                </a:moveTo>
                <a:lnTo>
                  <a:pt x="51848" y="92924"/>
                </a:lnTo>
                <a:lnTo>
                  <a:pt x="43421" y="92924"/>
                </a:lnTo>
                <a:lnTo>
                  <a:pt x="43421" y="84720"/>
                </a:lnTo>
                <a:close/>
                <a:moveTo>
                  <a:pt x="60499" y="84720"/>
                </a:moveTo>
                <a:lnTo>
                  <a:pt x="60499" y="92924"/>
                </a:lnTo>
                <a:lnTo>
                  <a:pt x="52071" y="92924"/>
                </a:lnTo>
                <a:lnTo>
                  <a:pt x="52071" y="84720"/>
                </a:lnTo>
                <a:close/>
                <a:moveTo>
                  <a:pt x="69149" y="84720"/>
                </a:moveTo>
                <a:lnTo>
                  <a:pt x="69149" y="92924"/>
                </a:lnTo>
                <a:lnTo>
                  <a:pt x="60722" y="92924"/>
                </a:lnTo>
                <a:lnTo>
                  <a:pt x="60722" y="84720"/>
                </a:lnTo>
                <a:close/>
                <a:moveTo>
                  <a:pt x="77800" y="84720"/>
                </a:moveTo>
                <a:lnTo>
                  <a:pt x="77800" y="92924"/>
                </a:lnTo>
                <a:lnTo>
                  <a:pt x="69373" y="92924"/>
                </a:lnTo>
                <a:lnTo>
                  <a:pt x="69373" y="84720"/>
                </a:lnTo>
                <a:close/>
                <a:moveTo>
                  <a:pt x="86506" y="84720"/>
                </a:moveTo>
                <a:lnTo>
                  <a:pt x="86506" y="92924"/>
                </a:lnTo>
                <a:lnTo>
                  <a:pt x="78023" y="92924"/>
                </a:lnTo>
                <a:lnTo>
                  <a:pt x="78023" y="84720"/>
                </a:lnTo>
                <a:close/>
                <a:moveTo>
                  <a:pt x="95157" y="84720"/>
                </a:moveTo>
                <a:lnTo>
                  <a:pt x="95157" y="92924"/>
                </a:lnTo>
                <a:lnTo>
                  <a:pt x="86730" y="92924"/>
                </a:lnTo>
                <a:lnTo>
                  <a:pt x="86730" y="84720"/>
                </a:lnTo>
                <a:close/>
                <a:moveTo>
                  <a:pt x="103808" y="84720"/>
                </a:moveTo>
                <a:lnTo>
                  <a:pt x="103808" y="92924"/>
                </a:lnTo>
                <a:lnTo>
                  <a:pt x="95380" y="92924"/>
                </a:lnTo>
                <a:lnTo>
                  <a:pt x="95380" y="84720"/>
                </a:lnTo>
                <a:close/>
                <a:moveTo>
                  <a:pt x="112458" y="84720"/>
                </a:moveTo>
                <a:lnTo>
                  <a:pt x="112458" y="92924"/>
                </a:lnTo>
                <a:lnTo>
                  <a:pt x="104031" y="92924"/>
                </a:lnTo>
                <a:lnTo>
                  <a:pt x="104031" y="84720"/>
                </a:lnTo>
                <a:close/>
                <a:moveTo>
                  <a:pt x="121109" y="84720"/>
                </a:moveTo>
                <a:lnTo>
                  <a:pt x="121109" y="92924"/>
                </a:lnTo>
                <a:lnTo>
                  <a:pt x="112681" y="92924"/>
                </a:lnTo>
                <a:lnTo>
                  <a:pt x="112681" y="84720"/>
                </a:lnTo>
                <a:close/>
                <a:moveTo>
                  <a:pt x="129760" y="84720"/>
                </a:moveTo>
                <a:lnTo>
                  <a:pt x="129760" y="92924"/>
                </a:lnTo>
                <a:lnTo>
                  <a:pt x="121332" y="92924"/>
                </a:lnTo>
                <a:lnTo>
                  <a:pt x="121332" y="84720"/>
                </a:lnTo>
                <a:close/>
                <a:moveTo>
                  <a:pt x="138410" y="84720"/>
                </a:moveTo>
                <a:lnTo>
                  <a:pt x="138410" y="92924"/>
                </a:lnTo>
                <a:lnTo>
                  <a:pt x="129983" y="92924"/>
                </a:lnTo>
                <a:lnTo>
                  <a:pt x="129983" y="84720"/>
                </a:lnTo>
                <a:close/>
                <a:moveTo>
                  <a:pt x="147117" y="84720"/>
                </a:moveTo>
                <a:lnTo>
                  <a:pt x="147117" y="92924"/>
                </a:lnTo>
                <a:lnTo>
                  <a:pt x="138633" y="92924"/>
                </a:lnTo>
                <a:lnTo>
                  <a:pt x="138633" y="84720"/>
                </a:lnTo>
                <a:close/>
                <a:moveTo>
                  <a:pt x="155767" y="84720"/>
                </a:moveTo>
                <a:lnTo>
                  <a:pt x="155767" y="92924"/>
                </a:lnTo>
                <a:lnTo>
                  <a:pt x="147340" y="92924"/>
                </a:lnTo>
                <a:lnTo>
                  <a:pt x="147340" y="84720"/>
                </a:lnTo>
                <a:close/>
                <a:moveTo>
                  <a:pt x="164418" y="84720"/>
                </a:moveTo>
                <a:lnTo>
                  <a:pt x="164418" y="92924"/>
                </a:lnTo>
                <a:lnTo>
                  <a:pt x="155990" y="92924"/>
                </a:lnTo>
                <a:lnTo>
                  <a:pt x="155990" y="84720"/>
                </a:lnTo>
                <a:close/>
                <a:moveTo>
                  <a:pt x="173069" y="84720"/>
                </a:moveTo>
                <a:lnTo>
                  <a:pt x="173069" y="92924"/>
                </a:lnTo>
                <a:lnTo>
                  <a:pt x="164641" y="92924"/>
                </a:lnTo>
                <a:lnTo>
                  <a:pt x="164641" y="84720"/>
                </a:lnTo>
                <a:close/>
                <a:moveTo>
                  <a:pt x="181719" y="84720"/>
                </a:moveTo>
                <a:lnTo>
                  <a:pt x="181719" y="92924"/>
                </a:lnTo>
                <a:lnTo>
                  <a:pt x="173292" y="92924"/>
                </a:lnTo>
                <a:lnTo>
                  <a:pt x="173292" y="84720"/>
                </a:lnTo>
                <a:close/>
                <a:moveTo>
                  <a:pt x="190370" y="84720"/>
                </a:moveTo>
                <a:lnTo>
                  <a:pt x="190370" y="92924"/>
                </a:lnTo>
                <a:lnTo>
                  <a:pt x="181942" y="92924"/>
                </a:lnTo>
                <a:lnTo>
                  <a:pt x="181942" y="84720"/>
                </a:lnTo>
                <a:close/>
                <a:moveTo>
                  <a:pt x="199020" y="84720"/>
                </a:moveTo>
                <a:lnTo>
                  <a:pt x="199020" y="92924"/>
                </a:lnTo>
                <a:lnTo>
                  <a:pt x="190593" y="92924"/>
                </a:lnTo>
                <a:lnTo>
                  <a:pt x="190593" y="84720"/>
                </a:lnTo>
                <a:close/>
                <a:moveTo>
                  <a:pt x="207727" y="84720"/>
                </a:moveTo>
                <a:lnTo>
                  <a:pt x="207727" y="92924"/>
                </a:lnTo>
                <a:lnTo>
                  <a:pt x="199244" y="92924"/>
                </a:lnTo>
                <a:lnTo>
                  <a:pt x="199244" y="84720"/>
                </a:lnTo>
                <a:close/>
                <a:moveTo>
                  <a:pt x="216377" y="84720"/>
                </a:moveTo>
                <a:lnTo>
                  <a:pt x="216377" y="92924"/>
                </a:lnTo>
                <a:lnTo>
                  <a:pt x="207950" y="92924"/>
                </a:lnTo>
                <a:lnTo>
                  <a:pt x="207950" y="84720"/>
                </a:lnTo>
                <a:close/>
                <a:moveTo>
                  <a:pt x="225028" y="84720"/>
                </a:moveTo>
                <a:lnTo>
                  <a:pt x="225028" y="92924"/>
                </a:lnTo>
                <a:lnTo>
                  <a:pt x="216601" y="92924"/>
                </a:lnTo>
                <a:lnTo>
                  <a:pt x="216601" y="84720"/>
                </a:lnTo>
                <a:close/>
                <a:moveTo>
                  <a:pt x="233679" y="84720"/>
                </a:moveTo>
                <a:lnTo>
                  <a:pt x="233679" y="92924"/>
                </a:lnTo>
                <a:lnTo>
                  <a:pt x="225251" y="92924"/>
                </a:lnTo>
                <a:lnTo>
                  <a:pt x="225251" y="84720"/>
                </a:lnTo>
                <a:close/>
                <a:moveTo>
                  <a:pt x="242329" y="84720"/>
                </a:moveTo>
                <a:lnTo>
                  <a:pt x="242329" y="92924"/>
                </a:lnTo>
                <a:lnTo>
                  <a:pt x="233902" y="92924"/>
                </a:lnTo>
                <a:lnTo>
                  <a:pt x="233902" y="84720"/>
                </a:lnTo>
                <a:close/>
                <a:moveTo>
                  <a:pt x="250980" y="84720"/>
                </a:moveTo>
                <a:lnTo>
                  <a:pt x="250980" y="92924"/>
                </a:lnTo>
                <a:lnTo>
                  <a:pt x="242553" y="92924"/>
                </a:lnTo>
                <a:lnTo>
                  <a:pt x="242553" y="84720"/>
                </a:lnTo>
                <a:close/>
                <a:moveTo>
                  <a:pt x="259686" y="84720"/>
                </a:moveTo>
                <a:lnTo>
                  <a:pt x="259686" y="92924"/>
                </a:lnTo>
                <a:lnTo>
                  <a:pt x="251203" y="92924"/>
                </a:lnTo>
                <a:lnTo>
                  <a:pt x="251203" y="84720"/>
                </a:lnTo>
                <a:close/>
                <a:moveTo>
                  <a:pt x="268337" y="84720"/>
                </a:moveTo>
                <a:lnTo>
                  <a:pt x="268337" y="92924"/>
                </a:lnTo>
                <a:lnTo>
                  <a:pt x="259910" y="92924"/>
                </a:lnTo>
                <a:lnTo>
                  <a:pt x="259910" y="84720"/>
                </a:lnTo>
                <a:close/>
                <a:moveTo>
                  <a:pt x="276988" y="84720"/>
                </a:moveTo>
                <a:lnTo>
                  <a:pt x="276988" y="92924"/>
                </a:lnTo>
                <a:lnTo>
                  <a:pt x="268560" y="92924"/>
                </a:lnTo>
                <a:lnTo>
                  <a:pt x="268560" y="84720"/>
                </a:lnTo>
                <a:close/>
                <a:moveTo>
                  <a:pt x="17190" y="93148"/>
                </a:moveTo>
                <a:lnTo>
                  <a:pt x="17190" y="101408"/>
                </a:lnTo>
                <a:lnTo>
                  <a:pt x="8762" y="101408"/>
                </a:lnTo>
                <a:lnTo>
                  <a:pt x="8762" y="93148"/>
                </a:lnTo>
                <a:close/>
                <a:moveTo>
                  <a:pt x="25840" y="93148"/>
                </a:moveTo>
                <a:lnTo>
                  <a:pt x="25840" y="101408"/>
                </a:lnTo>
                <a:lnTo>
                  <a:pt x="17413" y="101408"/>
                </a:lnTo>
                <a:lnTo>
                  <a:pt x="17413" y="93148"/>
                </a:lnTo>
                <a:close/>
                <a:moveTo>
                  <a:pt x="34547" y="93148"/>
                </a:moveTo>
                <a:lnTo>
                  <a:pt x="34547" y="101408"/>
                </a:lnTo>
                <a:lnTo>
                  <a:pt x="26064" y="101408"/>
                </a:lnTo>
                <a:lnTo>
                  <a:pt x="26064" y="93148"/>
                </a:lnTo>
                <a:close/>
                <a:moveTo>
                  <a:pt x="43197" y="93148"/>
                </a:moveTo>
                <a:lnTo>
                  <a:pt x="43197" y="101408"/>
                </a:lnTo>
                <a:lnTo>
                  <a:pt x="34770" y="101408"/>
                </a:lnTo>
                <a:lnTo>
                  <a:pt x="34770" y="93148"/>
                </a:lnTo>
                <a:close/>
                <a:moveTo>
                  <a:pt x="51848" y="93148"/>
                </a:moveTo>
                <a:lnTo>
                  <a:pt x="51848" y="101408"/>
                </a:lnTo>
                <a:lnTo>
                  <a:pt x="43421" y="101408"/>
                </a:lnTo>
                <a:lnTo>
                  <a:pt x="43421" y="93148"/>
                </a:lnTo>
                <a:close/>
                <a:moveTo>
                  <a:pt x="60499" y="93148"/>
                </a:moveTo>
                <a:lnTo>
                  <a:pt x="60499" y="101408"/>
                </a:lnTo>
                <a:lnTo>
                  <a:pt x="52071" y="101408"/>
                </a:lnTo>
                <a:lnTo>
                  <a:pt x="52071" y="93148"/>
                </a:lnTo>
                <a:close/>
                <a:moveTo>
                  <a:pt x="69149" y="93148"/>
                </a:moveTo>
                <a:lnTo>
                  <a:pt x="69149" y="101408"/>
                </a:lnTo>
                <a:lnTo>
                  <a:pt x="60722" y="101408"/>
                </a:lnTo>
                <a:lnTo>
                  <a:pt x="60722" y="93148"/>
                </a:lnTo>
                <a:close/>
                <a:moveTo>
                  <a:pt x="77800" y="93148"/>
                </a:moveTo>
                <a:lnTo>
                  <a:pt x="77800" y="101408"/>
                </a:lnTo>
                <a:lnTo>
                  <a:pt x="69373" y="101408"/>
                </a:lnTo>
                <a:lnTo>
                  <a:pt x="69373" y="93148"/>
                </a:lnTo>
                <a:close/>
                <a:moveTo>
                  <a:pt x="86506" y="93148"/>
                </a:moveTo>
                <a:lnTo>
                  <a:pt x="86506" y="101408"/>
                </a:lnTo>
                <a:lnTo>
                  <a:pt x="78023" y="101408"/>
                </a:lnTo>
                <a:lnTo>
                  <a:pt x="78023" y="93148"/>
                </a:lnTo>
                <a:close/>
                <a:moveTo>
                  <a:pt x="95157" y="93148"/>
                </a:moveTo>
                <a:lnTo>
                  <a:pt x="95157" y="101408"/>
                </a:lnTo>
                <a:lnTo>
                  <a:pt x="86730" y="101408"/>
                </a:lnTo>
                <a:lnTo>
                  <a:pt x="86730" y="93148"/>
                </a:lnTo>
                <a:close/>
                <a:moveTo>
                  <a:pt x="103808" y="93148"/>
                </a:moveTo>
                <a:lnTo>
                  <a:pt x="103808" y="101408"/>
                </a:lnTo>
                <a:lnTo>
                  <a:pt x="95380" y="101408"/>
                </a:lnTo>
                <a:lnTo>
                  <a:pt x="95380" y="93148"/>
                </a:lnTo>
                <a:close/>
                <a:moveTo>
                  <a:pt x="112458" y="93148"/>
                </a:moveTo>
                <a:lnTo>
                  <a:pt x="112458" y="101408"/>
                </a:lnTo>
                <a:lnTo>
                  <a:pt x="104031" y="101408"/>
                </a:lnTo>
                <a:lnTo>
                  <a:pt x="104031" y="93148"/>
                </a:lnTo>
                <a:close/>
                <a:moveTo>
                  <a:pt x="121109" y="93148"/>
                </a:moveTo>
                <a:lnTo>
                  <a:pt x="121109" y="101408"/>
                </a:lnTo>
                <a:lnTo>
                  <a:pt x="112681" y="101408"/>
                </a:lnTo>
                <a:lnTo>
                  <a:pt x="112681" y="93148"/>
                </a:lnTo>
                <a:close/>
                <a:moveTo>
                  <a:pt x="129760" y="93148"/>
                </a:moveTo>
                <a:lnTo>
                  <a:pt x="129760" y="101408"/>
                </a:lnTo>
                <a:lnTo>
                  <a:pt x="121332" y="101408"/>
                </a:lnTo>
                <a:lnTo>
                  <a:pt x="121332" y="93148"/>
                </a:lnTo>
                <a:close/>
                <a:moveTo>
                  <a:pt x="138410" y="93148"/>
                </a:moveTo>
                <a:lnTo>
                  <a:pt x="138410" y="101408"/>
                </a:lnTo>
                <a:lnTo>
                  <a:pt x="129983" y="101408"/>
                </a:lnTo>
                <a:lnTo>
                  <a:pt x="129983" y="93148"/>
                </a:lnTo>
                <a:close/>
                <a:moveTo>
                  <a:pt x="147117" y="93148"/>
                </a:moveTo>
                <a:lnTo>
                  <a:pt x="147117" y="101408"/>
                </a:lnTo>
                <a:lnTo>
                  <a:pt x="138633" y="101408"/>
                </a:lnTo>
                <a:lnTo>
                  <a:pt x="138633" y="93148"/>
                </a:lnTo>
                <a:close/>
                <a:moveTo>
                  <a:pt x="155767" y="93148"/>
                </a:moveTo>
                <a:lnTo>
                  <a:pt x="155767" y="101408"/>
                </a:lnTo>
                <a:lnTo>
                  <a:pt x="147340" y="101408"/>
                </a:lnTo>
                <a:lnTo>
                  <a:pt x="147340" y="93148"/>
                </a:lnTo>
                <a:close/>
                <a:moveTo>
                  <a:pt x="164418" y="93148"/>
                </a:moveTo>
                <a:lnTo>
                  <a:pt x="164418" y="101408"/>
                </a:lnTo>
                <a:lnTo>
                  <a:pt x="155990" y="101408"/>
                </a:lnTo>
                <a:lnTo>
                  <a:pt x="155990" y="93148"/>
                </a:lnTo>
                <a:close/>
                <a:moveTo>
                  <a:pt x="173069" y="93148"/>
                </a:moveTo>
                <a:lnTo>
                  <a:pt x="173069" y="101408"/>
                </a:lnTo>
                <a:lnTo>
                  <a:pt x="164641" y="101408"/>
                </a:lnTo>
                <a:lnTo>
                  <a:pt x="164641" y="93148"/>
                </a:lnTo>
                <a:close/>
                <a:moveTo>
                  <a:pt x="181719" y="93148"/>
                </a:moveTo>
                <a:lnTo>
                  <a:pt x="181719" y="101408"/>
                </a:lnTo>
                <a:lnTo>
                  <a:pt x="173292" y="101408"/>
                </a:lnTo>
                <a:lnTo>
                  <a:pt x="173292" y="93148"/>
                </a:lnTo>
                <a:close/>
                <a:moveTo>
                  <a:pt x="190370" y="93148"/>
                </a:moveTo>
                <a:lnTo>
                  <a:pt x="190370" y="101408"/>
                </a:lnTo>
                <a:lnTo>
                  <a:pt x="181942" y="101408"/>
                </a:lnTo>
                <a:lnTo>
                  <a:pt x="181942" y="93148"/>
                </a:lnTo>
                <a:close/>
                <a:moveTo>
                  <a:pt x="199020" y="93148"/>
                </a:moveTo>
                <a:lnTo>
                  <a:pt x="199020" y="101408"/>
                </a:lnTo>
                <a:lnTo>
                  <a:pt x="190593" y="101408"/>
                </a:lnTo>
                <a:lnTo>
                  <a:pt x="190593" y="93148"/>
                </a:lnTo>
                <a:close/>
                <a:moveTo>
                  <a:pt x="207727" y="93148"/>
                </a:moveTo>
                <a:lnTo>
                  <a:pt x="207727" y="101408"/>
                </a:lnTo>
                <a:lnTo>
                  <a:pt x="199244" y="101408"/>
                </a:lnTo>
                <a:lnTo>
                  <a:pt x="199244" y="93148"/>
                </a:lnTo>
                <a:close/>
                <a:moveTo>
                  <a:pt x="216377" y="93148"/>
                </a:moveTo>
                <a:lnTo>
                  <a:pt x="216377" y="101408"/>
                </a:lnTo>
                <a:lnTo>
                  <a:pt x="207950" y="101408"/>
                </a:lnTo>
                <a:lnTo>
                  <a:pt x="207950" y="93148"/>
                </a:lnTo>
                <a:close/>
                <a:moveTo>
                  <a:pt x="225028" y="93148"/>
                </a:moveTo>
                <a:lnTo>
                  <a:pt x="225028" y="101408"/>
                </a:lnTo>
                <a:lnTo>
                  <a:pt x="216601" y="101408"/>
                </a:lnTo>
                <a:lnTo>
                  <a:pt x="216601" y="93148"/>
                </a:lnTo>
                <a:close/>
                <a:moveTo>
                  <a:pt x="233679" y="93148"/>
                </a:moveTo>
                <a:lnTo>
                  <a:pt x="233679" y="101408"/>
                </a:lnTo>
                <a:lnTo>
                  <a:pt x="225251" y="101408"/>
                </a:lnTo>
                <a:lnTo>
                  <a:pt x="225251" y="93148"/>
                </a:lnTo>
                <a:close/>
                <a:moveTo>
                  <a:pt x="242329" y="93148"/>
                </a:moveTo>
                <a:lnTo>
                  <a:pt x="242329" y="101408"/>
                </a:lnTo>
                <a:lnTo>
                  <a:pt x="233902" y="101408"/>
                </a:lnTo>
                <a:lnTo>
                  <a:pt x="233902" y="93148"/>
                </a:lnTo>
                <a:close/>
                <a:moveTo>
                  <a:pt x="250980" y="93148"/>
                </a:moveTo>
                <a:lnTo>
                  <a:pt x="250980" y="101408"/>
                </a:lnTo>
                <a:lnTo>
                  <a:pt x="242553" y="101408"/>
                </a:lnTo>
                <a:lnTo>
                  <a:pt x="242553" y="93148"/>
                </a:lnTo>
                <a:close/>
                <a:moveTo>
                  <a:pt x="259686" y="93148"/>
                </a:moveTo>
                <a:lnTo>
                  <a:pt x="259686" y="101408"/>
                </a:lnTo>
                <a:lnTo>
                  <a:pt x="251203" y="101408"/>
                </a:lnTo>
                <a:lnTo>
                  <a:pt x="251203" y="93148"/>
                </a:lnTo>
                <a:close/>
                <a:moveTo>
                  <a:pt x="268337" y="93148"/>
                </a:moveTo>
                <a:lnTo>
                  <a:pt x="268337" y="101408"/>
                </a:lnTo>
                <a:lnTo>
                  <a:pt x="259910" y="101408"/>
                </a:lnTo>
                <a:lnTo>
                  <a:pt x="259910" y="93148"/>
                </a:lnTo>
                <a:close/>
                <a:moveTo>
                  <a:pt x="276988" y="93148"/>
                </a:moveTo>
                <a:lnTo>
                  <a:pt x="276988" y="101408"/>
                </a:lnTo>
                <a:lnTo>
                  <a:pt x="268560" y="101408"/>
                </a:lnTo>
                <a:lnTo>
                  <a:pt x="268560" y="93148"/>
                </a:lnTo>
                <a:close/>
                <a:moveTo>
                  <a:pt x="17190" y="101631"/>
                </a:moveTo>
                <a:lnTo>
                  <a:pt x="17190" y="109891"/>
                </a:lnTo>
                <a:lnTo>
                  <a:pt x="8762" y="109891"/>
                </a:lnTo>
                <a:lnTo>
                  <a:pt x="8762" y="101631"/>
                </a:lnTo>
                <a:close/>
                <a:moveTo>
                  <a:pt x="25840" y="101631"/>
                </a:moveTo>
                <a:lnTo>
                  <a:pt x="25840" y="109891"/>
                </a:lnTo>
                <a:lnTo>
                  <a:pt x="17413" y="109891"/>
                </a:lnTo>
                <a:lnTo>
                  <a:pt x="17413" y="101631"/>
                </a:lnTo>
                <a:close/>
                <a:moveTo>
                  <a:pt x="34547" y="101631"/>
                </a:moveTo>
                <a:lnTo>
                  <a:pt x="34547" y="109891"/>
                </a:lnTo>
                <a:lnTo>
                  <a:pt x="26064" y="109891"/>
                </a:lnTo>
                <a:lnTo>
                  <a:pt x="26064" y="101631"/>
                </a:lnTo>
                <a:close/>
                <a:moveTo>
                  <a:pt x="43197" y="101631"/>
                </a:moveTo>
                <a:lnTo>
                  <a:pt x="43197" y="109891"/>
                </a:lnTo>
                <a:lnTo>
                  <a:pt x="34770" y="109891"/>
                </a:lnTo>
                <a:lnTo>
                  <a:pt x="34770" y="101631"/>
                </a:lnTo>
                <a:close/>
                <a:moveTo>
                  <a:pt x="51848" y="101631"/>
                </a:moveTo>
                <a:lnTo>
                  <a:pt x="51848" y="109891"/>
                </a:lnTo>
                <a:lnTo>
                  <a:pt x="43421" y="109891"/>
                </a:lnTo>
                <a:lnTo>
                  <a:pt x="43421" y="101631"/>
                </a:lnTo>
                <a:close/>
                <a:moveTo>
                  <a:pt x="60499" y="101631"/>
                </a:moveTo>
                <a:lnTo>
                  <a:pt x="60499" y="109891"/>
                </a:lnTo>
                <a:lnTo>
                  <a:pt x="52071" y="109891"/>
                </a:lnTo>
                <a:lnTo>
                  <a:pt x="52071" y="101631"/>
                </a:lnTo>
                <a:close/>
                <a:moveTo>
                  <a:pt x="69149" y="101631"/>
                </a:moveTo>
                <a:lnTo>
                  <a:pt x="69149" y="109891"/>
                </a:lnTo>
                <a:lnTo>
                  <a:pt x="60722" y="109891"/>
                </a:lnTo>
                <a:lnTo>
                  <a:pt x="60722" y="101631"/>
                </a:lnTo>
                <a:close/>
                <a:moveTo>
                  <a:pt x="77800" y="101631"/>
                </a:moveTo>
                <a:lnTo>
                  <a:pt x="77800" y="109891"/>
                </a:lnTo>
                <a:lnTo>
                  <a:pt x="69373" y="109891"/>
                </a:lnTo>
                <a:lnTo>
                  <a:pt x="69373" y="101631"/>
                </a:lnTo>
                <a:close/>
                <a:moveTo>
                  <a:pt x="86506" y="101631"/>
                </a:moveTo>
                <a:lnTo>
                  <a:pt x="86506" y="109891"/>
                </a:lnTo>
                <a:lnTo>
                  <a:pt x="78023" y="109891"/>
                </a:lnTo>
                <a:lnTo>
                  <a:pt x="78023" y="101631"/>
                </a:lnTo>
                <a:close/>
                <a:moveTo>
                  <a:pt x="95157" y="101631"/>
                </a:moveTo>
                <a:lnTo>
                  <a:pt x="95157" y="109891"/>
                </a:lnTo>
                <a:lnTo>
                  <a:pt x="86730" y="109891"/>
                </a:lnTo>
                <a:lnTo>
                  <a:pt x="86730" y="101631"/>
                </a:lnTo>
                <a:close/>
                <a:moveTo>
                  <a:pt x="103808" y="101631"/>
                </a:moveTo>
                <a:lnTo>
                  <a:pt x="103808" y="109891"/>
                </a:lnTo>
                <a:lnTo>
                  <a:pt x="95380" y="109891"/>
                </a:lnTo>
                <a:lnTo>
                  <a:pt x="95380" y="101631"/>
                </a:lnTo>
                <a:close/>
                <a:moveTo>
                  <a:pt x="112458" y="101631"/>
                </a:moveTo>
                <a:lnTo>
                  <a:pt x="112458" y="109891"/>
                </a:lnTo>
                <a:lnTo>
                  <a:pt x="104031" y="109891"/>
                </a:lnTo>
                <a:lnTo>
                  <a:pt x="104031" y="101631"/>
                </a:lnTo>
                <a:close/>
                <a:moveTo>
                  <a:pt x="121109" y="101631"/>
                </a:moveTo>
                <a:lnTo>
                  <a:pt x="121109" y="109891"/>
                </a:lnTo>
                <a:lnTo>
                  <a:pt x="112681" y="109891"/>
                </a:lnTo>
                <a:lnTo>
                  <a:pt x="112681" y="101631"/>
                </a:lnTo>
                <a:close/>
                <a:moveTo>
                  <a:pt x="129760" y="101631"/>
                </a:moveTo>
                <a:lnTo>
                  <a:pt x="129760" y="109891"/>
                </a:lnTo>
                <a:lnTo>
                  <a:pt x="121332" y="109891"/>
                </a:lnTo>
                <a:lnTo>
                  <a:pt x="121332" y="101631"/>
                </a:lnTo>
                <a:close/>
                <a:moveTo>
                  <a:pt x="138410" y="101631"/>
                </a:moveTo>
                <a:lnTo>
                  <a:pt x="138410" y="109891"/>
                </a:lnTo>
                <a:lnTo>
                  <a:pt x="129983" y="109891"/>
                </a:lnTo>
                <a:lnTo>
                  <a:pt x="129983" y="101631"/>
                </a:lnTo>
                <a:close/>
                <a:moveTo>
                  <a:pt x="147117" y="101631"/>
                </a:moveTo>
                <a:lnTo>
                  <a:pt x="147117" y="109891"/>
                </a:lnTo>
                <a:lnTo>
                  <a:pt x="138633" y="109891"/>
                </a:lnTo>
                <a:lnTo>
                  <a:pt x="138633" y="101631"/>
                </a:lnTo>
                <a:close/>
                <a:moveTo>
                  <a:pt x="155767" y="101631"/>
                </a:moveTo>
                <a:lnTo>
                  <a:pt x="155767" y="109891"/>
                </a:lnTo>
                <a:lnTo>
                  <a:pt x="147340" y="109891"/>
                </a:lnTo>
                <a:lnTo>
                  <a:pt x="147340" y="101631"/>
                </a:lnTo>
                <a:close/>
                <a:moveTo>
                  <a:pt x="164418" y="101631"/>
                </a:moveTo>
                <a:lnTo>
                  <a:pt x="164418" y="109891"/>
                </a:lnTo>
                <a:lnTo>
                  <a:pt x="155990" y="109891"/>
                </a:lnTo>
                <a:lnTo>
                  <a:pt x="155990" y="101631"/>
                </a:lnTo>
                <a:close/>
                <a:moveTo>
                  <a:pt x="173069" y="101631"/>
                </a:moveTo>
                <a:lnTo>
                  <a:pt x="173069" y="109891"/>
                </a:lnTo>
                <a:lnTo>
                  <a:pt x="164641" y="109891"/>
                </a:lnTo>
                <a:lnTo>
                  <a:pt x="164641" y="101631"/>
                </a:lnTo>
                <a:close/>
                <a:moveTo>
                  <a:pt x="181719" y="101631"/>
                </a:moveTo>
                <a:lnTo>
                  <a:pt x="181719" y="109891"/>
                </a:lnTo>
                <a:lnTo>
                  <a:pt x="173292" y="109891"/>
                </a:lnTo>
                <a:lnTo>
                  <a:pt x="173292" y="101631"/>
                </a:lnTo>
                <a:close/>
                <a:moveTo>
                  <a:pt x="190370" y="101631"/>
                </a:moveTo>
                <a:lnTo>
                  <a:pt x="190370" y="109891"/>
                </a:lnTo>
                <a:lnTo>
                  <a:pt x="181942" y="109891"/>
                </a:lnTo>
                <a:lnTo>
                  <a:pt x="181942" y="101631"/>
                </a:lnTo>
                <a:close/>
                <a:moveTo>
                  <a:pt x="199020" y="101631"/>
                </a:moveTo>
                <a:lnTo>
                  <a:pt x="199020" y="109891"/>
                </a:lnTo>
                <a:lnTo>
                  <a:pt x="190593" y="109891"/>
                </a:lnTo>
                <a:lnTo>
                  <a:pt x="190593" y="101631"/>
                </a:lnTo>
                <a:close/>
                <a:moveTo>
                  <a:pt x="207727" y="101631"/>
                </a:moveTo>
                <a:lnTo>
                  <a:pt x="207727" y="109891"/>
                </a:lnTo>
                <a:lnTo>
                  <a:pt x="199244" y="109891"/>
                </a:lnTo>
                <a:lnTo>
                  <a:pt x="199244" y="101631"/>
                </a:lnTo>
                <a:close/>
                <a:moveTo>
                  <a:pt x="216377" y="101631"/>
                </a:moveTo>
                <a:lnTo>
                  <a:pt x="216377" y="109891"/>
                </a:lnTo>
                <a:lnTo>
                  <a:pt x="207950" y="109891"/>
                </a:lnTo>
                <a:lnTo>
                  <a:pt x="207950" y="101631"/>
                </a:lnTo>
                <a:close/>
                <a:moveTo>
                  <a:pt x="225028" y="101631"/>
                </a:moveTo>
                <a:lnTo>
                  <a:pt x="225028" y="109891"/>
                </a:lnTo>
                <a:lnTo>
                  <a:pt x="216601" y="109891"/>
                </a:lnTo>
                <a:lnTo>
                  <a:pt x="216601" y="101631"/>
                </a:lnTo>
                <a:close/>
                <a:moveTo>
                  <a:pt x="233679" y="101631"/>
                </a:moveTo>
                <a:lnTo>
                  <a:pt x="233679" y="109891"/>
                </a:lnTo>
                <a:lnTo>
                  <a:pt x="225251" y="109891"/>
                </a:lnTo>
                <a:lnTo>
                  <a:pt x="225251" y="101631"/>
                </a:lnTo>
                <a:close/>
                <a:moveTo>
                  <a:pt x="242329" y="101631"/>
                </a:moveTo>
                <a:lnTo>
                  <a:pt x="242329" y="109891"/>
                </a:lnTo>
                <a:lnTo>
                  <a:pt x="233902" y="109891"/>
                </a:lnTo>
                <a:lnTo>
                  <a:pt x="233902" y="101631"/>
                </a:lnTo>
                <a:close/>
                <a:moveTo>
                  <a:pt x="250980" y="101631"/>
                </a:moveTo>
                <a:lnTo>
                  <a:pt x="250980" y="109891"/>
                </a:lnTo>
                <a:lnTo>
                  <a:pt x="242553" y="109891"/>
                </a:lnTo>
                <a:lnTo>
                  <a:pt x="242553" y="101631"/>
                </a:lnTo>
                <a:close/>
                <a:moveTo>
                  <a:pt x="259686" y="101631"/>
                </a:moveTo>
                <a:lnTo>
                  <a:pt x="259686" y="109891"/>
                </a:lnTo>
                <a:lnTo>
                  <a:pt x="251203" y="109891"/>
                </a:lnTo>
                <a:lnTo>
                  <a:pt x="251203" y="101631"/>
                </a:lnTo>
                <a:close/>
                <a:moveTo>
                  <a:pt x="268337" y="101631"/>
                </a:moveTo>
                <a:lnTo>
                  <a:pt x="268337" y="109891"/>
                </a:lnTo>
                <a:lnTo>
                  <a:pt x="259910" y="109891"/>
                </a:lnTo>
                <a:lnTo>
                  <a:pt x="259910" y="101631"/>
                </a:lnTo>
                <a:close/>
                <a:moveTo>
                  <a:pt x="276988" y="101631"/>
                </a:moveTo>
                <a:lnTo>
                  <a:pt x="276988" y="109891"/>
                </a:lnTo>
                <a:lnTo>
                  <a:pt x="268560" y="109891"/>
                </a:lnTo>
                <a:lnTo>
                  <a:pt x="268560" y="101631"/>
                </a:lnTo>
                <a:close/>
                <a:moveTo>
                  <a:pt x="17190" y="110114"/>
                </a:moveTo>
                <a:lnTo>
                  <a:pt x="17190" y="118318"/>
                </a:lnTo>
                <a:lnTo>
                  <a:pt x="8762" y="118318"/>
                </a:lnTo>
                <a:lnTo>
                  <a:pt x="8762" y="110114"/>
                </a:lnTo>
                <a:close/>
                <a:moveTo>
                  <a:pt x="25840" y="110114"/>
                </a:moveTo>
                <a:lnTo>
                  <a:pt x="25840" y="118318"/>
                </a:lnTo>
                <a:lnTo>
                  <a:pt x="17413" y="118318"/>
                </a:lnTo>
                <a:lnTo>
                  <a:pt x="17413" y="110114"/>
                </a:lnTo>
                <a:close/>
                <a:moveTo>
                  <a:pt x="34547" y="110114"/>
                </a:moveTo>
                <a:lnTo>
                  <a:pt x="34547" y="118318"/>
                </a:lnTo>
                <a:lnTo>
                  <a:pt x="26064" y="118318"/>
                </a:lnTo>
                <a:lnTo>
                  <a:pt x="26064" y="110114"/>
                </a:lnTo>
                <a:close/>
                <a:moveTo>
                  <a:pt x="43197" y="110114"/>
                </a:moveTo>
                <a:lnTo>
                  <a:pt x="43197" y="118318"/>
                </a:lnTo>
                <a:lnTo>
                  <a:pt x="34770" y="118318"/>
                </a:lnTo>
                <a:lnTo>
                  <a:pt x="34770" y="110114"/>
                </a:lnTo>
                <a:close/>
                <a:moveTo>
                  <a:pt x="51848" y="110114"/>
                </a:moveTo>
                <a:lnTo>
                  <a:pt x="51848" y="118318"/>
                </a:lnTo>
                <a:lnTo>
                  <a:pt x="43421" y="118318"/>
                </a:lnTo>
                <a:lnTo>
                  <a:pt x="43421" y="110114"/>
                </a:lnTo>
                <a:close/>
                <a:moveTo>
                  <a:pt x="60499" y="110114"/>
                </a:moveTo>
                <a:lnTo>
                  <a:pt x="60499" y="118318"/>
                </a:lnTo>
                <a:lnTo>
                  <a:pt x="52071" y="118318"/>
                </a:lnTo>
                <a:lnTo>
                  <a:pt x="52071" y="110114"/>
                </a:lnTo>
                <a:close/>
                <a:moveTo>
                  <a:pt x="69149" y="110114"/>
                </a:moveTo>
                <a:lnTo>
                  <a:pt x="69149" y="118318"/>
                </a:lnTo>
                <a:lnTo>
                  <a:pt x="60722" y="118318"/>
                </a:lnTo>
                <a:lnTo>
                  <a:pt x="60722" y="110114"/>
                </a:lnTo>
                <a:close/>
                <a:moveTo>
                  <a:pt x="77800" y="110114"/>
                </a:moveTo>
                <a:lnTo>
                  <a:pt x="77800" y="118318"/>
                </a:lnTo>
                <a:lnTo>
                  <a:pt x="69373" y="118318"/>
                </a:lnTo>
                <a:lnTo>
                  <a:pt x="69373" y="110114"/>
                </a:lnTo>
                <a:close/>
                <a:moveTo>
                  <a:pt x="86506" y="110114"/>
                </a:moveTo>
                <a:lnTo>
                  <a:pt x="86506" y="118318"/>
                </a:lnTo>
                <a:lnTo>
                  <a:pt x="78023" y="118318"/>
                </a:lnTo>
                <a:lnTo>
                  <a:pt x="78023" y="110114"/>
                </a:lnTo>
                <a:close/>
                <a:moveTo>
                  <a:pt x="95157" y="110114"/>
                </a:moveTo>
                <a:lnTo>
                  <a:pt x="95157" y="118318"/>
                </a:lnTo>
                <a:lnTo>
                  <a:pt x="86730" y="118318"/>
                </a:lnTo>
                <a:lnTo>
                  <a:pt x="86730" y="110114"/>
                </a:lnTo>
                <a:close/>
                <a:moveTo>
                  <a:pt x="103808" y="110114"/>
                </a:moveTo>
                <a:lnTo>
                  <a:pt x="103808" y="118318"/>
                </a:lnTo>
                <a:lnTo>
                  <a:pt x="95380" y="118318"/>
                </a:lnTo>
                <a:lnTo>
                  <a:pt x="95380" y="110114"/>
                </a:lnTo>
                <a:close/>
                <a:moveTo>
                  <a:pt x="112458" y="110114"/>
                </a:moveTo>
                <a:lnTo>
                  <a:pt x="112458" y="118318"/>
                </a:lnTo>
                <a:lnTo>
                  <a:pt x="104031" y="118318"/>
                </a:lnTo>
                <a:lnTo>
                  <a:pt x="104031" y="110114"/>
                </a:lnTo>
                <a:close/>
                <a:moveTo>
                  <a:pt x="121109" y="110114"/>
                </a:moveTo>
                <a:lnTo>
                  <a:pt x="121109" y="118318"/>
                </a:lnTo>
                <a:lnTo>
                  <a:pt x="112681" y="118318"/>
                </a:lnTo>
                <a:lnTo>
                  <a:pt x="112681" y="110114"/>
                </a:lnTo>
                <a:close/>
                <a:moveTo>
                  <a:pt x="129760" y="110114"/>
                </a:moveTo>
                <a:lnTo>
                  <a:pt x="129760" y="118318"/>
                </a:lnTo>
                <a:lnTo>
                  <a:pt x="121332" y="118318"/>
                </a:lnTo>
                <a:lnTo>
                  <a:pt x="121332" y="110114"/>
                </a:lnTo>
                <a:close/>
                <a:moveTo>
                  <a:pt x="138410" y="110114"/>
                </a:moveTo>
                <a:lnTo>
                  <a:pt x="138410" y="118318"/>
                </a:lnTo>
                <a:lnTo>
                  <a:pt x="129983" y="118318"/>
                </a:lnTo>
                <a:lnTo>
                  <a:pt x="129983" y="110114"/>
                </a:lnTo>
                <a:close/>
                <a:moveTo>
                  <a:pt x="147117" y="110114"/>
                </a:moveTo>
                <a:lnTo>
                  <a:pt x="147117" y="118318"/>
                </a:lnTo>
                <a:lnTo>
                  <a:pt x="138633" y="118318"/>
                </a:lnTo>
                <a:lnTo>
                  <a:pt x="138633" y="110114"/>
                </a:lnTo>
                <a:close/>
                <a:moveTo>
                  <a:pt x="155767" y="110114"/>
                </a:moveTo>
                <a:lnTo>
                  <a:pt x="155767" y="118318"/>
                </a:lnTo>
                <a:lnTo>
                  <a:pt x="147340" y="118318"/>
                </a:lnTo>
                <a:lnTo>
                  <a:pt x="147340" y="110114"/>
                </a:lnTo>
                <a:close/>
                <a:moveTo>
                  <a:pt x="164418" y="110114"/>
                </a:moveTo>
                <a:lnTo>
                  <a:pt x="164418" y="118318"/>
                </a:lnTo>
                <a:lnTo>
                  <a:pt x="155990" y="118318"/>
                </a:lnTo>
                <a:lnTo>
                  <a:pt x="155990" y="110114"/>
                </a:lnTo>
                <a:close/>
                <a:moveTo>
                  <a:pt x="173069" y="110114"/>
                </a:moveTo>
                <a:lnTo>
                  <a:pt x="173069" y="118318"/>
                </a:lnTo>
                <a:lnTo>
                  <a:pt x="164641" y="118318"/>
                </a:lnTo>
                <a:lnTo>
                  <a:pt x="164641" y="110114"/>
                </a:lnTo>
                <a:close/>
                <a:moveTo>
                  <a:pt x="181719" y="110114"/>
                </a:moveTo>
                <a:lnTo>
                  <a:pt x="181719" y="118318"/>
                </a:lnTo>
                <a:lnTo>
                  <a:pt x="173292" y="118318"/>
                </a:lnTo>
                <a:lnTo>
                  <a:pt x="173292" y="110114"/>
                </a:lnTo>
                <a:close/>
                <a:moveTo>
                  <a:pt x="190370" y="110114"/>
                </a:moveTo>
                <a:lnTo>
                  <a:pt x="190370" y="118318"/>
                </a:lnTo>
                <a:lnTo>
                  <a:pt x="181942" y="118318"/>
                </a:lnTo>
                <a:lnTo>
                  <a:pt x="181942" y="110114"/>
                </a:lnTo>
                <a:close/>
                <a:moveTo>
                  <a:pt x="199020" y="110114"/>
                </a:moveTo>
                <a:lnTo>
                  <a:pt x="199020" y="118318"/>
                </a:lnTo>
                <a:lnTo>
                  <a:pt x="190593" y="118318"/>
                </a:lnTo>
                <a:lnTo>
                  <a:pt x="190593" y="110114"/>
                </a:lnTo>
                <a:close/>
                <a:moveTo>
                  <a:pt x="207727" y="110114"/>
                </a:moveTo>
                <a:lnTo>
                  <a:pt x="207727" y="118318"/>
                </a:lnTo>
                <a:lnTo>
                  <a:pt x="199244" y="118318"/>
                </a:lnTo>
                <a:lnTo>
                  <a:pt x="199244" y="110114"/>
                </a:lnTo>
                <a:close/>
                <a:moveTo>
                  <a:pt x="216377" y="110114"/>
                </a:moveTo>
                <a:lnTo>
                  <a:pt x="216377" y="118318"/>
                </a:lnTo>
                <a:lnTo>
                  <a:pt x="207950" y="118318"/>
                </a:lnTo>
                <a:lnTo>
                  <a:pt x="207950" y="110114"/>
                </a:lnTo>
                <a:close/>
                <a:moveTo>
                  <a:pt x="225028" y="110114"/>
                </a:moveTo>
                <a:lnTo>
                  <a:pt x="225028" y="118318"/>
                </a:lnTo>
                <a:lnTo>
                  <a:pt x="216601" y="118318"/>
                </a:lnTo>
                <a:lnTo>
                  <a:pt x="216601" y="110114"/>
                </a:lnTo>
                <a:close/>
                <a:moveTo>
                  <a:pt x="233679" y="110114"/>
                </a:moveTo>
                <a:lnTo>
                  <a:pt x="233679" y="118318"/>
                </a:lnTo>
                <a:lnTo>
                  <a:pt x="225251" y="118318"/>
                </a:lnTo>
                <a:lnTo>
                  <a:pt x="225251" y="110114"/>
                </a:lnTo>
                <a:close/>
                <a:moveTo>
                  <a:pt x="242329" y="110114"/>
                </a:moveTo>
                <a:lnTo>
                  <a:pt x="242329" y="118318"/>
                </a:lnTo>
                <a:lnTo>
                  <a:pt x="233902" y="118318"/>
                </a:lnTo>
                <a:lnTo>
                  <a:pt x="233902" y="110114"/>
                </a:lnTo>
                <a:close/>
                <a:moveTo>
                  <a:pt x="250980" y="110114"/>
                </a:moveTo>
                <a:lnTo>
                  <a:pt x="250980" y="118318"/>
                </a:lnTo>
                <a:lnTo>
                  <a:pt x="242553" y="118318"/>
                </a:lnTo>
                <a:lnTo>
                  <a:pt x="242553" y="110114"/>
                </a:lnTo>
                <a:close/>
                <a:moveTo>
                  <a:pt x="259686" y="110114"/>
                </a:moveTo>
                <a:lnTo>
                  <a:pt x="259686" y="118318"/>
                </a:lnTo>
                <a:lnTo>
                  <a:pt x="251203" y="118318"/>
                </a:lnTo>
                <a:lnTo>
                  <a:pt x="251203" y="110114"/>
                </a:lnTo>
                <a:close/>
                <a:moveTo>
                  <a:pt x="268337" y="110114"/>
                </a:moveTo>
                <a:lnTo>
                  <a:pt x="268337" y="118318"/>
                </a:lnTo>
                <a:lnTo>
                  <a:pt x="259910" y="118318"/>
                </a:lnTo>
                <a:lnTo>
                  <a:pt x="259910" y="110114"/>
                </a:lnTo>
                <a:close/>
                <a:moveTo>
                  <a:pt x="276988" y="110114"/>
                </a:moveTo>
                <a:lnTo>
                  <a:pt x="276988" y="118318"/>
                </a:lnTo>
                <a:lnTo>
                  <a:pt x="268560" y="118318"/>
                </a:lnTo>
                <a:lnTo>
                  <a:pt x="268560" y="110114"/>
                </a:lnTo>
                <a:close/>
                <a:moveTo>
                  <a:pt x="17190" y="118541"/>
                </a:moveTo>
                <a:lnTo>
                  <a:pt x="17190" y="126801"/>
                </a:lnTo>
                <a:lnTo>
                  <a:pt x="8762" y="126801"/>
                </a:lnTo>
                <a:lnTo>
                  <a:pt x="8762" y="118541"/>
                </a:lnTo>
                <a:close/>
                <a:moveTo>
                  <a:pt x="25840" y="118541"/>
                </a:moveTo>
                <a:lnTo>
                  <a:pt x="25840" y="126801"/>
                </a:lnTo>
                <a:lnTo>
                  <a:pt x="17413" y="126801"/>
                </a:lnTo>
                <a:lnTo>
                  <a:pt x="17413" y="118541"/>
                </a:lnTo>
                <a:close/>
                <a:moveTo>
                  <a:pt x="34547" y="118541"/>
                </a:moveTo>
                <a:lnTo>
                  <a:pt x="34547" y="126801"/>
                </a:lnTo>
                <a:lnTo>
                  <a:pt x="26064" y="126801"/>
                </a:lnTo>
                <a:lnTo>
                  <a:pt x="26064" y="118541"/>
                </a:lnTo>
                <a:close/>
                <a:moveTo>
                  <a:pt x="43197" y="118541"/>
                </a:moveTo>
                <a:lnTo>
                  <a:pt x="43197" y="126801"/>
                </a:lnTo>
                <a:lnTo>
                  <a:pt x="34770" y="126801"/>
                </a:lnTo>
                <a:lnTo>
                  <a:pt x="34770" y="118541"/>
                </a:lnTo>
                <a:close/>
                <a:moveTo>
                  <a:pt x="51848" y="118541"/>
                </a:moveTo>
                <a:lnTo>
                  <a:pt x="51848" y="126801"/>
                </a:lnTo>
                <a:lnTo>
                  <a:pt x="43421" y="126801"/>
                </a:lnTo>
                <a:lnTo>
                  <a:pt x="43421" y="118541"/>
                </a:lnTo>
                <a:close/>
                <a:moveTo>
                  <a:pt x="60499" y="118541"/>
                </a:moveTo>
                <a:lnTo>
                  <a:pt x="60499" y="126801"/>
                </a:lnTo>
                <a:lnTo>
                  <a:pt x="52071" y="126801"/>
                </a:lnTo>
                <a:lnTo>
                  <a:pt x="52071" y="118541"/>
                </a:lnTo>
                <a:close/>
                <a:moveTo>
                  <a:pt x="69149" y="118541"/>
                </a:moveTo>
                <a:lnTo>
                  <a:pt x="69149" y="126801"/>
                </a:lnTo>
                <a:lnTo>
                  <a:pt x="60722" y="126801"/>
                </a:lnTo>
                <a:lnTo>
                  <a:pt x="60722" y="118541"/>
                </a:lnTo>
                <a:close/>
                <a:moveTo>
                  <a:pt x="77800" y="118541"/>
                </a:moveTo>
                <a:lnTo>
                  <a:pt x="77800" y="126801"/>
                </a:lnTo>
                <a:lnTo>
                  <a:pt x="69373" y="126801"/>
                </a:lnTo>
                <a:lnTo>
                  <a:pt x="69373" y="118541"/>
                </a:lnTo>
                <a:close/>
                <a:moveTo>
                  <a:pt x="86506" y="118541"/>
                </a:moveTo>
                <a:lnTo>
                  <a:pt x="86506" y="126801"/>
                </a:lnTo>
                <a:lnTo>
                  <a:pt x="78023" y="126801"/>
                </a:lnTo>
                <a:lnTo>
                  <a:pt x="78023" y="118541"/>
                </a:lnTo>
                <a:close/>
                <a:moveTo>
                  <a:pt x="95157" y="118541"/>
                </a:moveTo>
                <a:lnTo>
                  <a:pt x="95157" y="126801"/>
                </a:lnTo>
                <a:lnTo>
                  <a:pt x="86730" y="126801"/>
                </a:lnTo>
                <a:lnTo>
                  <a:pt x="86730" y="118541"/>
                </a:lnTo>
                <a:close/>
                <a:moveTo>
                  <a:pt x="103808" y="118541"/>
                </a:moveTo>
                <a:lnTo>
                  <a:pt x="103808" y="126801"/>
                </a:lnTo>
                <a:lnTo>
                  <a:pt x="95380" y="126801"/>
                </a:lnTo>
                <a:lnTo>
                  <a:pt x="95380" y="118541"/>
                </a:lnTo>
                <a:close/>
                <a:moveTo>
                  <a:pt x="112458" y="118541"/>
                </a:moveTo>
                <a:lnTo>
                  <a:pt x="112458" y="126801"/>
                </a:lnTo>
                <a:lnTo>
                  <a:pt x="104031" y="126801"/>
                </a:lnTo>
                <a:lnTo>
                  <a:pt x="104031" y="118541"/>
                </a:lnTo>
                <a:close/>
                <a:moveTo>
                  <a:pt x="121109" y="118541"/>
                </a:moveTo>
                <a:lnTo>
                  <a:pt x="121109" y="126801"/>
                </a:lnTo>
                <a:lnTo>
                  <a:pt x="112681" y="126801"/>
                </a:lnTo>
                <a:lnTo>
                  <a:pt x="112681" y="118541"/>
                </a:lnTo>
                <a:close/>
                <a:moveTo>
                  <a:pt x="129760" y="118541"/>
                </a:moveTo>
                <a:lnTo>
                  <a:pt x="129760" y="126801"/>
                </a:lnTo>
                <a:lnTo>
                  <a:pt x="121332" y="126801"/>
                </a:lnTo>
                <a:lnTo>
                  <a:pt x="121332" y="118541"/>
                </a:lnTo>
                <a:close/>
                <a:moveTo>
                  <a:pt x="138410" y="118541"/>
                </a:moveTo>
                <a:lnTo>
                  <a:pt x="138410" y="126801"/>
                </a:lnTo>
                <a:lnTo>
                  <a:pt x="129983" y="126801"/>
                </a:lnTo>
                <a:lnTo>
                  <a:pt x="129983" y="118541"/>
                </a:lnTo>
                <a:close/>
                <a:moveTo>
                  <a:pt x="147117" y="118541"/>
                </a:moveTo>
                <a:lnTo>
                  <a:pt x="147117" y="126801"/>
                </a:lnTo>
                <a:lnTo>
                  <a:pt x="138633" y="126801"/>
                </a:lnTo>
                <a:lnTo>
                  <a:pt x="138633" y="118541"/>
                </a:lnTo>
                <a:close/>
                <a:moveTo>
                  <a:pt x="155767" y="118541"/>
                </a:moveTo>
                <a:lnTo>
                  <a:pt x="155767" y="126801"/>
                </a:lnTo>
                <a:lnTo>
                  <a:pt x="147340" y="126801"/>
                </a:lnTo>
                <a:lnTo>
                  <a:pt x="147340" y="118541"/>
                </a:lnTo>
                <a:close/>
                <a:moveTo>
                  <a:pt x="164418" y="118541"/>
                </a:moveTo>
                <a:lnTo>
                  <a:pt x="164418" y="126801"/>
                </a:lnTo>
                <a:lnTo>
                  <a:pt x="155990" y="126801"/>
                </a:lnTo>
                <a:lnTo>
                  <a:pt x="155990" y="118541"/>
                </a:lnTo>
                <a:close/>
                <a:moveTo>
                  <a:pt x="173069" y="118541"/>
                </a:moveTo>
                <a:lnTo>
                  <a:pt x="173069" y="126801"/>
                </a:lnTo>
                <a:lnTo>
                  <a:pt x="164641" y="126801"/>
                </a:lnTo>
                <a:lnTo>
                  <a:pt x="164641" y="118541"/>
                </a:lnTo>
                <a:close/>
                <a:moveTo>
                  <a:pt x="181719" y="118541"/>
                </a:moveTo>
                <a:lnTo>
                  <a:pt x="181719" y="126801"/>
                </a:lnTo>
                <a:lnTo>
                  <a:pt x="173292" y="126801"/>
                </a:lnTo>
                <a:lnTo>
                  <a:pt x="173292" y="118541"/>
                </a:lnTo>
                <a:close/>
                <a:moveTo>
                  <a:pt x="190370" y="118541"/>
                </a:moveTo>
                <a:lnTo>
                  <a:pt x="190370" y="126801"/>
                </a:lnTo>
                <a:lnTo>
                  <a:pt x="181942" y="126801"/>
                </a:lnTo>
                <a:lnTo>
                  <a:pt x="181942" y="118541"/>
                </a:lnTo>
                <a:close/>
                <a:moveTo>
                  <a:pt x="199020" y="118541"/>
                </a:moveTo>
                <a:lnTo>
                  <a:pt x="199020" y="126801"/>
                </a:lnTo>
                <a:lnTo>
                  <a:pt x="190593" y="126801"/>
                </a:lnTo>
                <a:lnTo>
                  <a:pt x="190593" y="118541"/>
                </a:lnTo>
                <a:close/>
                <a:moveTo>
                  <a:pt x="207727" y="118541"/>
                </a:moveTo>
                <a:lnTo>
                  <a:pt x="207727" y="126801"/>
                </a:lnTo>
                <a:lnTo>
                  <a:pt x="199244" y="126801"/>
                </a:lnTo>
                <a:lnTo>
                  <a:pt x="199244" y="118541"/>
                </a:lnTo>
                <a:close/>
                <a:moveTo>
                  <a:pt x="216377" y="118541"/>
                </a:moveTo>
                <a:lnTo>
                  <a:pt x="216377" y="126801"/>
                </a:lnTo>
                <a:lnTo>
                  <a:pt x="207950" y="126801"/>
                </a:lnTo>
                <a:lnTo>
                  <a:pt x="207950" y="118541"/>
                </a:lnTo>
                <a:close/>
                <a:moveTo>
                  <a:pt x="225028" y="118541"/>
                </a:moveTo>
                <a:lnTo>
                  <a:pt x="225028" y="126801"/>
                </a:lnTo>
                <a:lnTo>
                  <a:pt x="216601" y="126801"/>
                </a:lnTo>
                <a:lnTo>
                  <a:pt x="216601" y="118541"/>
                </a:lnTo>
                <a:close/>
                <a:moveTo>
                  <a:pt x="233679" y="118541"/>
                </a:moveTo>
                <a:lnTo>
                  <a:pt x="233679" y="126801"/>
                </a:lnTo>
                <a:lnTo>
                  <a:pt x="225251" y="126801"/>
                </a:lnTo>
                <a:lnTo>
                  <a:pt x="225251" y="118541"/>
                </a:lnTo>
                <a:close/>
                <a:moveTo>
                  <a:pt x="242329" y="118541"/>
                </a:moveTo>
                <a:lnTo>
                  <a:pt x="242329" y="126801"/>
                </a:lnTo>
                <a:lnTo>
                  <a:pt x="233902" y="126801"/>
                </a:lnTo>
                <a:lnTo>
                  <a:pt x="233902" y="118541"/>
                </a:lnTo>
                <a:close/>
                <a:moveTo>
                  <a:pt x="250980" y="118541"/>
                </a:moveTo>
                <a:lnTo>
                  <a:pt x="250980" y="126801"/>
                </a:lnTo>
                <a:lnTo>
                  <a:pt x="242553" y="126801"/>
                </a:lnTo>
                <a:lnTo>
                  <a:pt x="242553" y="118541"/>
                </a:lnTo>
                <a:close/>
                <a:moveTo>
                  <a:pt x="259686" y="118541"/>
                </a:moveTo>
                <a:lnTo>
                  <a:pt x="259686" y="126801"/>
                </a:lnTo>
                <a:lnTo>
                  <a:pt x="251203" y="126801"/>
                </a:lnTo>
                <a:lnTo>
                  <a:pt x="251203" y="118541"/>
                </a:lnTo>
                <a:close/>
                <a:moveTo>
                  <a:pt x="268337" y="118541"/>
                </a:moveTo>
                <a:lnTo>
                  <a:pt x="268337" y="126801"/>
                </a:lnTo>
                <a:lnTo>
                  <a:pt x="259910" y="126801"/>
                </a:lnTo>
                <a:lnTo>
                  <a:pt x="259910" y="118541"/>
                </a:lnTo>
                <a:close/>
                <a:moveTo>
                  <a:pt x="276988" y="118541"/>
                </a:moveTo>
                <a:lnTo>
                  <a:pt x="276988" y="126801"/>
                </a:lnTo>
                <a:lnTo>
                  <a:pt x="268560" y="126801"/>
                </a:lnTo>
                <a:lnTo>
                  <a:pt x="268560" y="118541"/>
                </a:lnTo>
                <a:close/>
                <a:moveTo>
                  <a:pt x="17190" y="127025"/>
                </a:moveTo>
                <a:lnTo>
                  <a:pt x="17190" y="135229"/>
                </a:lnTo>
                <a:lnTo>
                  <a:pt x="8762" y="135229"/>
                </a:lnTo>
                <a:lnTo>
                  <a:pt x="8762" y="127025"/>
                </a:lnTo>
                <a:close/>
                <a:moveTo>
                  <a:pt x="25840" y="127025"/>
                </a:moveTo>
                <a:lnTo>
                  <a:pt x="25840" y="135229"/>
                </a:lnTo>
                <a:lnTo>
                  <a:pt x="17413" y="135229"/>
                </a:lnTo>
                <a:lnTo>
                  <a:pt x="17413" y="127025"/>
                </a:lnTo>
                <a:close/>
                <a:moveTo>
                  <a:pt x="34547" y="127025"/>
                </a:moveTo>
                <a:lnTo>
                  <a:pt x="34547" y="135229"/>
                </a:lnTo>
                <a:lnTo>
                  <a:pt x="26064" y="135229"/>
                </a:lnTo>
                <a:lnTo>
                  <a:pt x="26064" y="127025"/>
                </a:lnTo>
                <a:close/>
                <a:moveTo>
                  <a:pt x="43197" y="127025"/>
                </a:moveTo>
                <a:lnTo>
                  <a:pt x="43197" y="135229"/>
                </a:lnTo>
                <a:lnTo>
                  <a:pt x="34770" y="135229"/>
                </a:lnTo>
                <a:lnTo>
                  <a:pt x="34770" y="127025"/>
                </a:lnTo>
                <a:close/>
                <a:moveTo>
                  <a:pt x="51848" y="127025"/>
                </a:moveTo>
                <a:lnTo>
                  <a:pt x="51848" y="135229"/>
                </a:lnTo>
                <a:lnTo>
                  <a:pt x="43421" y="135229"/>
                </a:lnTo>
                <a:lnTo>
                  <a:pt x="43421" y="127025"/>
                </a:lnTo>
                <a:close/>
                <a:moveTo>
                  <a:pt x="60499" y="127025"/>
                </a:moveTo>
                <a:lnTo>
                  <a:pt x="60499" y="135229"/>
                </a:lnTo>
                <a:lnTo>
                  <a:pt x="52071" y="135229"/>
                </a:lnTo>
                <a:lnTo>
                  <a:pt x="52071" y="127025"/>
                </a:lnTo>
                <a:close/>
                <a:moveTo>
                  <a:pt x="69149" y="127025"/>
                </a:moveTo>
                <a:lnTo>
                  <a:pt x="69149" y="135229"/>
                </a:lnTo>
                <a:lnTo>
                  <a:pt x="60722" y="135229"/>
                </a:lnTo>
                <a:lnTo>
                  <a:pt x="60722" y="127025"/>
                </a:lnTo>
                <a:close/>
                <a:moveTo>
                  <a:pt x="77800" y="127025"/>
                </a:moveTo>
                <a:lnTo>
                  <a:pt x="77800" y="135229"/>
                </a:lnTo>
                <a:lnTo>
                  <a:pt x="69373" y="135229"/>
                </a:lnTo>
                <a:lnTo>
                  <a:pt x="69373" y="127025"/>
                </a:lnTo>
                <a:close/>
                <a:moveTo>
                  <a:pt x="86506" y="127025"/>
                </a:moveTo>
                <a:lnTo>
                  <a:pt x="86506" y="135229"/>
                </a:lnTo>
                <a:lnTo>
                  <a:pt x="78023" y="135229"/>
                </a:lnTo>
                <a:lnTo>
                  <a:pt x="78023" y="127025"/>
                </a:lnTo>
                <a:close/>
                <a:moveTo>
                  <a:pt x="95157" y="127025"/>
                </a:moveTo>
                <a:lnTo>
                  <a:pt x="95157" y="135229"/>
                </a:lnTo>
                <a:lnTo>
                  <a:pt x="86730" y="135229"/>
                </a:lnTo>
                <a:lnTo>
                  <a:pt x="86730" y="127025"/>
                </a:lnTo>
                <a:close/>
                <a:moveTo>
                  <a:pt x="103808" y="127025"/>
                </a:moveTo>
                <a:lnTo>
                  <a:pt x="103808" y="135229"/>
                </a:lnTo>
                <a:lnTo>
                  <a:pt x="95380" y="135229"/>
                </a:lnTo>
                <a:lnTo>
                  <a:pt x="95380" y="127025"/>
                </a:lnTo>
                <a:close/>
                <a:moveTo>
                  <a:pt x="112458" y="127025"/>
                </a:moveTo>
                <a:lnTo>
                  <a:pt x="112458" y="135229"/>
                </a:lnTo>
                <a:lnTo>
                  <a:pt x="104031" y="135229"/>
                </a:lnTo>
                <a:lnTo>
                  <a:pt x="104031" y="127025"/>
                </a:lnTo>
                <a:close/>
                <a:moveTo>
                  <a:pt x="121109" y="127025"/>
                </a:moveTo>
                <a:lnTo>
                  <a:pt x="121109" y="135229"/>
                </a:lnTo>
                <a:lnTo>
                  <a:pt x="112681" y="135229"/>
                </a:lnTo>
                <a:lnTo>
                  <a:pt x="112681" y="127025"/>
                </a:lnTo>
                <a:close/>
                <a:moveTo>
                  <a:pt x="129760" y="127025"/>
                </a:moveTo>
                <a:lnTo>
                  <a:pt x="129760" y="135229"/>
                </a:lnTo>
                <a:lnTo>
                  <a:pt x="121332" y="135229"/>
                </a:lnTo>
                <a:lnTo>
                  <a:pt x="121332" y="127025"/>
                </a:lnTo>
                <a:close/>
                <a:moveTo>
                  <a:pt x="138410" y="127025"/>
                </a:moveTo>
                <a:lnTo>
                  <a:pt x="138410" y="135229"/>
                </a:lnTo>
                <a:lnTo>
                  <a:pt x="129983" y="135229"/>
                </a:lnTo>
                <a:lnTo>
                  <a:pt x="129983" y="127025"/>
                </a:lnTo>
                <a:close/>
                <a:moveTo>
                  <a:pt x="147117" y="127025"/>
                </a:moveTo>
                <a:lnTo>
                  <a:pt x="147117" y="135229"/>
                </a:lnTo>
                <a:lnTo>
                  <a:pt x="138633" y="135229"/>
                </a:lnTo>
                <a:lnTo>
                  <a:pt x="138633" y="127025"/>
                </a:lnTo>
                <a:close/>
                <a:moveTo>
                  <a:pt x="155767" y="127025"/>
                </a:moveTo>
                <a:lnTo>
                  <a:pt x="155767" y="135229"/>
                </a:lnTo>
                <a:lnTo>
                  <a:pt x="147340" y="135229"/>
                </a:lnTo>
                <a:lnTo>
                  <a:pt x="147340" y="127025"/>
                </a:lnTo>
                <a:close/>
                <a:moveTo>
                  <a:pt x="164418" y="127025"/>
                </a:moveTo>
                <a:lnTo>
                  <a:pt x="164418" y="135229"/>
                </a:lnTo>
                <a:lnTo>
                  <a:pt x="155990" y="135229"/>
                </a:lnTo>
                <a:lnTo>
                  <a:pt x="155990" y="127025"/>
                </a:lnTo>
                <a:close/>
                <a:moveTo>
                  <a:pt x="173069" y="127025"/>
                </a:moveTo>
                <a:lnTo>
                  <a:pt x="173069" y="135229"/>
                </a:lnTo>
                <a:lnTo>
                  <a:pt x="164641" y="135229"/>
                </a:lnTo>
                <a:lnTo>
                  <a:pt x="164641" y="127025"/>
                </a:lnTo>
                <a:close/>
                <a:moveTo>
                  <a:pt x="181719" y="127025"/>
                </a:moveTo>
                <a:lnTo>
                  <a:pt x="181719" y="135229"/>
                </a:lnTo>
                <a:lnTo>
                  <a:pt x="173292" y="135229"/>
                </a:lnTo>
                <a:lnTo>
                  <a:pt x="173292" y="127025"/>
                </a:lnTo>
                <a:close/>
                <a:moveTo>
                  <a:pt x="190370" y="127025"/>
                </a:moveTo>
                <a:lnTo>
                  <a:pt x="190370" y="135229"/>
                </a:lnTo>
                <a:lnTo>
                  <a:pt x="181942" y="135229"/>
                </a:lnTo>
                <a:lnTo>
                  <a:pt x="181942" y="127025"/>
                </a:lnTo>
                <a:close/>
                <a:moveTo>
                  <a:pt x="199020" y="127025"/>
                </a:moveTo>
                <a:lnTo>
                  <a:pt x="199020" y="135229"/>
                </a:lnTo>
                <a:lnTo>
                  <a:pt x="190593" y="135229"/>
                </a:lnTo>
                <a:lnTo>
                  <a:pt x="190593" y="127025"/>
                </a:lnTo>
                <a:close/>
                <a:moveTo>
                  <a:pt x="207727" y="127025"/>
                </a:moveTo>
                <a:lnTo>
                  <a:pt x="207727" y="135229"/>
                </a:lnTo>
                <a:lnTo>
                  <a:pt x="199244" y="135229"/>
                </a:lnTo>
                <a:lnTo>
                  <a:pt x="199244" y="127025"/>
                </a:lnTo>
                <a:close/>
                <a:moveTo>
                  <a:pt x="216377" y="127025"/>
                </a:moveTo>
                <a:lnTo>
                  <a:pt x="216377" y="135229"/>
                </a:lnTo>
                <a:lnTo>
                  <a:pt x="207950" y="135229"/>
                </a:lnTo>
                <a:lnTo>
                  <a:pt x="207950" y="127025"/>
                </a:lnTo>
                <a:close/>
                <a:moveTo>
                  <a:pt x="225028" y="127025"/>
                </a:moveTo>
                <a:lnTo>
                  <a:pt x="225028" y="135229"/>
                </a:lnTo>
                <a:lnTo>
                  <a:pt x="216601" y="135229"/>
                </a:lnTo>
                <a:lnTo>
                  <a:pt x="216601" y="127025"/>
                </a:lnTo>
                <a:close/>
                <a:moveTo>
                  <a:pt x="233679" y="127025"/>
                </a:moveTo>
                <a:lnTo>
                  <a:pt x="233679" y="135229"/>
                </a:lnTo>
                <a:lnTo>
                  <a:pt x="225251" y="135229"/>
                </a:lnTo>
                <a:lnTo>
                  <a:pt x="225251" y="127025"/>
                </a:lnTo>
                <a:close/>
                <a:moveTo>
                  <a:pt x="242329" y="127025"/>
                </a:moveTo>
                <a:lnTo>
                  <a:pt x="242329" y="135229"/>
                </a:lnTo>
                <a:lnTo>
                  <a:pt x="233902" y="135229"/>
                </a:lnTo>
                <a:lnTo>
                  <a:pt x="233902" y="127025"/>
                </a:lnTo>
                <a:close/>
                <a:moveTo>
                  <a:pt x="250980" y="127025"/>
                </a:moveTo>
                <a:lnTo>
                  <a:pt x="250980" y="135229"/>
                </a:lnTo>
                <a:lnTo>
                  <a:pt x="242553" y="135229"/>
                </a:lnTo>
                <a:lnTo>
                  <a:pt x="242553" y="127025"/>
                </a:lnTo>
                <a:close/>
                <a:moveTo>
                  <a:pt x="259686" y="127025"/>
                </a:moveTo>
                <a:lnTo>
                  <a:pt x="259686" y="135229"/>
                </a:lnTo>
                <a:lnTo>
                  <a:pt x="251203" y="135229"/>
                </a:lnTo>
                <a:lnTo>
                  <a:pt x="251203" y="127025"/>
                </a:lnTo>
                <a:close/>
                <a:moveTo>
                  <a:pt x="268337" y="127025"/>
                </a:moveTo>
                <a:lnTo>
                  <a:pt x="268337" y="135229"/>
                </a:lnTo>
                <a:lnTo>
                  <a:pt x="259910" y="135229"/>
                </a:lnTo>
                <a:lnTo>
                  <a:pt x="259910" y="127025"/>
                </a:lnTo>
                <a:close/>
                <a:moveTo>
                  <a:pt x="276988" y="127025"/>
                </a:moveTo>
                <a:lnTo>
                  <a:pt x="276988" y="135229"/>
                </a:lnTo>
                <a:lnTo>
                  <a:pt x="268560" y="135229"/>
                </a:lnTo>
                <a:lnTo>
                  <a:pt x="268560" y="127025"/>
                </a:lnTo>
                <a:close/>
                <a:moveTo>
                  <a:pt x="17190" y="135452"/>
                </a:moveTo>
                <a:lnTo>
                  <a:pt x="17190" y="143712"/>
                </a:lnTo>
                <a:lnTo>
                  <a:pt x="8762" y="143712"/>
                </a:lnTo>
                <a:lnTo>
                  <a:pt x="8762" y="135452"/>
                </a:lnTo>
                <a:close/>
                <a:moveTo>
                  <a:pt x="25840" y="135452"/>
                </a:moveTo>
                <a:lnTo>
                  <a:pt x="25840" y="143712"/>
                </a:lnTo>
                <a:lnTo>
                  <a:pt x="17413" y="143712"/>
                </a:lnTo>
                <a:lnTo>
                  <a:pt x="17413" y="135452"/>
                </a:lnTo>
                <a:close/>
                <a:moveTo>
                  <a:pt x="34547" y="135452"/>
                </a:moveTo>
                <a:lnTo>
                  <a:pt x="34547" y="143712"/>
                </a:lnTo>
                <a:lnTo>
                  <a:pt x="26064" y="143712"/>
                </a:lnTo>
                <a:lnTo>
                  <a:pt x="26064" y="135452"/>
                </a:lnTo>
                <a:close/>
                <a:moveTo>
                  <a:pt x="43197" y="135452"/>
                </a:moveTo>
                <a:lnTo>
                  <a:pt x="43197" y="143712"/>
                </a:lnTo>
                <a:lnTo>
                  <a:pt x="34770" y="143712"/>
                </a:lnTo>
                <a:lnTo>
                  <a:pt x="34770" y="135452"/>
                </a:lnTo>
                <a:close/>
                <a:moveTo>
                  <a:pt x="51848" y="135452"/>
                </a:moveTo>
                <a:lnTo>
                  <a:pt x="51848" y="143712"/>
                </a:lnTo>
                <a:lnTo>
                  <a:pt x="43421" y="143712"/>
                </a:lnTo>
                <a:lnTo>
                  <a:pt x="43421" y="135452"/>
                </a:lnTo>
                <a:close/>
                <a:moveTo>
                  <a:pt x="60499" y="135452"/>
                </a:moveTo>
                <a:lnTo>
                  <a:pt x="60499" y="143712"/>
                </a:lnTo>
                <a:lnTo>
                  <a:pt x="52071" y="143712"/>
                </a:lnTo>
                <a:lnTo>
                  <a:pt x="52071" y="135452"/>
                </a:lnTo>
                <a:close/>
                <a:moveTo>
                  <a:pt x="69149" y="135452"/>
                </a:moveTo>
                <a:lnTo>
                  <a:pt x="69149" y="143712"/>
                </a:lnTo>
                <a:lnTo>
                  <a:pt x="60722" y="143712"/>
                </a:lnTo>
                <a:lnTo>
                  <a:pt x="60722" y="135452"/>
                </a:lnTo>
                <a:close/>
                <a:moveTo>
                  <a:pt x="77800" y="135452"/>
                </a:moveTo>
                <a:lnTo>
                  <a:pt x="77800" y="143712"/>
                </a:lnTo>
                <a:lnTo>
                  <a:pt x="69373" y="143712"/>
                </a:lnTo>
                <a:lnTo>
                  <a:pt x="69373" y="135452"/>
                </a:lnTo>
                <a:close/>
                <a:moveTo>
                  <a:pt x="86506" y="135452"/>
                </a:moveTo>
                <a:lnTo>
                  <a:pt x="86506" y="143712"/>
                </a:lnTo>
                <a:lnTo>
                  <a:pt x="78023" y="143712"/>
                </a:lnTo>
                <a:lnTo>
                  <a:pt x="78023" y="135452"/>
                </a:lnTo>
                <a:close/>
                <a:moveTo>
                  <a:pt x="95157" y="135452"/>
                </a:moveTo>
                <a:lnTo>
                  <a:pt x="95157" y="143712"/>
                </a:lnTo>
                <a:lnTo>
                  <a:pt x="86730" y="143712"/>
                </a:lnTo>
                <a:lnTo>
                  <a:pt x="86730" y="135452"/>
                </a:lnTo>
                <a:close/>
                <a:moveTo>
                  <a:pt x="103808" y="135452"/>
                </a:moveTo>
                <a:lnTo>
                  <a:pt x="103808" y="143712"/>
                </a:lnTo>
                <a:lnTo>
                  <a:pt x="95380" y="143712"/>
                </a:lnTo>
                <a:lnTo>
                  <a:pt x="95380" y="135452"/>
                </a:lnTo>
                <a:close/>
                <a:moveTo>
                  <a:pt x="112458" y="135452"/>
                </a:moveTo>
                <a:lnTo>
                  <a:pt x="112458" y="143712"/>
                </a:lnTo>
                <a:lnTo>
                  <a:pt x="104031" y="143712"/>
                </a:lnTo>
                <a:lnTo>
                  <a:pt x="104031" y="135452"/>
                </a:lnTo>
                <a:close/>
                <a:moveTo>
                  <a:pt x="121109" y="135452"/>
                </a:moveTo>
                <a:lnTo>
                  <a:pt x="121109" y="143712"/>
                </a:lnTo>
                <a:lnTo>
                  <a:pt x="112681" y="143712"/>
                </a:lnTo>
                <a:lnTo>
                  <a:pt x="112681" y="135452"/>
                </a:lnTo>
                <a:close/>
                <a:moveTo>
                  <a:pt x="129760" y="135452"/>
                </a:moveTo>
                <a:lnTo>
                  <a:pt x="129760" y="143712"/>
                </a:lnTo>
                <a:lnTo>
                  <a:pt x="121332" y="143712"/>
                </a:lnTo>
                <a:lnTo>
                  <a:pt x="121332" y="135452"/>
                </a:lnTo>
                <a:close/>
                <a:moveTo>
                  <a:pt x="138410" y="135452"/>
                </a:moveTo>
                <a:lnTo>
                  <a:pt x="138410" y="143712"/>
                </a:lnTo>
                <a:lnTo>
                  <a:pt x="129983" y="143712"/>
                </a:lnTo>
                <a:lnTo>
                  <a:pt x="129983" y="135452"/>
                </a:lnTo>
                <a:close/>
                <a:moveTo>
                  <a:pt x="147117" y="135452"/>
                </a:moveTo>
                <a:lnTo>
                  <a:pt x="147117" y="143712"/>
                </a:lnTo>
                <a:lnTo>
                  <a:pt x="138633" y="143712"/>
                </a:lnTo>
                <a:lnTo>
                  <a:pt x="138633" y="135452"/>
                </a:lnTo>
                <a:close/>
                <a:moveTo>
                  <a:pt x="155767" y="135452"/>
                </a:moveTo>
                <a:lnTo>
                  <a:pt x="155767" y="143712"/>
                </a:lnTo>
                <a:lnTo>
                  <a:pt x="147340" y="143712"/>
                </a:lnTo>
                <a:lnTo>
                  <a:pt x="147340" y="135452"/>
                </a:lnTo>
                <a:close/>
                <a:moveTo>
                  <a:pt x="164418" y="135452"/>
                </a:moveTo>
                <a:lnTo>
                  <a:pt x="164418" y="143712"/>
                </a:lnTo>
                <a:lnTo>
                  <a:pt x="155990" y="143712"/>
                </a:lnTo>
                <a:lnTo>
                  <a:pt x="155990" y="135452"/>
                </a:lnTo>
                <a:close/>
                <a:moveTo>
                  <a:pt x="173069" y="135452"/>
                </a:moveTo>
                <a:lnTo>
                  <a:pt x="173069" y="143712"/>
                </a:lnTo>
                <a:lnTo>
                  <a:pt x="164641" y="143712"/>
                </a:lnTo>
                <a:lnTo>
                  <a:pt x="164641" y="135452"/>
                </a:lnTo>
                <a:close/>
                <a:moveTo>
                  <a:pt x="181719" y="135452"/>
                </a:moveTo>
                <a:lnTo>
                  <a:pt x="181719" y="143712"/>
                </a:lnTo>
                <a:lnTo>
                  <a:pt x="173292" y="143712"/>
                </a:lnTo>
                <a:lnTo>
                  <a:pt x="173292" y="135452"/>
                </a:lnTo>
                <a:close/>
                <a:moveTo>
                  <a:pt x="190370" y="135452"/>
                </a:moveTo>
                <a:lnTo>
                  <a:pt x="190370" y="143712"/>
                </a:lnTo>
                <a:lnTo>
                  <a:pt x="181942" y="143712"/>
                </a:lnTo>
                <a:lnTo>
                  <a:pt x="181942" y="135452"/>
                </a:lnTo>
                <a:close/>
                <a:moveTo>
                  <a:pt x="199020" y="135452"/>
                </a:moveTo>
                <a:lnTo>
                  <a:pt x="199020" y="143712"/>
                </a:lnTo>
                <a:lnTo>
                  <a:pt x="190593" y="143712"/>
                </a:lnTo>
                <a:lnTo>
                  <a:pt x="190593" y="135452"/>
                </a:lnTo>
                <a:close/>
                <a:moveTo>
                  <a:pt x="207727" y="135452"/>
                </a:moveTo>
                <a:lnTo>
                  <a:pt x="207727" y="143712"/>
                </a:lnTo>
                <a:lnTo>
                  <a:pt x="199244" y="143712"/>
                </a:lnTo>
                <a:lnTo>
                  <a:pt x="199244" y="135452"/>
                </a:lnTo>
                <a:close/>
                <a:moveTo>
                  <a:pt x="216377" y="135452"/>
                </a:moveTo>
                <a:lnTo>
                  <a:pt x="216377" y="143712"/>
                </a:lnTo>
                <a:lnTo>
                  <a:pt x="207950" y="143712"/>
                </a:lnTo>
                <a:lnTo>
                  <a:pt x="207950" y="135452"/>
                </a:lnTo>
                <a:close/>
                <a:moveTo>
                  <a:pt x="225028" y="135452"/>
                </a:moveTo>
                <a:lnTo>
                  <a:pt x="225028" y="143712"/>
                </a:lnTo>
                <a:lnTo>
                  <a:pt x="216601" y="143712"/>
                </a:lnTo>
                <a:lnTo>
                  <a:pt x="216601" y="135452"/>
                </a:lnTo>
                <a:close/>
                <a:moveTo>
                  <a:pt x="233679" y="135452"/>
                </a:moveTo>
                <a:lnTo>
                  <a:pt x="233679" y="143712"/>
                </a:lnTo>
                <a:lnTo>
                  <a:pt x="225251" y="143712"/>
                </a:lnTo>
                <a:lnTo>
                  <a:pt x="225251" y="135452"/>
                </a:lnTo>
                <a:close/>
                <a:moveTo>
                  <a:pt x="242329" y="135452"/>
                </a:moveTo>
                <a:lnTo>
                  <a:pt x="242329" y="143712"/>
                </a:lnTo>
                <a:lnTo>
                  <a:pt x="233902" y="143712"/>
                </a:lnTo>
                <a:lnTo>
                  <a:pt x="233902" y="135452"/>
                </a:lnTo>
                <a:close/>
                <a:moveTo>
                  <a:pt x="250980" y="135452"/>
                </a:moveTo>
                <a:lnTo>
                  <a:pt x="250980" y="143712"/>
                </a:lnTo>
                <a:lnTo>
                  <a:pt x="242553" y="143712"/>
                </a:lnTo>
                <a:lnTo>
                  <a:pt x="242553" y="135452"/>
                </a:lnTo>
                <a:close/>
                <a:moveTo>
                  <a:pt x="259686" y="135452"/>
                </a:moveTo>
                <a:lnTo>
                  <a:pt x="259686" y="143712"/>
                </a:lnTo>
                <a:lnTo>
                  <a:pt x="251203" y="143712"/>
                </a:lnTo>
                <a:lnTo>
                  <a:pt x="251203" y="135452"/>
                </a:lnTo>
                <a:close/>
                <a:moveTo>
                  <a:pt x="268337" y="135452"/>
                </a:moveTo>
                <a:lnTo>
                  <a:pt x="268337" y="143712"/>
                </a:lnTo>
                <a:lnTo>
                  <a:pt x="259910" y="143712"/>
                </a:lnTo>
                <a:lnTo>
                  <a:pt x="259910" y="135452"/>
                </a:lnTo>
                <a:close/>
                <a:moveTo>
                  <a:pt x="276988" y="135452"/>
                </a:moveTo>
                <a:lnTo>
                  <a:pt x="276988" y="143712"/>
                </a:lnTo>
                <a:lnTo>
                  <a:pt x="268560" y="143712"/>
                </a:lnTo>
                <a:lnTo>
                  <a:pt x="268560" y="135452"/>
                </a:lnTo>
                <a:close/>
                <a:moveTo>
                  <a:pt x="17190" y="143935"/>
                </a:moveTo>
                <a:lnTo>
                  <a:pt x="17190" y="152139"/>
                </a:lnTo>
                <a:lnTo>
                  <a:pt x="8762" y="152139"/>
                </a:lnTo>
                <a:lnTo>
                  <a:pt x="8762" y="143935"/>
                </a:lnTo>
                <a:close/>
                <a:moveTo>
                  <a:pt x="25840" y="143935"/>
                </a:moveTo>
                <a:lnTo>
                  <a:pt x="25840" y="152139"/>
                </a:lnTo>
                <a:lnTo>
                  <a:pt x="17413" y="152139"/>
                </a:lnTo>
                <a:lnTo>
                  <a:pt x="17413" y="143935"/>
                </a:lnTo>
                <a:close/>
                <a:moveTo>
                  <a:pt x="34547" y="143935"/>
                </a:moveTo>
                <a:lnTo>
                  <a:pt x="34547" y="152139"/>
                </a:lnTo>
                <a:lnTo>
                  <a:pt x="26064" y="152139"/>
                </a:lnTo>
                <a:lnTo>
                  <a:pt x="26064" y="143935"/>
                </a:lnTo>
                <a:close/>
                <a:moveTo>
                  <a:pt x="43197" y="143935"/>
                </a:moveTo>
                <a:lnTo>
                  <a:pt x="43197" y="152139"/>
                </a:lnTo>
                <a:lnTo>
                  <a:pt x="34770" y="152139"/>
                </a:lnTo>
                <a:lnTo>
                  <a:pt x="34770" y="143935"/>
                </a:lnTo>
                <a:close/>
                <a:moveTo>
                  <a:pt x="51848" y="143935"/>
                </a:moveTo>
                <a:lnTo>
                  <a:pt x="51848" y="152139"/>
                </a:lnTo>
                <a:lnTo>
                  <a:pt x="43421" y="152139"/>
                </a:lnTo>
                <a:lnTo>
                  <a:pt x="43421" y="143935"/>
                </a:lnTo>
                <a:close/>
                <a:moveTo>
                  <a:pt x="60499" y="143935"/>
                </a:moveTo>
                <a:lnTo>
                  <a:pt x="60499" y="152139"/>
                </a:lnTo>
                <a:lnTo>
                  <a:pt x="52071" y="152139"/>
                </a:lnTo>
                <a:lnTo>
                  <a:pt x="52071" y="143935"/>
                </a:lnTo>
                <a:close/>
                <a:moveTo>
                  <a:pt x="69149" y="143935"/>
                </a:moveTo>
                <a:lnTo>
                  <a:pt x="69149" y="152139"/>
                </a:lnTo>
                <a:lnTo>
                  <a:pt x="60722" y="152139"/>
                </a:lnTo>
                <a:lnTo>
                  <a:pt x="60722" y="143935"/>
                </a:lnTo>
                <a:close/>
                <a:moveTo>
                  <a:pt x="77800" y="143935"/>
                </a:moveTo>
                <a:lnTo>
                  <a:pt x="77800" y="152139"/>
                </a:lnTo>
                <a:lnTo>
                  <a:pt x="69373" y="152139"/>
                </a:lnTo>
                <a:lnTo>
                  <a:pt x="69373" y="143935"/>
                </a:lnTo>
                <a:close/>
                <a:moveTo>
                  <a:pt x="86506" y="143935"/>
                </a:moveTo>
                <a:lnTo>
                  <a:pt x="86506" y="152139"/>
                </a:lnTo>
                <a:lnTo>
                  <a:pt x="78023" y="152139"/>
                </a:lnTo>
                <a:lnTo>
                  <a:pt x="78023" y="143935"/>
                </a:lnTo>
                <a:close/>
                <a:moveTo>
                  <a:pt x="95157" y="143935"/>
                </a:moveTo>
                <a:lnTo>
                  <a:pt x="95157" y="152139"/>
                </a:lnTo>
                <a:lnTo>
                  <a:pt x="86730" y="152139"/>
                </a:lnTo>
                <a:lnTo>
                  <a:pt x="86730" y="143935"/>
                </a:lnTo>
                <a:close/>
                <a:moveTo>
                  <a:pt x="103808" y="143935"/>
                </a:moveTo>
                <a:lnTo>
                  <a:pt x="103808" y="152139"/>
                </a:lnTo>
                <a:lnTo>
                  <a:pt x="95380" y="152139"/>
                </a:lnTo>
                <a:lnTo>
                  <a:pt x="95380" y="143935"/>
                </a:lnTo>
                <a:close/>
                <a:moveTo>
                  <a:pt x="112458" y="143935"/>
                </a:moveTo>
                <a:lnTo>
                  <a:pt x="112458" y="152139"/>
                </a:lnTo>
                <a:lnTo>
                  <a:pt x="104031" y="152139"/>
                </a:lnTo>
                <a:lnTo>
                  <a:pt x="104031" y="143935"/>
                </a:lnTo>
                <a:close/>
                <a:moveTo>
                  <a:pt x="121109" y="143935"/>
                </a:moveTo>
                <a:lnTo>
                  <a:pt x="121109" y="152139"/>
                </a:lnTo>
                <a:lnTo>
                  <a:pt x="112681" y="152139"/>
                </a:lnTo>
                <a:lnTo>
                  <a:pt x="112681" y="143935"/>
                </a:lnTo>
                <a:close/>
                <a:moveTo>
                  <a:pt x="129760" y="143935"/>
                </a:moveTo>
                <a:lnTo>
                  <a:pt x="129760" y="152139"/>
                </a:lnTo>
                <a:lnTo>
                  <a:pt x="121332" y="152139"/>
                </a:lnTo>
                <a:lnTo>
                  <a:pt x="121332" y="143935"/>
                </a:lnTo>
                <a:close/>
                <a:moveTo>
                  <a:pt x="138410" y="143935"/>
                </a:moveTo>
                <a:lnTo>
                  <a:pt x="138410" y="152139"/>
                </a:lnTo>
                <a:lnTo>
                  <a:pt x="129983" y="152139"/>
                </a:lnTo>
                <a:lnTo>
                  <a:pt x="129983" y="143935"/>
                </a:lnTo>
                <a:close/>
                <a:moveTo>
                  <a:pt x="147117" y="143935"/>
                </a:moveTo>
                <a:lnTo>
                  <a:pt x="147117" y="152139"/>
                </a:lnTo>
                <a:lnTo>
                  <a:pt x="138633" y="152139"/>
                </a:lnTo>
                <a:lnTo>
                  <a:pt x="138633" y="143935"/>
                </a:lnTo>
                <a:close/>
                <a:moveTo>
                  <a:pt x="155767" y="143935"/>
                </a:moveTo>
                <a:lnTo>
                  <a:pt x="155767" y="152139"/>
                </a:lnTo>
                <a:lnTo>
                  <a:pt x="147340" y="152139"/>
                </a:lnTo>
                <a:lnTo>
                  <a:pt x="147340" y="143935"/>
                </a:lnTo>
                <a:close/>
                <a:moveTo>
                  <a:pt x="164418" y="143935"/>
                </a:moveTo>
                <a:lnTo>
                  <a:pt x="164418" y="152139"/>
                </a:lnTo>
                <a:lnTo>
                  <a:pt x="155990" y="152139"/>
                </a:lnTo>
                <a:lnTo>
                  <a:pt x="155990" y="143935"/>
                </a:lnTo>
                <a:close/>
                <a:moveTo>
                  <a:pt x="173069" y="143935"/>
                </a:moveTo>
                <a:lnTo>
                  <a:pt x="173069" y="152139"/>
                </a:lnTo>
                <a:lnTo>
                  <a:pt x="164641" y="152139"/>
                </a:lnTo>
                <a:lnTo>
                  <a:pt x="164641" y="143935"/>
                </a:lnTo>
                <a:close/>
                <a:moveTo>
                  <a:pt x="181719" y="143935"/>
                </a:moveTo>
                <a:lnTo>
                  <a:pt x="181719" y="152139"/>
                </a:lnTo>
                <a:lnTo>
                  <a:pt x="173292" y="152139"/>
                </a:lnTo>
                <a:lnTo>
                  <a:pt x="173292" y="143935"/>
                </a:lnTo>
                <a:close/>
                <a:moveTo>
                  <a:pt x="190370" y="143935"/>
                </a:moveTo>
                <a:lnTo>
                  <a:pt x="190370" y="152139"/>
                </a:lnTo>
                <a:lnTo>
                  <a:pt x="181942" y="152139"/>
                </a:lnTo>
                <a:lnTo>
                  <a:pt x="181942" y="143935"/>
                </a:lnTo>
                <a:close/>
                <a:moveTo>
                  <a:pt x="199020" y="143935"/>
                </a:moveTo>
                <a:lnTo>
                  <a:pt x="199020" y="152139"/>
                </a:lnTo>
                <a:lnTo>
                  <a:pt x="190593" y="152139"/>
                </a:lnTo>
                <a:lnTo>
                  <a:pt x="190593" y="143935"/>
                </a:lnTo>
                <a:close/>
                <a:moveTo>
                  <a:pt x="207727" y="143935"/>
                </a:moveTo>
                <a:lnTo>
                  <a:pt x="207727" y="152139"/>
                </a:lnTo>
                <a:lnTo>
                  <a:pt x="199244" y="152139"/>
                </a:lnTo>
                <a:lnTo>
                  <a:pt x="199244" y="143935"/>
                </a:lnTo>
                <a:close/>
                <a:moveTo>
                  <a:pt x="216377" y="143935"/>
                </a:moveTo>
                <a:lnTo>
                  <a:pt x="216377" y="152139"/>
                </a:lnTo>
                <a:lnTo>
                  <a:pt x="207950" y="152139"/>
                </a:lnTo>
                <a:lnTo>
                  <a:pt x="207950" y="143935"/>
                </a:lnTo>
                <a:close/>
                <a:moveTo>
                  <a:pt x="225028" y="143935"/>
                </a:moveTo>
                <a:lnTo>
                  <a:pt x="225028" y="152139"/>
                </a:lnTo>
                <a:lnTo>
                  <a:pt x="216601" y="152139"/>
                </a:lnTo>
                <a:lnTo>
                  <a:pt x="216601" y="143935"/>
                </a:lnTo>
                <a:close/>
                <a:moveTo>
                  <a:pt x="233679" y="143935"/>
                </a:moveTo>
                <a:lnTo>
                  <a:pt x="233679" y="152139"/>
                </a:lnTo>
                <a:lnTo>
                  <a:pt x="225251" y="152139"/>
                </a:lnTo>
                <a:lnTo>
                  <a:pt x="225251" y="143935"/>
                </a:lnTo>
                <a:close/>
                <a:moveTo>
                  <a:pt x="242329" y="143935"/>
                </a:moveTo>
                <a:lnTo>
                  <a:pt x="242329" y="152139"/>
                </a:lnTo>
                <a:lnTo>
                  <a:pt x="233902" y="152139"/>
                </a:lnTo>
                <a:lnTo>
                  <a:pt x="233902" y="143935"/>
                </a:lnTo>
                <a:close/>
                <a:moveTo>
                  <a:pt x="250980" y="143935"/>
                </a:moveTo>
                <a:lnTo>
                  <a:pt x="250980" y="152139"/>
                </a:lnTo>
                <a:lnTo>
                  <a:pt x="242553" y="152139"/>
                </a:lnTo>
                <a:lnTo>
                  <a:pt x="242553" y="143935"/>
                </a:lnTo>
                <a:close/>
                <a:moveTo>
                  <a:pt x="259686" y="143935"/>
                </a:moveTo>
                <a:lnTo>
                  <a:pt x="259686" y="152139"/>
                </a:lnTo>
                <a:lnTo>
                  <a:pt x="251203" y="152139"/>
                </a:lnTo>
                <a:lnTo>
                  <a:pt x="251203" y="143935"/>
                </a:lnTo>
                <a:close/>
                <a:moveTo>
                  <a:pt x="268337" y="143935"/>
                </a:moveTo>
                <a:lnTo>
                  <a:pt x="268337" y="152139"/>
                </a:lnTo>
                <a:lnTo>
                  <a:pt x="259910" y="152139"/>
                </a:lnTo>
                <a:lnTo>
                  <a:pt x="259910" y="143935"/>
                </a:lnTo>
                <a:close/>
                <a:moveTo>
                  <a:pt x="276988" y="143935"/>
                </a:moveTo>
                <a:lnTo>
                  <a:pt x="276988" y="152139"/>
                </a:lnTo>
                <a:lnTo>
                  <a:pt x="268560" y="152139"/>
                </a:lnTo>
                <a:lnTo>
                  <a:pt x="268560" y="143935"/>
                </a:lnTo>
                <a:close/>
                <a:moveTo>
                  <a:pt x="8539" y="0"/>
                </a:moveTo>
                <a:lnTo>
                  <a:pt x="8539" y="8372"/>
                </a:lnTo>
                <a:lnTo>
                  <a:pt x="0" y="8372"/>
                </a:lnTo>
                <a:lnTo>
                  <a:pt x="0" y="8595"/>
                </a:lnTo>
                <a:lnTo>
                  <a:pt x="8539" y="8595"/>
                </a:lnTo>
                <a:lnTo>
                  <a:pt x="8539" y="16799"/>
                </a:lnTo>
                <a:lnTo>
                  <a:pt x="0" y="16799"/>
                </a:lnTo>
                <a:lnTo>
                  <a:pt x="0" y="17022"/>
                </a:lnTo>
                <a:lnTo>
                  <a:pt x="8539" y="17022"/>
                </a:lnTo>
                <a:lnTo>
                  <a:pt x="8539" y="25282"/>
                </a:lnTo>
                <a:lnTo>
                  <a:pt x="0" y="25282"/>
                </a:lnTo>
                <a:lnTo>
                  <a:pt x="0" y="25505"/>
                </a:lnTo>
                <a:lnTo>
                  <a:pt x="8539" y="25505"/>
                </a:lnTo>
                <a:lnTo>
                  <a:pt x="8539" y="33709"/>
                </a:lnTo>
                <a:lnTo>
                  <a:pt x="0" y="33709"/>
                </a:lnTo>
                <a:lnTo>
                  <a:pt x="0" y="33933"/>
                </a:lnTo>
                <a:lnTo>
                  <a:pt x="8539" y="33933"/>
                </a:lnTo>
                <a:lnTo>
                  <a:pt x="8539" y="42193"/>
                </a:lnTo>
                <a:lnTo>
                  <a:pt x="0" y="42193"/>
                </a:lnTo>
                <a:lnTo>
                  <a:pt x="0" y="42416"/>
                </a:lnTo>
                <a:lnTo>
                  <a:pt x="8539" y="42416"/>
                </a:lnTo>
                <a:lnTo>
                  <a:pt x="8539" y="50620"/>
                </a:lnTo>
                <a:lnTo>
                  <a:pt x="0" y="50620"/>
                </a:lnTo>
                <a:lnTo>
                  <a:pt x="0" y="50843"/>
                </a:lnTo>
                <a:lnTo>
                  <a:pt x="8539" y="50843"/>
                </a:lnTo>
                <a:lnTo>
                  <a:pt x="8539" y="59103"/>
                </a:lnTo>
                <a:lnTo>
                  <a:pt x="0" y="59103"/>
                </a:lnTo>
                <a:lnTo>
                  <a:pt x="0" y="59326"/>
                </a:lnTo>
                <a:lnTo>
                  <a:pt x="8539" y="59326"/>
                </a:lnTo>
                <a:lnTo>
                  <a:pt x="8539" y="67586"/>
                </a:lnTo>
                <a:lnTo>
                  <a:pt x="0" y="67586"/>
                </a:lnTo>
                <a:lnTo>
                  <a:pt x="0" y="67810"/>
                </a:lnTo>
                <a:lnTo>
                  <a:pt x="8539" y="67810"/>
                </a:lnTo>
                <a:lnTo>
                  <a:pt x="8539" y="76014"/>
                </a:lnTo>
                <a:lnTo>
                  <a:pt x="0" y="76014"/>
                </a:lnTo>
                <a:lnTo>
                  <a:pt x="0" y="76237"/>
                </a:lnTo>
                <a:lnTo>
                  <a:pt x="8539" y="76237"/>
                </a:lnTo>
                <a:lnTo>
                  <a:pt x="8539" y="84497"/>
                </a:lnTo>
                <a:lnTo>
                  <a:pt x="0" y="84497"/>
                </a:lnTo>
                <a:lnTo>
                  <a:pt x="0" y="84720"/>
                </a:lnTo>
                <a:lnTo>
                  <a:pt x="8539" y="84720"/>
                </a:lnTo>
                <a:lnTo>
                  <a:pt x="8539" y="92924"/>
                </a:lnTo>
                <a:lnTo>
                  <a:pt x="0" y="92924"/>
                </a:lnTo>
                <a:lnTo>
                  <a:pt x="0" y="93148"/>
                </a:lnTo>
                <a:lnTo>
                  <a:pt x="8539" y="93148"/>
                </a:lnTo>
                <a:lnTo>
                  <a:pt x="8539" y="101408"/>
                </a:lnTo>
                <a:lnTo>
                  <a:pt x="0" y="101408"/>
                </a:lnTo>
                <a:lnTo>
                  <a:pt x="0" y="101631"/>
                </a:lnTo>
                <a:lnTo>
                  <a:pt x="8539" y="101631"/>
                </a:lnTo>
                <a:lnTo>
                  <a:pt x="8539" y="109891"/>
                </a:lnTo>
                <a:lnTo>
                  <a:pt x="0" y="109891"/>
                </a:lnTo>
                <a:lnTo>
                  <a:pt x="0" y="110114"/>
                </a:lnTo>
                <a:lnTo>
                  <a:pt x="8539" y="110114"/>
                </a:lnTo>
                <a:lnTo>
                  <a:pt x="8539" y="118318"/>
                </a:lnTo>
                <a:lnTo>
                  <a:pt x="0" y="118318"/>
                </a:lnTo>
                <a:lnTo>
                  <a:pt x="0" y="118541"/>
                </a:lnTo>
                <a:lnTo>
                  <a:pt x="8539" y="118541"/>
                </a:lnTo>
                <a:lnTo>
                  <a:pt x="8539" y="126801"/>
                </a:lnTo>
                <a:lnTo>
                  <a:pt x="0" y="126801"/>
                </a:lnTo>
                <a:lnTo>
                  <a:pt x="0" y="127025"/>
                </a:lnTo>
                <a:lnTo>
                  <a:pt x="8539" y="127025"/>
                </a:lnTo>
                <a:lnTo>
                  <a:pt x="8539" y="135229"/>
                </a:lnTo>
                <a:lnTo>
                  <a:pt x="0" y="135229"/>
                </a:lnTo>
                <a:lnTo>
                  <a:pt x="0" y="135452"/>
                </a:lnTo>
                <a:lnTo>
                  <a:pt x="8539" y="135452"/>
                </a:lnTo>
                <a:lnTo>
                  <a:pt x="8539" y="143712"/>
                </a:lnTo>
                <a:lnTo>
                  <a:pt x="0" y="143712"/>
                </a:lnTo>
                <a:lnTo>
                  <a:pt x="0" y="143935"/>
                </a:lnTo>
                <a:lnTo>
                  <a:pt x="8539" y="143935"/>
                </a:lnTo>
                <a:lnTo>
                  <a:pt x="8539" y="152139"/>
                </a:lnTo>
                <a:lnTo>
                  <a:pt x="0" y="152139"/>
                </a:lnTo>
                <a:lnTo>
                  <a:pt x="0" y="152362"/>
                </a:lnTo>
                <a:lnTo>
                  <a:pt x="8539" y="152362"/>
                </a:lnTo>
                <a:lnTo>
                  <a:pt x="8539" y="160734"/>
                </a:lnTo>
                <a:lnTo>
                  <a:pt x="8762" y="160734"/>
                </a:lnTo>
                <a:lnTo>
                  <a:pt x="8762" y="152362"/>
                </a:lnTo>
                <a:lnTo>
                  <a:pt x="17190" y="152362"/>
                </a:lnTo>
                <a:lnTo>
                  <a:pt x="17190" y="160734"/>
                </a:lnTo>
                <a:lnTo>
                  <a:pt x="17413" y="160734"/>
                </a:lnTo>
                <a:lnTo>
                  <a:pt x="17413" y="152362"/>
                </a:lnTo>
                <a:lnTo>
                  <a:pt x="25840" y="152362"/>
                </a:lnTo>
                <a:lnTo>
                  <a:pt x="25840" y="160734"/>
                </a:lnTo>
                <a:lnTo>
                  <a:pt x="26064" y="160734"/>
                </a:lnTo>
                <a:lnTo>
                  <a:pt x="26064" y="152362"/>
                </a:lnTo>
                <a:lnTo>
                  <a:pt x="34547" y="152362"/>
                </a:lnTo>
                <a:lnTo>
                  <a:pt x="34547" y="160734"/>
                </a:lnTo>
                <a:lnTo>
                  <a:pt x="34770" y="160734"/>
                </a:lnTo>
                <a:lnTo>
                  <a:pt x="34770" y="152362"/>
                </a:lnTo>
                <a:lnTo>
                  <a:pt x="43197" y="152362"/>
                </a:lnTo>
                <a:lnTo>
                  <a:pt x="43197" y="160734"/>
                </a:lnTo>
                <a:lnTo>
                  <a:pt x="43421" y="160734"/>
                </a:lnTo>
                <a:lnTo>
                  <a:pt x="43421" y="152362"/>
                </a:lnTo>
                <a:lnTo>
                  <a:pt x="51848" y="152362"/>
                </a:lnTo>
                <a:lnTo>
                  <a:pt x="51848" y="160734"/>
                </a:lnTo>
                <a:lnTo>
                  <a:pt x="52071" y="160734"/>
                </a:lnTo>
                <a:lnTo>
                  <a:pt x="52071" y="152362"/>
                </a:lnTo>
                <a:lnTo>
                  <a:pt x="60499" y="152362"/>
                </a:lnTo>
                <a:lnTo>
                  <a:pt x="60499" y="160734"/>
                </a:lnTo>
                <a:lnTo>
                  <a:pt x="60722" y="160734"/>
                </a:lnTo>
                <a:lnTo>
                  <a:pt x="60722" y="152362"/>
                </a:lnTo>
                <a:lnTo>
                  <a:pt x="69149" y="152362"/>
                </a:lnTo>
                <a:lnTo>
                  <a:pt x="69149" y="160734"/>
                </a:lnTo>
                <a:lnTo>
                  <a:pt x="69373" y="160734"/>
                </a:lnTo>
                <a:lnTo>
                  <a:pt x="69373" y="152362"/>
                </a:lnTo>
                <a:lnTo>
                  <a:pt x="77800" y="152362"/>
                </a:lnTo>
                <a:lnTo>
                  <a:pt x="77800" y="160734"/>
                </a:lnTo>
                <a:lnTo>
                  <a:pt x="78023" y="160734"/>
                </a:lnTo>
                <a:lnTo>
                  <a:pt x="78023" y="152362"/>
                </a:lnTo>
                <a:lnTo>
                  <a:pt x="86506" y="152362"/>
                </a:lnTo>
                <a:lnTo>
                  <a:pt x="86506" y="160734"/>
                </a:lnTo>
                <a:lnTo>
                  <a:pt x="86730" y="160734"/>
                </a:lnTo>
                <a:lnTo>
                  <a:pt x="86730" y="152362"/>
                </a:lnTo>
                <a:lnTo>
                  <a:pt x="95157" y="152362"/>
                </a:lnTo>
                <a:lnTo>
                  <a:pt x="95157" y="160734"/>
                </a:lnTo>
                <a:lnTo>
                  <a:pt x="95380" y="160734"/>
                </a:lnTo>
                <a:lnTo>
                  <a:pt x="95380" y="152362"/>
                </a:lnTo>
                <a:lnTo>
                  <a:pt x="103808" y="152362"/>
                </a:lnTo>
                <a:lnTo>
                  <a:pt x="103808" y="160734"/>
                </a:lnTo>
                <a:lnTo>
                  <a:pt x="104031" y="160734"/>
                </a:lnTo>
                <a:lnTo>
                  <a:pt x="104031" y="152362"/>
                </a:lnTo>
                <a:lnTo>
                  <a:pt x="112458" y="152362"/>
                </a:lnTo>
                <a:lnTo>
                  <a:pt x="112458" y="160734"/>
                </a:lnTo>
                <a:lnTo>
                  <a:pt x="112681" y="160734"/>
                </a:lnTo>
                <a:lnTo>
                  <a:pt x="112681" y="152362"/>
                </a:lnTo>
                <a:lnTo>
                  <a:pt x="121109" y="152362"/>
                </a:lnTo>
                <a:lnTo>
                  <a:pt x="121109" y="160734"/>
                </a:lnTo>
                <a:lnTo>
                  <a:pt x="121332" y="160734"/>
                </a:lnTo>
                <a:lnTo>
                  <a:pt x="121332" y="152362"/>
                </a:lnTo>
                <a:lnTo>
                  <a:pt x="129760" y="152362"/>
                </a:lnTo>
                <a:lnTo>
                  <a:pt x="129760" y="160734"/>
                </a:lnTo>
                <a:lnTo>
                  <a:pt x="129983" y="160734"/>
                </a:lnTo>
                <a:lnTo>
                  <a:pt x="129983" y="152362"/>
                </a:lnTo>
                <a:lnTo>
                  <a:pt x="138410" y="152362"/>
                </a:lnTo>
                <a:lnTo>
                  <a:pt x="138410" y="160734"/>
                </a:lnTo>
                <a:lnTo>
                  <a:pt x="138633" y="160734"/>
                </a:lnTo>
                <a:lnTo>
                  <a:pt x="138633" y="152362"/>
                </a:lnTo>
                <a:lnTo>
                  <a:pt x="147117" y="152362"/>
                </a:lnTo>
                <a:lnTo>
                  <a:pt x="147117" y="160734"/>
                </a:lnTo>
                <a:lnTo>
                  <a:pt x="147340" y="160734"/>
                </a:lnTo>
                <a:lnTo>
                  <a:pt x="147340" y="152362"/>
                </a:lnTo>
                <a:lnTo>
                  <a:pt x="155767" y="152362"/>
                </a:lnTo>
                <a:lnTo>
                  <a:pt x="155767" y="160734"/>
                </a:lnTo>
                <a:lnTo>
                  <a:pt x="155990" y="160734"/>
                </a:lnTo>
                <a:lnTo>
                  <a:pt x="155990" y="152362"/>
                </a:lnTo>
                <a:lnTo>
                  <a:pt x="164418" y="152362"/>
                </a:lnTo>
                <a:lnTo>
                  <a:pt x="164418" y="160734"/>
                </a:lnTo>
                <a:lnTo>
                  <a:pt x="164641" y="160734"/>
                </a:lnTo>
                <a:lnTo>
                  <a:pt x="164641" y="152362"/>
                </a:lnTo>
                <a:lnTo>
                  <a:pt x="173069" y="152362"/>
                </a:lnTo>
                <a:lnTo>
                  <a:pt x="173069" y="160734"/>
                </a:lnTo>
                <a:lnTo>
                  <a:pt x="173292" y="160734"/>
                </a:lnTo>
                <a:lnTo>
                  <a:pt x="173292" y="152362"/>
                </a:lnTo>
                <a:lnTo>
                  <a:pt x="181719" y="152362"/>
                </a:lnTo>
                <a:lnTo>
                  <a:pt x="181719" y="160734"/>
                </a:lnTo>
                <a:lnTo>
                  <a:pt x="181942" y="160734"/>
                </a:lnTo>
                <a:lnTo>
                  <a:pt x="181942" y="152362"/>
                </a:lnTo>
                <a:lnTo>
                  <a:pt x="190370" y="152362"/>
                </a:lnTo>
                <a:lnTo>
                  <a:pt x="190370" y="160734"/>
                </a:lnTo>
                <a:lnTo>
                  <a:pt x="190593" y="160734"/>
                </a:lnTo>
                <a:lnTo>
                  <a:pt x="190593" y="152362"/>
                </a:lnTo>
                <a:lnTo>
                  <a:pt x="199020" y="152362"/>
                </a:lnTo>
                <a:lnTo>
                  <a:pt x="199020" y="160734"/>
                </a:lnTo>
                <a:lnTo>
                  <a:pt x="199244" y="160734"/>
                </a:lnTo>
                <a:lnTo>
                  <a:pt x="199244" y="152362"/>
                </a:lnTo>
                <a:lnTo>
                  <a:pt x="207727" y="152362"/>
                </a:lnTo>
                <a:lnTo>
                  <a:pt x="207727" y="160734"/>
                </a:lnTo>
                <a:lnTo>
                  <a:pt x="207950" y="160734"/>
                </a:lnTo>
                <a:lnTo>
                  <a:pt x="207950" y="152362"/>
                </a:lnTo>
                <a:lnTo>
                  <a:pt x="216377" y="152362"/>
                </a:lnTo>
                <a:lnTo>
                  <a:pt x="216377" y="160734"/>
                </a:lnTo>
                <a:lnTo>
                  <a:pt x="216601" y="160734"/>
                </a:lnTo>
                <a:lnTo>
                  <a:pt x="216601" y="152362"/>
                </a:lnTo>
                <a:lnTo>
                  <a:pt x="225028" y="152362"/>
                </a:lnTo>
                <a:lnTo>
                  <a:pt x="225028" y="160734"/>
                </a:lnTo>
                <a:lnTo>
                  <a:pt x="225251" y="160734"/>
                </a:lnTo>
                <a:lnTo>
                  <a:pt x="225251" y="152362"/>
                </a:lnTo>
                <a:lnTo>
                  <a:pt x="233679" y="152362"/>
                </a:lnTo>
                <a:lnTo>
                  <a:pt x="233679" y="160734"/>
                </a:lnTo>
                <a:lnTo>
                  <a:pt x="233902" y="160734"/>
                </a:lnTo>
                <a:lnTo>
                  <a:pt x="233902" y="152362"/>
                </a:lnTo>
                <a:lnTo>
                  <a:pt x="242329" y="152362"/>
                </a:lnTo>
                <a:lnTo>
                  <a:pt x="242329" y="160734"/>
                </a:lnTo>
                <a:lnTo>
                  <a:pt x="242553" y="160734"/>
                </a:lnTo>
                <a:lnTo>
                  <a:pt x="242553" y="152362"/>
                </a:lnTo>
                <a:lnTo>
                  <a:pt x="250980" y="152362"/>
                </a:lnTo>
                <a:lnTo>
                  <a:pt x="250980" y="160734"/>
                </a:lnTo>
                <a:lnTo>
                  <a:pt x="251203" y="160734"/>
                </a:lnTo>
                <a:lnTo>
                  <a:pt x="251203" y="152362"/>
                </a:lnTo>
                <a:lnTo>
                  <a:pt x="259686" y="152362"/>
                </a:lnTo>
                <a:lnTo>
                  <a:pt x="259686" y="160734"/>
                </a:lnTo>
                <a:lnTo>
                  <a:pt x="259910" y="160734"/>
                </a:lnTo>
                <a:lnTo>
                  <a:pt x="259910" y="152362"/>
                </a:lnTo>
                <a:lnTo>
                  <a:pt x="268337" y="152362"/>
                </a:lnTo>
                <a:lnTo>
                  <a:pt x="268337" y="160734"/>
                </a:lnTo>
                <a:lnTo>
                  <a:pt x="268560" y="160734"/>
                </a:lnTo>
                <a:lnTo>
                  <a:pt x="268560" y="152362"/>
                </a:lnTo>
                <a:lnTo>
                  <a:pt x="276988" y="152362"/>
                </a:lnTo>
                <a:lnTo>
                  <a:pt x="276988" y="160734"/>
                </a:lnTo>
                <a:lnTo>
                  <a:pt x="277211" y="160734"/>
                </a:lnTo>
                <a:lnTo>
                  <a:pt x="277211" y="152362"/>
                </a:lnTo>
                <a:lnTo>
                  <a:pt x="285750" y="152362"/>
                </a:lnTo>
                <a:lnTo>
                  <a:pt x="285750" y="152139"/>
                </a:lnTo>
                <a:lnTo>
                  <a:pt x="277211" y="152139"/>
                </a:lnTo>
                <a:lnTo>
                  <a:pt x="277211" y="143935"/>
                </a:lnTo>
                <a:lnTo>
                  <a:pt x="285750" y="143935"/>
                </a:lnTo>
                <a:lnTo>
                  <a:pt x="285750" y="143712"/>
                </a:lnTo>
                <a:lnTo>
                  <a:pt x="277211" y="143712"/>
                </a:lnTo>
                <a:lnTo>
                  <a:pt x="277211" y="135452"/>
                </a:lnTo>
                <a:lnTo>
                  <a:pt x="285750" y="135452"/>
                </a:lnTo>
                <a:lnTo>
                  <a:pt x="285750" y="135229"/>
                </a:lnTo>
                <a:lnTo>
                  <a:pt x="277211" y="135229"/>
                </a:lnTo>
                <a:lnTo>
                  <a:pt x="277211" y="127025"/>
                </a:lnTo>
                <a:lnTo>
                  <a:pt x="285750" y="127025"/>
                </a:lnTo>
                <a:lnTo>
                  <a:pt x="285750" y="126801"/>
                </a:lnTo>
                <a:lnTo>
                  <a:pt x="277211" y="126801"/>
                </a:lnTo>
                <a:lnTo>
                  <a:pt x="277211" y="118541"/>
                </a:lnTo>
                <a:lnTo>
                  <a:pt x="285750" y="118541"/>
                </a:lnTo>
                <a:lnTo>
                  <a:pt x="285750" y="118318"/>
                </a:lnTo>
                <a:lnTo>
                  <a:pt x="277211" y="118318"/>
                </a:lnTo>
                <a:lnTo>
                  <a:pt x="277211" y="110114"/>
                </a:lnTo>
                <a:lnTo>
                  <a:pt x="285750" y="110114"/>
                </a:lnTo>
                <a:lnTo>
                  <a:pt x="285750" y="109891"/>
                </a:lnTo>
                <a:lnTo>
                  <a:pt x="277211" y="109891"/>
                </a:lnTo>
                <a:lnTo>
                  <a:pt x="277211" y="101631"/>
                </a:lnTo>
                <a:lnTo>
                  <a:pt x="285750" y="101631"/>
                </a:lnTo>
                <a:lnTo>
                  <a:pt x="285750" y="101408"/>
                </a:lnTo>
                <a:lnTo>
                  <a:pt x="277211" y="101408"/>
                </a:lnTo>
                <a:lnTo>
                  <a:pt x="277211" y="93148"/>
                </a:lnTo>
                <a:lnTo>
                  <a:pt x="285750" y="93148"/>
                </a:lnTo>
                <a:lnTo>
                  <a:pt x="285750" y="92924"/>
                </a:lnTo>
                <a:lnTo>
                  <a:pt x="277211" y="92924"/>
                </a:lnTo>
                <a:lnTo>
                  <a:pt x="277211" y="84720"/>
                </a:lnTo>
                <a:lnTo>
                  <a:pt x="285750" y="84720"/>
                </a:lnTo>
                <a:lnTo>
                  <a:pt x="285750" y="84497"/>
                </a:lnTo>
                <a:lnTo>
                  <a:pt x="277211" y="84497"/>
                </a:lnTo>
                <a:lnTo>
                  <a:pt x="277211" y="76237"/>
                </a:lnTo>
                <a:lnTo>
                  <a:pt x="285750" y="76237"/>
                </a:lnTo>
                <a:lnTo>
                  <a:pt x="285750" y="76014"/>
                </a:lnTo>
                <a:lnTo>
                  <a:pt x="277211" y="76014"/>
                </a:lnTo>
                <a:lnTo>
                  <a:pt x="277211" y="67810"/>
                </a:lnTo>
                <a:lnTo>
                  <a:pt x="285750" y="67810"/>
                </a:lnTo>
                <a:lnTo>
                  <a:pt x="285750" y="67586"/>
                </a:lnTo>
                <a:lnTo>
                  <a:pt x="277211" y="67586"/>
                </a:lnTo>
                <a:lnTo>
                  <a:pt x="277211" y="59326"/>
                </a:lnTo>
                <a:lnTo>
                  <a:pt x="285750" y="59326"/>
                </a:lnTo>
                <a:lnTo>
                  <a:pt x="285750" y="59103"/>
                </a:lnTo>
                <a:lnTo>
                  <a:pt x="277211" y="59103"/>
                </a:lnTo>
                <a:lnTo>
                  <a:pt x="277211" y="50843"/>
                </a:lnTo>
                <a:lnTo>
                  <a:pt x="285750" y="50843"/>
                </a:lnTo>
                <a:lnTo>
                  <a:pt x="285750" y="50620"/>
                </a:lnTo>
                <a:lnTo>
                  <a:pt x="277211" y="50620"/>
                </a:lnTo>
                <a:lnTo>
                  <a:pt x="277211" y="42416"/>
                </a:lnTo>
                <a:lnTo>
                  <a:pt x="285750" y="42416"/>
                </a:lnTo>
                <a:lnTo>
                  <a:pt x="285750" y="42193"/>
                </a:lnTo>
                <a:lnTo>
                  <a:pt x="277211" y="42193"/>
                </a:lnTo>
                <a:lnTo>
                  <a:pt x="277211" y="33933"/>
                </a:lnTo>
                <a:lnTo>
                  <a:pt x="285750" y="33933"/>
                </a:lnTo>
                <a:lnTo>
                  <a:pt x="285750" y="33709"/>
                </a:lnTo>
                <a:lnTo>
                  <a:pt x="277211" y="33709"/>
                </a:lnTo>
                <a:lnTo>
                  <a:pt x="277211" y="25505"/>
                </a:lnTo>
                <a:lnTo>
                  <a:pt x="285750" y="25505"/>
                </a:lnTo>
                <a:lnTo>
                  <a:pt x="285750" y="25282"/>
                </a:lnTo>
                <a:lnTo>
                  <a:pt x="277211" y="25282"/>
                </a:lnTo>
                <a:lnTo>
                  <a:pt x="277211" y="17022"/>
                </a:lnTo>
                <a:lnTo>
                  <a:pt x="285750" y="17022"/>
                </a:lnTo>
                <a:lnTo>
                  <a:pt x="285750" y="16799"/>
                </a:lnTo>
                <a:lnTo>
                  <a:pt x="277211" y="16799"/>
                </a:lnTo>
                <a:lnTo>
                  <a:pt x="277211" y="8595"/>
                </a:lnTo>
                <a:lnTo>
                  <a:pt x="285750" y="8595"/>
                </a:lnTo>
                <a:lnTo>
                  <a:pt x="285750" y="8372"/>
                </a:lnTo>
                <a:lnTo>
                  <a:pt x="277211" y="8372"/>
                </a:lnTo>
                <a:lnTo>
                  <a:pt x="277211" y="0"/>
                </a:lnTo>
                <a:lnTo>
                  <a:pt x="276988" y="0"/>
                </a:lnTo>
                <a:lnTo>
                  <a:pt x="276988" y="8372"/>
                </a:lnTo>
                <a:lnTo>
                  <a:pt x="268560" y="8372"/>
                </a:lnTo>
                <a:lnTo>
                  <a:pt x="268560" y="0"/>
                </a:lnTo>
                <a:lnTo>
                  <a:pt x="268337" y="0"/>
                </a:lnTo>
                <a:lnTo>
                  <a:pt x="268337" y="8372"/>
                </a:lnTo>
                <a:lnTo>
                  <a:pt x="259910" y="8372"/>
                </a:lnTo>
                <a:lnTo>
                  <a:pt x="259910" y="0"/>
                </a:lnTo>
                <a:lnTo>
                  <a:pt x="259686" y="0"/>
                </a:lnTo>
                <a:lnTo>
                  <a:pt x="259686" y="8372"/>
                </a:lnTo>
                <a:lnTo>
                  <a:pt x="251203" y="8372"/>
                </a:lnTo>
                <a:lnTo>
                  <a:pt x="251203" y="0"/>
                </a:lnTo>
                <a:lnTo>
                  <a:pt x="250980" y="0"/>
                </a:lnTo>
                <a:lnTo>
                  <a:pt x="250980" y="8372"/>
                </a:lnTo>
                <a:lnTo>
                  <a:pt x="242553" y="8372"/>
                </a:lnTo>
                <a:lnTo>
                  <a:pt x="242553" y="0"/>
                </a:lnTo>
                <a:lnTo>
                  <a:pt x="242329" y="0"/>
                </a:lnTo>
                <a:lnTo>
                  <a:pt x="242329" y="8372"/>
                </a:lnTo>
                <a:lnTo>
                  <a:pt x="233902" y="8372"/>
                </a:lnTo>
                <a:lnTo>
                  <a:pt x="233902" y="0"/>
                </a:lnTo>
                <a:lnTo>
                  <a:pt x="233679" y="0"/>
                </a:lnTo>
                <a:lnTo>
                  <a:pt x="233679" y="8372"/>
                </a:lnTo>
                <a:lnTo>
                  <a:pt x="225251" y="8372"/>
                </a:lnTo>
                <a:lnTo>
                  <a:pt x="225251" y="0"/>
                </a:lnTo>
                <a:lnTo>
                  <a:pt x="225028" y="0"/>
                </a:lnTo>
                <a:lnTo>
                  <a:pt x="225028" y="8372"/>
                </a:lnTo>
                <a:lnTo>
                  <a:pt x="216601" y="8372"/>
                </a:lnTo>
                <a:lnTo>
                  <a:pt x="216601" y="0"/>
                </a:lnTo>
                <a:lnTo>
                  <a:pt x="216377" y="0"/>
                </a:lnTo>
                <a:lnTo>
                  <a:pt x="216377" y="8372"/>
                </a:lnTo>
                <a:lnTo>
                  <a:pt x="207950" y="8372"/>
                </a:lnTo>
                <a:lnTo>
                  <a:pt x="207950" y="0"/>
                </a:lnTo>
                <a:lnTo>
                  <a:pt x="207727" y="0"/>
                </a:lnTo>
                <a:lnTo>
                  <a:pt x="207727" y="8372"/>
                </a:lnTo>
                <a:lnTo>
                  <a:pt x="199244" y="8372"/>
                </a:lnTo>
                <a:lnTo>
                  <a:pt x="199244" y="0"/>
                </a:lnTo>
                <a:lnTo>
                  <a:pt x="199020" y="0"/>
                </a:lnTo>
                <a:lnTo>
                  <a:pt x="199020" y="8372"/>
                </a:lnTo>
                <a:lnTo>
                  <a:pt x="190593" y="8372"/>
                </a:lnTo>
                <a:lnTo>
                  <a:pt x="190593" y="0"/>
                </a:lnTo>
                <a:lnTo>
                  <a:pt x="190370" y="0"/>
                </a:lnTo>
                <a:lnTo>
                  <a:pt x="190370" y="8372"/>
                </a:lnTo>
                <a:lnTo>
                  <a:pt x="181942" y="8372"/>
                </a:lnTo>
                <a:lnTo>
                  <a:pt x="181942" y="0"/>
                </a:lnTo>
                <a:lnTo>
                  <a:pt x="181719" y="0"/>
                </a:lnTo>
                <a:lnTo>
                  <a:pt x="181719" y="8372"/>
                </a:lnTo>
                <a:lnTo>
                  <a:pt x="173292" y="8372"/>
                </a:lnTo>
                <a:lnTo>
                  <a:pt x="173292" y="0"/>
                </a:lnTo>
                <a:lnTo>
                  <a:pt x="173069" y="0"/>
                </a:lnTo>
                <a:lnTo>
                  <a:pt x="173069" y="8372"/>
                </a:lnTo>
                <a:lnTo>
                  <a:pt x="164641" y="8372"/>
                </a:lnTo>
                <a:lnTo>
                  <a:pt x="164641" y="0"/>
                </a:lnTo>
                <a:lnTo>
                  <a:pt x="164418" y="0"/>
                </a:lnTo>
                <a:lnTo>
                  <a:pt x="164418" y="8372"/>
                </a:lnTo>
                <a:lnTo>
                  <a:pt x="155990" y="8372"/>
                </a:lnTo>
                <a:lnTo>
                  <a:pt x="155990" y="0"/>
                </a:lnTo>
                <a:lnTo>
                  <a:pt x="155767" y="0"/>
                </a:lnTo>
                <a:lnTo>
                  <a:pt x="155767" y="8372"/>
                </a:lnTo>
                <a:lnTo>
                  <a:pt x="147340" y="8372"/>
                </a:lnTo>
                <a:lnTo>
                  <a:pt x="147340" y="0"/>
                </a:lnTo>
                <a:lnTo>
                  <a:pt x="147117" y="0"/>
                </a:lnTo>
                <a:lnTo>
                  <a:pt x="147117" y="8372"/>
                </a:lnTo>
                <a:lnTo>
                  <a:pt x="138633" y="8372"/>
                </a:lnTo>
                <a:lnTo>
                  <a:pt x="138633" y="0"/>
                </a:lnTo>
                <a:lnTo>
                  <a:pt x="138410" y="0"/>
                </a:lnTo>
                <a:lnTo>
                  <a:pt x="138410" y="8372"/>
                </a:lnTo>
                <a:lnTo>
                  <a:pt x="129983" y="8372"/>
                </a:lnTo>
                <a:lnTo>
                  <a:pt x="129983" y="0"/>
                </a:lnTo>
                <a:lnTo>
                  <a:pt x="129760" y="0"/>
                </a:lnTo>
                <a:lnTo>
                  <a:pt x="129760" y="8372"/>
                </a:lnTo>
                <a:lnTo>
                  <a:pt x="121332" y="8372"/>
                </a:lnTo>
                <a:lnTo>
                  <a:pt x="121332" y="0"/>
                </a:lnTo>
                <a:lnTo>
                  <a:pt x="121109" y="0"/>
                </a:lnTo>
                <a:lnTo>
                  <a:pt x="121109" y="8372"/>
                </a:lnTo>
                <a:lnTo>
                  <a:pt x="112681" y="8372"/>
                </a:lnTo>
                <a:lnTo>
                  <a:pt x="112681" y="0"/>
                </a:lnTo>
                <a:lnTo>
                  <a:pt x="112458" y="0"/>
                </a:lnTo>
                <a:lnTo>
                  <a:pt x="112458" y="8372"/>
                </a:lnTo>
                <a:lnTo>
                  <a:pt x="104031" y="8372"/>
                </a:lnTo>
                <a:lnTo>
                  <a:pt x="104031" y="0"/>
                </a:lnTo>
                <a:lnTo>
                  <a:pt x="103808" y="0"/>
                </a:lnTo>
                <a:lnTo>
                  <a:pt x="103808" y="8372"/>
                </a:lnTo>
                <a:lnTo>
                  <a:pt x="95380" y="8372"/>
                </a:lnTo>
                <a:lnTo>
                  <a:pt x="95380" y="0"/>
                </a:lnTo>
                <a:lnTo>
                  <a:pt x="95157" y="0"/>
                </a:lnTo>
                <a:lnTo>
                  <a:pt x="95157" y="8372"/>
                </a:lnTo>
                <a:lnTo>
                  <a:pt x="86730" y="8372"/>
                </a:lnTo>
                <a:lnTo>
                  <a:pt x="86730" y="0"/>
                </a:lnTo>
                <a:lnTo>
                  <a:pt x="86506" y="0"/>
                </a:lnTo>
                <a:lnTo>
                  <a:pt x="86506" y="8372"/>
                </a:lnTo>
                <a:lnTo>
                  <a:pt x="78023" y="8372"/>
                </a:lnTo>
                <a:lnTo>
                  <a:pt x="78023" y="0"/>
                </a:lnTo>
                <a:lnTo>
                  <a:pt x="77800" y="0"/>
                </a:lnTo>
                <a:lnTo>
                  <a:pt x="77800" y="8372"/>
                </a:lnTo>
                <a:lnTo>
                  <a:pt x="69373" y="8372"/>
                </a:lnTo>
                <a:lnTo>
                  <a:pt x="69373" y="0"/>
                </a:lnTo>
                <a:lnTo>
                  <a:pt x="69149" y="0"/>
                </a:lnTo>
                <a:lnTo>
                  <a:pt x="69149" y="8372"/>
                </a:lnTo>
                <a:lnTo>
                  <a:pt x="60722" y="8372"/>
                </a:lnTo>
                <a:lnTo>
                  <a:pt x="60722" y="0"/>
                </a:lnTo>
                <a:lnTo>
                  <a:pt x="60499" y="0"/>
                </a:lnTo>
                <a:lnTo>
                  <a:pt x="60499" y="8372"/>
                </a:lnTo>
                <a:lnTo>
                  <a:pt x="52071" y="8372"/>
                </a:lnTo>
                <a:lnTo>
                  <a:pt x="52071" y="0"/>
                </a:lnTo>
                <a:lnTo>
                  <a:pt x="51848" y="0"/>
                </a:lnTo>
                <a:lnTo>
                  <a:pt x="51848" y="8372"/>
                </a:lnTo>
                <a:lnTo>
                  <a:pt x="43421" y="8372"/>
                </a:lnTo>
                <a:lnTo>
                  <a:pt x="43421" y="0"/>
                </a:lnTo>
                <a:lnTo>
                  <a:pt x="43197" y="0"/>
                </a:lnTo>
                <a:lnTo>
                  <a:pt x="43197" y="8372"/>
                </a:lnTo>
                <a:lnTo>
                  <a:pt x="34770" y="8372"/>
                </a:lnTo>
                <a:lnTo>
                  <a:pt x="34770" y="0"/>
                </a:lnTo>
                <a:lnTo>
                  <a:pt x="34547" y="0"/>
                </a:lnTo>
                <a:lnTo>
                  <a:pt x="34547" y="8372"/>
                </a:lnTo>
                <a:lnTo>
                  <a:pt x="26064" y="8372"/>
                </a:lnTo>
                <a:lnTo>
                  <a:pt x="26064" y="0"/>
                </a:lnTo>
                <a:lnTo>
                  <a:pt x="25840" y="0"/>
                </a:lnTo>
                <a:lnTo>
                  <a:pt x="25840" y="8372"/>
                </a:lnTo>
                <a:lnTo>
                  <a:pt x="17413" y="8372"/>
                </a:lnTo>
                <a:lnTo>
                  <a:pt x="17413" y="0"/>
                </a:lnTo>
                <a:lnTo>
                  <a:pt x="17190" y="0"/>
                </a:lnTo>
                <a:lnTo>
                  <a:pt x="17190" y="8372"/>
                </a:lnTo>
                <a:lnTo>
                  <a:pt x="8762" y="8372"/>
                </a:lnTo>
                <a:lnTo>
                  <a:pt x="8762" y="0"/>
                </a:lnTo>
                <a:close/>
              </a:path>
            </a:pathLst>
          </a:custGeom>
          <a:solidFill>
            <a:srgbClr val="00041C">
              <a:alpha val="1843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 b="0" i="0" u="none" strike="noStrike" cap="none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 b="0" i="0" u="none" strike="noStrike" cap="none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 b="0" i="0" u="none" strike="noStrike" cap="none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 b="0" i="0" u="none" strike="noStrike" cap="none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 b="0" i="0" u="none" strike="noStrike" cap="none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 b="0" i="0" u="none" strike="noStrike" cap="none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 b="0" i="0" u="none" strike="noStrike" cap="none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 b="0" i="0" u="none" strike="noStrike" cap="none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 b="0" i="0" u="none" strike="noStrike" cap="none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739680" y="1152528"/>
            <a:ext cx="7686000" cy="30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▫"/>
              <a:defRPr sz="24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●"/>
              <a:defRPr sz="24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○"/>
              <a:defRPr sz="24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■"/>
              <a:defRPr sz="24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s://freshspectrum.com/how-pictures-help-discover-the-unexpected/" TargetMode="External"/><Relationship Id="rId3" Type="http://schemas.openxmlformats.org/officeDocument/2006/relationships/hyperlink" Target="https://data.cityofchicago.org/Transportation/Traffic-Crashes-Crashes/85ca-t3if/data" TargetMode="External"/><Relationship Id="rId7" Type="http://schemas.openxmlformats.org/officeDocument/2006/relationships/hyperlink" Target="https://www.slidescarnival.com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Relationship Id="rId6" Type="http://schemas.openxmlformats.org/officeDocument/2006/relationships/hyperlink" Target="https://pandas.pydata.org/pandas-docs/stable/" TargetMode="External"/><Relationship Id="rId5" Type="http://schemas.openxmlformats.org/officeDocument/2006/relationships/hyperlink" Target="https://seaborn.pydata.org" TargetMode="External"/><Relationship Id="rId4" Type="http://schemas.openxmlformats.org/officeDocument/2006/relationships/hyperlink" Target="https://stackoverflow.com" TargetMode="External"/><Relationship Id="rId9" Type="http://schemas.openxmlformats.org/officeDocument/2006/relationships/hyperlink" Target="http://www.animatedimages.org/cat-cleaning-1095.htm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gi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p15"/>
          <p:cNvSpPr txBox="1">
            <a:spLocks noGrp="1"/>
          </p:cNvSpPr>
          <p:nvPr>
            <p:ph type="ctrTitle"/>
          </p:nvPr>
        </p:nvSpPr>
        <p:spPr>
          <a:xfrm>
            <a:off x="696525" y="817291"/>
            <a:ext cx="7729200" cy="20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</a:pPr>
            <a:r>
              <a:rPr lang="en" b="1" dirty="0">
                <a:latin typeface="Average"/>
                <a:ea typeface="Average"/>
                <a:cs typeface="Average"/>
                <a:sym typeface="Average"/>
              </a:rPr>
              <a:t>CHICAGO TRAFFIC CRASHES </a:t>
            </a:r>
            <a:endParaRPr b="1" dirty="0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780" name="Google Shape;780;p15"/>
          <p:cNvSpPr txBox="1"/>
          <p:nvPr/>
        </p:nvSpPr>
        <p:spPr>
          <a:xfrm>
            <a:off x="635625" y="3778900"/>
            <a:ext cx="7851000" cy="6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Bharati </a:t>
            </a:r>
            <a:r>
              <a:rPr lang="en" sz="2000" dirty="0" err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Kandakumar</a:t>
            </a:r>
            <a:r>
              <a:rPr lang="en" sz="2000" dirty="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 | </a:t>
            </a:r>
            <a:r>
              <a:rPr lang="en" sz="2000" dirty="0" err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Divya</a:t>
            </a:r>
            <a:r>
              <a:rPr lang="en" sz="2000" dirty="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 Shankar | </a:t>
            </a:r>
            <a:r>
              <a:rPr lang="en" sz="2000" dirty="0" err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Lasya</a:t>
            </a:r>
            <a:r>
              <a:rPr lang="en" sz="2000" dirty="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en" sz="2000" dirty="0" err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Pathuri</a:t>
            </a:r>
            <a:r>
              <a:rPr lang="en" sz="2000" dirty="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 | </a:t>
            </a:r>
            <a:r>
              <a:rPr lang="en" sz="2000" dirty="0" err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Snigdha</a:t>
            </a:r>
            <a:r>
              <a:rPr lang="en" sz="2000" dirty="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 Jain</a:t>
            </a:r>
            <a:endParaRPr sz="2000" dirty="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2" name="Google Shape;84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3471876" cy="2468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843" name="Google Shape;84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621275"/>
            <a:ext cx="3471875" cy="2522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4" name="Google Shape;844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41900" y="2621275"/>
            <a:ext cx="2481725" cy="2522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5" name="Google Shape;845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493650" y="0"/>
            <a:ext cx="2650350" cy="2468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6" name="Google Shape;846;p2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493650" y="2621275"/>
            <a:ext cx="2650349" cy="2522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7" name="Google Shape;847;p2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741900" y="0"/>
            <a:ext cx="2481725" cy="2468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p24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E7DF99C-F534-164F-87B7-FFEC17257D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6050" y="95250"/>
            <a:ext cx="6311900" cy="4953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p24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853" name="Google Shape;853;p24"/>
          <p:cNvSpPr txBox="1"/>
          <p:nvPr/>
        </p:nvSpPr>
        <p:spPr>
          <a:xfrm>
            <a:off x="278700" y="97950"/>
            <a:ext cx="8586600" cy="49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Inference 1:</a:t>
            </a:r>
            <a:endParaRPr sz="3600" b="1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457200" lvl="0" indent="-342900" algn="l" rtl="0">
              <a:lnSpc>
                <a:spcPct val="18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tillium Web"/>
              <a:buChar char="●"/>
            </a:pPr>
            <a:r>
              <a:rPr lang="en" sz="18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Maximum number of crashes occur due to "rear end”  ~25.23% of total number of crashes, followed by "parked motor vehicle" and "sideswipe same direction"</a:t>
            </a:r>
            <a:endParaRPr sz="18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457200" lvl="0" indent="-342900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tillium Web"/>
              <a:buChar char="●"/>
            </a:pPr>
            <a:r>
              <a:rPr lang="en" sz="18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Crashes due to "parked motor vehicles" is the highest in 2014. May be due to:</a:t>
            </a:r>
            <a:endParaRPr sz="18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914400" lvl="1" indent="-342900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tillium Web"/>
              <a:buChar char="○"/>
            </a:pPr>
            <a:r>
              <a:rPr lang="en" sz="18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Limited availability of data for beginning years</a:t>
            </a:r>
            <a:endParaRPr sz="18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914400" lvl="1" indent="-342900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tillium Web"/>
              <a:buChar char="○"/>
            </a:pPr>
            <a:r>
              <a:rPr lang="en" sz="18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Later years show that number of crashes increases, and crashes due to "rear end" take a lead, fluctuating between 23%-29% over next couple of years</a:t>
            </a:r>
            <a:endParaRPr sz="18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457200" lvl="0" indent="-342900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tillium Web"/>
              <a:buChar char="●"/>
            </a:pPr>
            <a:r>
              <a:rPr lang="en" sz="1800" b="1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Suggestion</a:t>
            </a:r>
            <a:r>
              <a:rPr lang="en" sz="18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: Chicago Police Department, could conduct awareness campaigns on safe driving distance and distracted driving</a:t>
            </a:r>
            <a:endParaRPr sz="18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  <p:extLst>
      <p:ext uri="{BB962C8B-B14F-4D97-AF65-F5344CB8AC3E}">
        <p14:creationId xmlns:p14="http://schemas.microsoft.com/office/powerpoint/2010/main" val="13685150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p25"/>
          <p:cNvSpPr txBox="1"/>
          <p:nvPr/>
        </p:nvSpPr>
        <p:spPr>
          <a:xfrm>
            <a:off x="322200" y="0"/>
            <a:ext cx="8499600" cy="359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Insight </a:t>
            </a:r>
            <a:r>
              <a:rPr lang="en" sz="3600" b="1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2:</a:t>
            </a:r>
            <a:endParaRPr sz="3600" b="1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Analyzing Hit and Run Cases in the following ways:</a:t>
            </a:r>
            <a:endParaRPr sz="20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Titillium Web"/>
              <a:buChar char="●"/>
            </a:pPr>
            <a:r>
              <a:rPr lang="en" sz="20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Identifying proportion of hit and run cases to number of crashes that occur by each day of week</a:t>
            </a:r>
            <a:endParaRPr sz="20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Titillium Web"/>
              <a:buChar char="●"/>
            </a:pPr>
            <a:r>
              <a:rPr lang="en" sz="20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Identifying proportion of hit and run cases to number of crashes that occur by hour of day</a:t>
            </a:r>
            <a:endParaRPr sz="20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0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859" name="Google Shape;859;p25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4" name="Google Shape;86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90775"/>
            <a:ext cx="8839202" cy="4752737"/>
          </a:xfrm>
          <a:prstGeom prst="rect">
            <a:avLst/>
          </a:prstGeom>
          <a:noFill/>
          <a:ln>
            <a:noFill/>
          </a:ln>
        </p:spPr>
      </p:pic>
      <p:sp>
        <p:nvSpPr>
          <p:cNvPr id="865" name="Google Shape;865;p26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p24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9BDC411-DFDD-EF4E-A0D1-7ACA8327A8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263" y="736600"/>
            <a:ext cx="3517900" cy="36703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27E9EEA-FBB5-EB48-947A-B3930E9D32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6685" y="736599"/>
            <a:ext cx="4147621" cy="367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4785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Google Shape;870;p27"/>
          <p:cNvSpPr txBox="1"/>
          <p:nvPr/>
        </p:nvSpPr>
        <p:spPr>
          <a:xfrm>
            <a:off x="270025" y="411475"/>
            <a:ext cx="8615400" cy="43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Inference 2: </a:t>
            </a:r>
            <a:endParaRPr sz="3600" b="1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457200" lvl="0" indent="-342900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tillium Web"/>
              <a:buChar char="●"/>
            </a:pPr>
            <a:r>
              <a:rPr lang="en" sz="18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The proportion of hit and run cases is higher on Saturday and Sunday. </a:t>
            </a:r>
            <a:endParaRPr sz="18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45720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tillium Web"/>
              <a:buChar char="●"/>
            </a:pPr>
            <a:r>
              <a:rPr lang="en" sz="18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The analysis by hours of day reveals that Hit and run cases are higher in late hours of day (10pm to 4am). </a:t>
            </a:r>
            <a:endParaRPr sz="18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45720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tillium Web"/>
              <a:buChar char="●"/>
            </a:pPr>
            <a:r>
              <a:rPr lang="en" sz="18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This could be due to following reasons:</a:t>
            </a:r>
            <a:endParaRPr sz="18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914400" lvl="1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tillium Web"/>
              <a:buChar char="○"/>
            </a:pPr>
            <a:r>
              <a:rPr lang="en" sz="18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Lack of lighting</a:t>
            </a:r>
            <a:endParaRPr sz="18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914400" lvl="1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tillium Web"/>
              <a:buChar char="○"/>
            </a:pPr>
            <a:r>
              <a:rPr lang="en" sz="18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Lack of traffic monitoring at night</a:t>
            </a:r>
            <a:endParaRPr sz="18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914400" lvl="1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tillium Web"/>
              <a:buChar char="○"/>
            </a:pPr>
            <a:r>
              <a:rPr lang="en" sz="18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Increased activity on holidays</a:t>
            </a:r>
            <a:endParaRPr sz="18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45720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tillium Web"/>
              <a:buChar char="●"/>
            </a:pPr>
            <a:r>
              <a:rPr lang="en" sz="1800" b="1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Suggestion: </a:t>
            </a:r>
            <a:r>
              <a:rPr lang="en" sz="18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Chicago Police Department could arrange for improved supervision during night hours and holidays.</a:t>
            </a:r>
            <a:endParaRPr sz="18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endParaRPr sz="3600" b="1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871" name="Google Shape;871;p27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28"/>
          <p:cNvSpPr txBox="1">
            <a:spLocks noGrp="1"/>
          </p:cNvSpPr>
          <p:nvPr>
            <p:ph type="ctrTitle" idx="4294967295"/>
          </p:nvPr>
        </p:nvSpPr>
        <p:spPr>
          <a:xfrm>
            <a:off x="265225" y="224500"/>
            <a:ext cx="5460600" cy="6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</a:pPr>
            <a:r>
              <a:rPr lang="en" sz="3800" b="1">
                <a:latin typeface="Titillium Web"/>
                <a:ea typeface="Titillium Web"/>
                <a:cs typeface="Titillium Web"/>
                <a:sym typeface="Titillium Web"/>
              </a:rPr>
              <a:t>Insight 3</a:t>
            </a:r>
            <a:endParaRPr sz="3800" b="1" i="0" u="none" strike="noStrike" cap="none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877" name="Google Shape;877;p28"/>
          <p:cNvSpPr txBox="1">
            <a:spLocks noGrp="1"/>
          </p:cNvSpPr>
          <p:nvPr>
            <p:ph type="subTitle" idx="4294967295"/>
          </p:nvPr>
        </p:nvSpPr>
        <p:spPr>
          <a:xfrm>
            <a:off x="265225" y="941817"/>
            <a:ext cx="5178900" cy="391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None/>
            </a:pPr>
            <a:r>
              <a:rPr lang="en" sz="1800"/>
              <a:t>Use Machine Learning “Classification Model” to classify severity of crashes in Chicago City based on following parameters:</a:t>
            </a:r>
            <a:endParaRPr sz="1800"/>
          </a:p>
          <a:p>
            <a:pPr marL="457200" marR="0" lvl="0" indent="-342900" algn="just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800"/>
              <a:buChar char="▫"/>
            </a:pPr>
            <a:r>
              <a:rPr lang="en" sz="1800"/>
              <a:t>Weather Condition</a:t>
            </a:r>
            <a:endParaRPr sz="1800"/>
          </a:p>
          <a:p>
            <a:pPr marL="4572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</a:pPr>
            <a:r>
              <a:rPr lang="en" sz="1800"/>
              <a:t>Lighting Condition</a:t>
            </a:r>
            <a:endParaRPr sz="1800"/>
          </a:p>
          <a:p>
            <a:pPr marL="4572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</a:pPr>
            <a:r>
              <a:rPr lang="en" sz="1800"/>
              <a:t>Most Severe Injury</a:t>
            </a:r>
            <a:endParaRPr sz="1800"/>
          </a:p>
          <a:p>
            <a:pPr marL="4572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</a:pPr>
            <a:r>
              <a:rPr lang="en" sz="1800"/>
              <a:t>Time of Crash/Crash Hour</a:t>
            </a:r>
            <a:endParaRPr sz="1800"/>
          </a:p>
        </p:txBody>
      </p:sp>
      <p:grpSp>
        <p:nvGrpSpPr>
          <p:cNvPr id="878" name="Google Shape;878;p28"/>
          <p:cNvGrpSpPr/>
          <p:nvPr/>
        </p:nvGrpSpPr>
        <p:grpSpPr>
          <a:xfrm>
            <a:off x="6386446" y="535981"/>
            <a:ext cx="2049541" cy="2049503"/>
            <a:chOff x="6643075" y="3664250"/>
            <a:chExt cx="407950" cy="407975"/>
          </a:xfrm>
        </p:grpSpPr>
        <p:sp>
          <p:nvSpPr>
            <p:cNvPr id="879" name="Google Shape;879;p28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0" name="Google Shape;880;p28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81" name="Google Shape;881;p28"/>
          <p:cNvGrpSpPr/>
          <p:nvPr/>
        </p:nvGrpSpPr>
        <p:grpSpPr>
          <a:xfrm rot="-587398">
            <a:off x="6265771" y="2852332"/>
            <a:ext cx="842620" cy="842572"/>
            <a:chOff x="576250" y="4319400"/>
            <a:chExt cx="442075" cy="442050"/>
          </a:xfrm>
        </p:grpSpPr>
        <p:sp>
          <p:nvSpPr>
            <p:cNvPr id="882" name="Google Shape;882;p28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3" name="Google Shape;883;p28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4" name="Google Shape;884;p28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5" name="Google Shape;885;p28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86" name="Google Shape;886;p28"/>
          <p:cNvSpPr/>
          <p:nvPr/>
        </p:nvSpPr>
        <p:spPr>
          <a:xfrm>
            <a:off x="5895981" y="1009302"/>
            <a:ext cx="320368" cy="305899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7" name="Google Shape;887;p28"/>
          <p:cNvSpPr/>
          <p:nvPr/>
        </p:nvSpPr>
        <p:spPr>
          <a:xfrm rot="2697547">
            <a:off x="8007055" y="2575333"/>
            <a:ext cx="486304" cy="464341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8" name="Google Shape;888;p28"/>
          <p:cNvSpPr/>
          <p:nvPr/>
        </p:nvSpPr>
        <p:spPr>
          <a:xfrm>
            <a:off x="8391773" y="2310235"/>
            <a:ext cx="194803" cy="186077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9" name="Google Shape;889;p28"/>
          <p:cNvSpPr/>
          <p:nvPr/>
        </p:nvSpPr>
        <p:spPr>
          <a:xfrm rot="1280241">
            <a:off x="5674027" y="1931958"/>
            <a:ext cx="194750" cy="186035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0" name="Google Shape;890;p28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p24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61471D9-C607-A243-A71C-19E358C252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7149" y="262025"/>
            <a:ext cx="5327541" cy="4607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2638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5" name="Google Shape;89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19350" y="375000"/>
            <a:ext cx="4989200" cy="4076225"/>
          </a:xfrm>
          <a:prstGeom prst="rect">
            <a:avLst/>
          </a:prstGeom>
          <a:noFill/>
          <a:ln>
            <a:noFill/>
          </a:ln>
        </p:spPr>
      </p:pic>
      <p:sp>
        <p:nvSpPr>
          <p:cNvPr id="896" name="Google Shape;896;p29"/>
          <p:cNvSpPr/>
          <p:nvPr/>
        </p:nvSpPr>
        <p:spPr>
          <a:xfrm>
            <a:off x="6668325" y="4295200"/>
            <a:ext cx="246900" cy="7410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CC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7" name="Google Shape;897;p29"/>
          <p:cNvSpPr txBox="1"/>
          <p:nvPr/>
        </p:nvSpPr>
        <p:spPr>
          <a:xfrm>
            <a:off x="225725" y="127525"/>
            <a:ext cx="3586500" cy="49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Inference</a:t>
            </a:r>
            <a:endParaRPr sz="3600" b="1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tillium Web"/>
              <a:buChar char="●"/>
            </a:pPr>
            <a:r>
              <a:rPr lang="en" sz="20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D</a:t>
            </a:r>
            <a:r>
              <a:rPr lang="en" sz="18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espite Good lighting conditions, ~ quarter (27%) of severe crashes occur around midnight </a:t>
            </a:r>
            <a:endParaRPr sz="18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tillium Web"/>
              <a:buChar char="●"/>
            </a:pPr>
            <a:r>
              <a:rPr lang="en" sz="18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Reasons:</a:t>
            </a:r>
            <a:r>
              <a:rPr lang="en" sz="18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 Tired/Distracted driving, over-speeding due to reduced traffic, assuming ideal driving conditions, driving under influence. </a:t>
            </a:r>
            <a:endParaRPr sz="18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tillium Web"/>
              <a:buChar char="●"/>
            </a:pPr>
            <a:r>
              <a:rPr lang="en" sz="18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Suggestion: </a:t>
            </a:r>
            <a:r>
              <a:rPr lang="en" sz="18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increased patrolling &amp; resources around midnight</a:t>
            </a:r>
            <a:endParaRPr sz="18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898" name="Google Shape;898;p29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p16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"/>
              <a:t>2</a:t>
            </a:fld>
            <a:endParaRPr dirty="0"/>
          </a:p>
        </p:txBody>
      </p:sp>
      <p:sp>
        <p:nvSpPr>
          <p:cNvPr id="786" name="Google Shape;786;p16"/>
          <p:cNvSpPr txBox="1">
            <a:spLocks noGrp="1"/>
          </p:cNvSpPr>
          <p:nvPr>
            <p:ph type="body" idx="1"/>
          </p:nvPr>
        </p:nvSpPr>
        <p:spPr>
          <a:xfrm>
            <a:off x="287550" y="268450"/>
            <a:ext cx="8568900" cy="44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rPr lang="en" sz="3200" b="1" dirty="0">
                <a:latin typeface="Titillium Web"/>
                <a:ea typeface="Titillium Web"/>
                <a:cs typeface="Titillium Web"/>
                <a:sym typeface="Titillium Web"/>
              </a:rPr>
              <a:t>Dataset: Chicago Traffic Crashes</a:t>
            </a:r>
            <a:endParaRPr lang="en-US" sz="3200" b="1" dirty="0"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457200" lvl="0" indent="-355600" algn="just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Titillium Web"/>
              <a:buChar char="▫"/>
            </a:pPr>
            <a:r>
              <a:rPr lang="en" sz="1800" dirty="0">
                <a:latin typeface="Titillium Web"/>
                <a:ea typeface="Titillium Web"/>
                <a:cs typeface="Titillium Web"/>
                <a:sym typeface="Titillium Web"/>
              </a:rPr>
              <a:t>Traffic crashes on city streets  within City of Chicago city limits under jurisdiction of Chicago Police Department</a:t>
            </a:r>
            <a:endParaRPr sz="1800" dirty="0"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457200" lvl="0" indent="-3556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tillium Web"/>
              <a:buChar char="▫"/>
            </a:pPr>
            <a:r>
              <a:rPr lang="en" sz="1800" dirty="0">
                <a:latin typeface="Titillium Web"/>
                <a:ea typeface="Titillium Web"/>
                <a:cs typeface="Titillium Web"/>
                <a:sym typeface="Titillium Web"/>
              </a:rPr>
              <a:t>Data shown is from Electronic reporting system at CPD</a:t>
            </a:r>
            <a:endParaRPr sz="1800" dirty="0"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D264610-BC00-A44C-9376-D01E41E064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7385" y="2647814"/>
            <a:ext cx="4008475" cy="1867825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3" name="Google Shape;90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42150" y="707225"/>
            <a:ext cx="4976324" cy="3729050"/>
          </a:xfrm>
          <a:prstGeom prst="rect">
            <a:avLst/>
          </a:prstGeom>
          <a:noFill/>
          <a:ln>
            <a:noFill/>
          </a:ln>
        </p:spPr>
      </p:pic>
      <p:sp>
        <p:nvSpPr>
          <p:cNvPr id="904" name="Google Shape;904;p30"/>
          <p:cNvSpPr/>
          <p:nvPr/>
        </p:nvSpPr>
        <p:spPr>
          <a:xfrm>
            <a:off x="5852200" y="4295175"/>
            <a:ext cx="246900" cy="7410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CC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5" name="Google Shape;905;p30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sp>
        <p:nvSpPr>
          <p:cNvPr id="906" name="Google Shape;906;p30"/>
          <p:cNvSpPr txBox="1"/>
          <p:nvPr/>
        </p:nvSpPr>
        <p:spPr>
          <a:xfrm>
            <a:off x="0" y="161700"/>
            <a:ext cx="3751500" cy="48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Inference</a:t>
            </a:r>
            <a:endParaRPr sz="3600" b="1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457200" lvl="0" indent="-342900" algn="just" rtl="0">
              <a:lnSpc>
                <a:spcPct val="18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tillium Web"/>
              <a:buChar char="●"/>
            </a:pPr>
            <a:r>
              <a:rPr lang="en" sz="18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Almost 50% of the crashes that took place in Chicago between 2013 to 2019 have occurred in daylight with poor lighting conditions</a:t>
            </a:r>
            <a:endParaRPr sz="18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457200" lvl="0" indent="-342900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tillium Web"/>
              <a:buChar char="●"/>
            </a:pPr>
            <a:r>
              <a:rPr lang="en" sz="1800" b="1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Suggestion</a:t>
            </a:r>
            <a:r>
              <a:rPr lang="en" sz="18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: Make daytime headlight mandatory in poor lighting condition hours/zones</a:t>
            </a:r>
            <a:endParaRPr sz="18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p32"/>
          <p:cNvSpPr txBox="1"/>
          <p:nvPr/>
        </p:nvSpPr>
        <p:spPr>
          <a:xfrm>
            <a:off x="300650" y="265200"/>
            <a:ext cx="3586500" cy="7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Validation</a:t>
            </a:r>
            <a:endParaRPr sz="3600" b="1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920" name="Google Shape;920;p32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pic>
        <p:nvPicPr>
          <p:cNvPr id="921" name="Google Shape;92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4675" y="535925"/>
            <a:ext cx="2409825" cy="148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2" name="Google Shape;922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00563" y="2163500"/>
            <a:ext cx="4095750" cy="2657475"/>
          </a:xfrm>
          <a:prstGeom prst="rect">
            <a:avLst/>
          </a:prstGeom>
          <a:noFill/>
          <a:ln>
            <a:noFill/>
          </a:ln>
        </p:spPr>
      </p:pic>
      <p:sp>
        <p:nvSpPr>
          <p:cNvPr id="923" name="Google Shape;923;p32"/>
          <p:cNvSpPr txBox="1"/>
          <p:nvPr/>
        </p:nvSpPr>
        <p:spPr>
          <a:xfrm>
            <a:off x="300650" y="1787850"/>
            <a:ext cx="4445400" cy="156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Most number of crashes occur in Chicago City during daylight hours (between 6:30am to 3:15pm)</a:t>
            </a:r>
            <a:endParaRPr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1" name="Google Shape;91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87800" y="694375"/>
            <a:ext cx="5002050" cy="3754750"/>
          </a:xfrm>
          <a:prstGeom prst="rect">
            <a:avLst/>
          </a:prstGeom>
          <a:noFill/>
          <a:ln>
            <a:noFill/>
          </a:ln>
        </p:spPr>
      </p:pic>
      <p:sp>
        <p:nvSpPr>
          <p:cNvPr id="912" name="Google Shape;912;p31"/>
          <p:cNvSpPr/>
          <p:nvPr/>
        </p:nvSpPr>
        <p:spPr>
          <a:xfrm>
            <a:off x="4810625" y="4327350"/>
            <a:ext cx="246900" cy="7410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CC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3" name="Google Shape;913;p31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sp>
        <p:nvSpPr>
          <p:cNvPr id="914" name="Google Shape;914;p31"/>
          <p:cNvSpPr txBox="1"/>
          <p:nvPr/>
        </p:nvSpPr>
        <p:spPr>
          <a:xfrm>
            <a:off x="95625" y="387900"/>
            <a:ext cx="3942600" cy="43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Inference</a:t>
            </a:r>
            <a:endParaRPr sz="3600" b="1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457200" lvl="0" indent="-342900" algn="just" rtl="0">
              <a:lnSpc>
                <a:spcPct val="18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tillium Web"/>
              <a:buChar char="●"/>
            </a:pPr>
            <a:r>
              <a:rPr lang="en" sz="18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5% of total severe traffic crashes in Chicago City occur despite good weather &amp; lighting conditions.  </a:t>
            </a:r>
            <a:endParaRPr sz="18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457200" lvl="0" indent="-342900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tillium Web"/>
              <a:buChar char="●"/>
            </a:pPr>
            <a:r>
              <a:rPr lang="en" sz="1800" b="1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Reasons</a:t>
            </a:r>
            <a:r>
              <a:rPr lang="en" sz="18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: Poor driving</a:t>
            </a:r>
            <a:endParaRPr sz="18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457200" lvl="0" indent="-342900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tillium Web"/>
              <a:buChar char="●"/>
            </a:pPr>
            <a:r>
              <a:rPr lang="en" sz="1800" b="1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Suggestion</a:t>
            </a:r>
            <a:r>
              <a:rPr lang="en" sz="18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: Create awareness on defensive driving, improve licensing procedures</a:t>
            </a:r>
            <a:endParaRPr sz="18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Google Shape;928;p33"/>
          <p:cNvSpPr txBox="1">
            <a:spLocks noGrp="1"/>
          </p:cNvSpPr>
          <p:nvPr>
            <p:ph type="body" idx="1"/>
          </p:nvPr>
        </p:nvSpPr>
        <p:spPr>
          <a:xfrm>
            <a:off x="267225" y="984850"/>
            <a:ext cx="8602200" cy="38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▫"/>
            </a:pPr>
            <a:r>
              <a:rPr lang="en" u="sng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https://data.cityofchicago.org/Transportation/Traffic-Crashes-Crashes/85ca-t3if/data</a:t>
            </a:r>
            <a:endParaRPr dirty="0">
              <a:solidFill>
                <a:schemeClr val="bg1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▫"/>
            </a:pPr>
            <a:r>
              <a:rPr lang="en" u="sng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https://stackoverflow.com</a:t>
            </a:r>
            <a:endParaRPr dirty="0">
              <a:solidFill>
                <a:schemeClr val="bg1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▫"/>
            </a:pPr>
            <a:r>
              <a:rPr lang="en" u="sng" dirty="0">
                <a:solidFill>
                  <a:schemeClr val="bg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https://seaborn.pydata.org</a:t>
            </a:r>
            <a:endParaRPr dirty="0">
              <a:solidFill>
                <a:schemeClr val="bg1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▫"/>
            </a:pPr>
            <a:r>
              <a:rPr lang="en" u="sng" dirty="0">
                <a:solidFill>
                  <a:schemeClr val="bg1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https://pandas.pydata.org/pandas-docs/stable/</a:t>
            </a:r>
            <a:endParaRPr dirty="0">
              <a:solidFill>
                <a:schemeClr val="bg1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▫"/>
            </a:pPr>
            <a:r>
              <a:rPr lang="en" u="sng" dirty="0">
                <a:solidFill>
                  <a:schemeClr val="bg1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https://www.slidescarnival.com</a:t>
            </a:r>
            <a:endParaRPr sz="1200" dirty="0">
              <a:solidFill>
                <a:schemeClr val="bg1"/>
              </a:solidFill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▫"/>
            </a:pPr>
            <a:r>
              <a:rPr lang="en" u="sng" dirty="0">
                <a:solidFill>
                  <a:schemeClr val="bg1"/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https://freshspectrum.com/how-pictures-help-discover-the-unexpecte</a:t>
            </a:r>
            <a:r>
              <a:rPr lang="en" u="sng" dirty="0">
                <a:solidFill>
                  <a:schemeClr val="bg1"/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d/</a:t>
            </a:r>
            <a:endParaRPr dirty="0">
              <a:solidFill>
                <a:schemeClr val="bg1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▫"/>
            </a:pPr>
            <a:r>
              <a:rPr lang="en" u="sng" dirty="0">
                <a:solidFill>
                  <a:schemeClr val="bg1"/>
                </a:solidFill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http://www.animatedimages.org/cat-cleaning-1095.htm</a:t>
            </a:r>
            <a:endParaRPr dirty="0">
              <a:solidFill>
                <a:schemeClr val="bg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</a:endParaRPr>
          </a:p>
        </p:txBody>
      </p:sp>
      <p:sp>
        <p:nvSpPr>
          <p:cNvPr id="929" name="Google Shape;929;p33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sp>
        <p:nvSpPr>
          <p:cNvPr id="930" name="Google Shape;930;p33"/>
          <p:cNvSpPr txBox="1">
            <a:spLocks noGrp="1"/>
          </p:cNvSpPr>
          <p:nvPr>
            <p:ph type="title"/>
          </p:nvPr>
        </p:nvSpPr>
        <p:spPr>
          <a:xfrm>
            <a:off x="729000" y="268449"/>
            <a:ext cx="7686000" cy="7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b="1">
                <a:latin typeface="Titillium Web"/>
                <a:ea typeface="Titillium Web"/>
                <a:cs typeface="Titillium Web"/>
                <a:sym typeface="Titillium Web"/>
              </a:rPr>
              <a:t>References</a:t>
            </a:r>
            <a:endParaRPr b="1"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Google Shape;935;p34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sp>
        <p:nvSpPr>
          <p:cNvPr id="936" name="Google Shape;936;p34"/>
          <p:cNvSpPr txBox="1">
            <a:spLocks noGrp="1"/>
          </p:cNvSpPr>
          <p:nvPr>
            <p:ph type="title"/>
          </p:nvPr>
        </p:nvSpPr>
        <p:spPr>
          <a:xfrm>
            <a:off x="387553" y="1672153"/>
            <a:ext cx="4379400" cy="17991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" sz="6000" dirty="0"/>
              <a:t>THANK YOU</a:t>
            </a:r>
            <a:br>
              <a:rPr lang="en" sz="6000" dirty="0"/>
            </a:br>
            <a:r>
              <a:rPr lang="en" sz="3600" dirty="0"/>
              <a:t>Any Questions?</a:t>
            </a:r>
            <a:br>
              <a:rPr lang="en" sz="6000" dirty="0"/>
            </a:br>
            <a:endParaRPr sz="6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31FF084-911B-2E41-9E4A-B98D661136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4613" y="994366"/>
            <a:ext cx="3151962" cy="315476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p16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"/>
              <a:t>3</a:t>
            </a:fld>
            <a:endParaRPr dirty="0"/>
          </a:p>
        </p:txBody>
      </p:sp>
      <p:sp>
        <p:nvSpPr>
          <p:cNvPr id="786" name="Google Shape;786;p16"/>
          <p:cNvSpPr txBox="1">
            <a:spLocks noGrp="1"/>
          </p:cNvSpPr>
          <p:nvPr>
            <p:ph type="body" idx="1"/>
          </p:nvPr>
        </p:nvSpPr>
        <p:spPr>
          <a:xfrm>
            <a:off x="287550" y="268450"/>
            <a:ext cx="8568900" cy="44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rPr lang="en" sz="3200" b="1" dirty="0">
                <a:latin typeface="Titillium Web"/>
                <a:ea typeface="Titillium Web"/>
                <a:cs typeface="Titillium Web"/>
                <a:sym typeface="Titillium Web"/>
              </a:rPr>
              <a:t>Dataset: Chicago Traffic Crashes</a:t>
            </a:r>
            <a:endParaRPr lang="en-US" sz="3200" b="1" dirty="0"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457200" lvl="0" indent="-3556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tillium Web"/>
              <a:buChar char="▫"/>
            </a:pPr>
            <a:endParaRPr lang="en" sz="1800" dirty="0"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304691-E242-8B4F-ACC7-ACDB7F9442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914" y="1516038"/>
            <a:ext cx="8368171" cy="3155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481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p17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"/>
              <a:t>4</a:t>
            </a:fld>
            <a:endParaRPr dirty="0"/>
          </a:p>
        </p:txBody>
      </p:sp>
      <p:sp>
        <p:nvSpPr>
          <p:cNvPr id="792" name="Google Shape;792;p17"/>
          <p:cNvSpPr txBox="1">
            <a:spLocks noGrp="1"/>
          </p:cNvSpPr>
          <p:nvPr>
            <p:ph type="title"/>
          </p:nvPr>
        </p:nvSpPr>
        <p:spPr>
          <a:xfrm>
            <a:off x="535725" y="1643700"/>
            <a:ext cx="3265500" cy="18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6000" b="1">
                <a:latin typeface="Titillium Web"/>
                <a:ea typeface="Titillium Web"/>
                <a:cs typeface="Titillium Web"/>
                <a:sym typeface="Titillium Web"/>
              </a:rPr>
              <a:t>Data Cleaning</a:t>
            </a:r>
            <a:endParaRPr sz="6000" b="1"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pic>
        <p:nvPicPr>
          <p:cNvPr id="793" name="Google Shape;79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42900" y="688325"/>
            <a:ext cx="5037975" cy="39231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p18"/>
          <p:cNvSpPr txBox="1">
            <a:spLocks noGrp="1"/>
          </p:cNvSpPr>
          <p:nvPr>
            <p:ph type="body" idx="1"/>
          </p:nvPr>
        </p:nvSpPr>
        <p:spPr>
          <a:xfrm>
            <a:off x="267225" y="984850"/>
            <a:ext cx="3362100" cy="5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" b="1"/>
              <a:t>Drop Unnecessary columns</a:t>
            </a: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endParaRPr sz="1200"/>
          </a:p>
        </p:txBody>
      </p:sp>
      <p:sp>
        <p:nvSpPr>
          <p:cNvPr id="799" name="Google Shape;799;p18"/>
          <p:cNvSpPr txBox="1">
            <a:spLocks noGrp="1"/>
          </p:cNvSpPr>
          <p:nvPr>
            <p:ph type="body" idx="2"/>
          </p:nvPr>
        </p:nvSpPr>
        <p:spPr>
          <a:xfrm>
            <a:off x="267225" y="2846575"/>
            <a:ext cx="5649300" cy="5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" b="1"/>
              <a:t>Dropping some rows which have NaN values</a:t>
            </a:r>
            <a:endParaRPr sz="1200"/>
          </a:p>
        </p:txBody>
      </p:sp>
      <p:sp>
        <p:nvSpPr>
          <p:cNvPr id="800" name="Google Shape;800;p18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801" name="Google Shape;801;p18"/>
          <p:cNvSpPr txBox="1">
            <a:spLocks noGrp="1"/>
          </p:cNvSpPr>
          <p:nvPr>
            <p:ph type="title"/>
          </p:nvPr>
        </p:nvSpPr>
        <p:spPr>
          <a:xfrm>
            <a:off x="729000" y="268449"/>
            <a:ext cx="7686000" cy="7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b="1">
                <a:latin typeface="Titillium Web"/>
                <a:ea typeface="Titillium Web"/>
                <a:cs typeface="Titillium Web"/>
                <a:sym typeface="Titillium Web"/>
              </a:rPr>
              <a:t>Data Cleaning</a:t>
            </a:r>
            <a:endParaRPr b="1"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pic>
        <p:nvPicPr>
          <p:cNvPr id="802" name="Google Shape;80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7225" y="1579475"/>
            <a:ext cx="8319350" cy="106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3" name="Google Shape;80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7225" y="3546775"/>
            <a:ext cx="3981450" cy="77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p19"/>
          <p:cNvSpPr txBox="1">
            <a:spLocks noGrp="1"/>
          </p:cNvSpPr>
          <p:nvPr>
            <p:ph type="body" idx="1"/>
          </p:nvPr>
        </p:nvSpPr>
        <p:spPr>
          <a:xfrm>
            <a:off x="267225" y="1246600"/>
            <a:ext cx="2181000" cy="8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" b="1"/>
              <a:t>Change Data type of few columns to make suitable for analysis</a:t>
            </a: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endParaRPr sz="1200"/>
          </a:p>
        </p:txBody>
      </p:sp>
      <p:sp>
        <p:nvSpPr>
          <p:cNvPr id="810" name="Google Shape;810;p19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811" name="Google Shape;811;p19"/>
          <p:cNvSpPr txBox="1">
            <a:spLocks noGrp="1"/>
          </p:cNvSpPr>
          <p:nvPr>
            <p:ph type="title"/>
          </p:nvPr>
        </p:nvSpPr>
        <p:spPr>
          <a:xfrm>
            <a:off x="729000" y="268449"/>
            <a:ext cx="7686000" cy="7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b="1">
                <a:latin typeface="Titillium Web"/>
                <a:ea typeface="Titillium Web"/>
                <a:cs typeface="Titillium Web"/>
                <a:sym typeface="Titillium Web"/>
              </a:rPr>
              <a:t>Data Cleaning</a:t>
            </a:r>
            <a:endParaRPr b="1"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pic>
        <p:nvPicPr>
          <p:cNvPr id="813" name="Google Shape;81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3925" y="1137250"/>
            <a:ext cx="5724525" cy="16086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818;p20">
            <a:extLst>
              <a:ext uri="{FF2B5EF4-FFF2-40B4-BE49-F238E27FC236}">
                <a16:creationId xmlns:a16="http://schemas.microsoft.com/office/drawing/2014/main" id="{ED00F0B3-7D48-A742-9404-871AE364A5CF}"/>
              </a:ext>
            </a:extLst>
          </p:cNvPr>
          <p:cNvSpPr txBox="1">
            <a:spLocks/>
          </p:cNvSpPr>
          <p:nvPr/>
        </p:nvSpPr>
        <p:spPr>
          <a:xfrm>
            <a:off x="267225" y="3458450"/>
            <a:ext cx="2642700" cy="5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E86B6"/>
              </a:buClr>
              <a:buSzPts val="1800"/>
              <a:buFont typeface="Titillium Web"/>
              <a:buChar char="▫"/>
              <a:defRPr sz="18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Font typeface="Titillium Web"/>
              <a:buChar char="-"/>
              <a:defRPr sz="18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Font typeface="Titillium Web"/>
              <a:buChar char="-"/>
              <a:defRPr sz="18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Font typeface="Titillium Web"/>
              <a:buChar char="-"/>
              <a:defRPr sz="18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Font typeface="Titillium Web"/>
              <a:buChar char="-"/>
              <a:defRPr sz="18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Font typeface="Titillium Web"/>
              <a:buChar char="-"/>
              <a:defRPr sz="18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Font typeface="Titillium Web"/>
              <a:buChar char="●"/>
              <a:defRPr sz="18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Font typeface="Titillium Web"/>
              <a:buChar char="○"/>
              <a:defRPr sz="18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Font typeface="Titillium Web"/>
              <a:buChar char="■"/>
              <a:defRPr sz="18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marL="0" indent="0">
              <a:buFont typeface="Titillium Web"/>
              <a:buNone/>
            </a:pPr>
            <a:r>
              <a:rPr lang="en-US" b="1"/>
              <a:t>Adding a column ‘Year’</a:t>
            </a:r>
          </a:p>
          <a:p>
            <a:pPr marL="0" indent="0">
              <a:buFont typeface="Titillium Web"/>
              <a:buNone/>
            </a:pPr>
            <a:endParaRPr lang="en-US" sz="1200" dirty="0"/>
          </a:p>
        </p:txBody>
      </p:sp>
      <p:pic>
        <p:nvPicPr>
          <p:cNvPr id="10" name="Google Shape;822;p20">
            <a:extLst>
              <a:ext uri="{FF2B5EF4-FFF2-40B4-BE49-F238E27FC236}">
                <a16:creationId xmlns:a16="http://schemas.microsoft.com/office/drawing/2014/main" id="{472AF4FE-B66F-6143-AD6D-33136EDE9DE6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45100" y="3458450"/>
            <a:ext cx="4135350" cy="86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p20"/>
          <p:cNvSpPr txBox="1">
            <a:spLocks noGrp="1"/>
          </p:cNvSpPr>
          <p:nvPr>
            <p:ph type="body" idx="1"/>
          </p:nvPr>
        </p:nvSpPr>
        <p:spPr>
          <a:xfrm>
            <a:off x="281692" y="1602961"/>
            <a:ext cx="2642700" cy="7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b="1" dirty="0"/>
              <a:t>Replacing </a:t>
            </a:r>
            <a:r>
              <a:rPr lang="en-US" b="1" dirty="0" err="1"/>
              <a:t>NaN</a:t>
            </a:r>
            <a:r>
              <a:rPr lang="en-US" b="1" dirty="0"/>
              <a:t> with zero for some columns</a:t>
            </a:r>
            <a:endParaRPr lang="en-US" sz="1200" dirty="0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endParaRPr sz="1200" dirty="0"/>
          </a:p>
        </p:txBody>
      </p:sp>
      <p:sp>
        <p:nvSpPr>
          <p:cNvPr id="819" name="Google Shape;819;p20"/>
          <p:cNvSpPr txBox="1">
            <a:spLocks noGrp="1"/>
          </p:cNvSpPr>
          <p:nvPr>
            <p:ph type="body" idx="2"/>
          </p:nvPr>
        </p:nvSpPr>
        <p:spPr>
          <a:xfrm>
            <a:off x="281692" y="3286850"/>
            <a:ext cx="2320500" cy="5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" b="1" dirty="0"/>
              <a:t>Updated dataset</a:t>
            </a:r>
            <a:endParaRPr sz="1200" dirty="0"/>
          </a:p>
        </p:txBody>
      </p:sp>
      <p:sp>
        <p:nvSpPr>
          <p:cNvPr id="820" name="Google Shape;820;p20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821" name="Google Shape;821;p20"/>
          <p:cNvSpPr txBox="1">
            <a:spLocks noGrp="1"/>
          </p:cNvSpPr>
          <p:nvPr>
            <p:ph type="title"/>
          </p:nvPr>
        </p:nvSpPr>
        <p:spPr>
          <a:xfrm>
            <a:off x="729000" y="268449"/>
            <a:ext cx="7686000" cy="7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b="1">
                <a:latin typeface="Titillium Web"/>
                <a:ea typeface="Titillium Web"/>
                <a:cs typeface="Titillium Web"/>
                <a:sym typeface="Titillium Web"/>
              </a:rPr>
              <a:t>Data Cleaning</a:t>
            </a:r>
            <a:endParaRPr b="1"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pic>
        <p:nvPicPr>
          <p:cNvPr id="823" name="Google Shape;82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05205" y="3124058"/>
            <a:ext cx="2938795" cy="1565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812;p19">
            <a:extLst>
              <a:ext uri="{FF2B5EF4-FFF2-40B4-BE49-F238E27FC236}">
                <a16:creationId xmlns:a16="http://schemas.microsoft.com/office/drawing/2014/main" id="{C87D75B3-F578-5C4A-955E-C58302226B06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19475" y="984849"/>
            <a:ext cx="5724525" cy="1952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188405B-8C54-BE4B-A766-19FA11A889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19475" y="3346682"/>
            <a:ext cx="2780208" cy="108709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p21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829" name="Google Shape;829;p21"/>
          <p:cNvSpPr txBox="1">
            <a:spLocks noGrp="1"/>
          </p:cNvSpPr>
          <p:nvPr>
            <p:ph type="title"/>
          </p:nvPr>
        </p:nvSpPr>
        <p:spPr>
          <a:xfrm>
            <a:off x="535725" y="1643700"/>
            <a:ext cx="3265500" cy="18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6000" b="1">
                <a:latin typeface="Titillium Web"/>
                <a:ea typeface="Titillium Web"/>
                <a:cs typeface="Titillium Web"/>
                <a:sym typeface="Titillium Web"/>
              </a:rPr>
              <a:t>Data Analysis</a:t>
            </a:r>
            <a:endParaRPr sz="6000" b="1"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pic>
        <p:nvPicPr>
          <p:cNvPr id="830" name="Google Shape;83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46225" y="682513"/>
            <a:ext cx="5037975" cy="37784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p22"/>
          <p:cNvSpPr txBox="1">
            <a:spLocks noGrp="1"/>
          </p:cNvSpPr>
          <p:nvPr>
            <p:ph type="title"/>
          </p:nvPr>
        </p:nvSpPr>
        <p:spPr>
          <a:xfrm>
            <a:off x="510100" y="213175"/>
            <a:ext cx="3985200" cy="44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 b="1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Insight 1:</a:t>
            </a:r>
            <a:endParaRPr sz="3600" b="1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Finding proportion of each crash type with reference to  total number of crashes and  proportion of each type of crash for each year</a:t>
            </a:r>
            <a:endParaRPr sz="2000"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836" name="Google Shape;836;p22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837" name="Google Shape;83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6325" y="690225"/>
            <a:ext cx="4167649" cy="358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aliard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621</Words>
  <Application>Microsoft Macintosh PowerPoint</Application>
  <PresentationFormat>On-screen Show (16:9)</PresentationFormat>
  <Paragraphs>93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Titillium Web ExtraLight</vt:lpstr>
      <vt:lpstr>Average</vt:lpstr>
      <vt:lpstr>Arial</vt:lpstr>
      <vt:lpstr>Titillium Web</vt:lpstr>
      <vt:lpstr>Thaliard template</vt:lpstr>
      <vt:lpstr>CHICAGO TRAFFIC CRASHES </vt:lpstr>
      <vt:lpstr>PowerPoint Presentation</vt:lpstr>
      <vt:lpstr>PowerPoint Presentation</vt:lpstr>
      <vt:lpstr>Data Cleaning</vt:lpstr>
      <vt:lpstr>Data Cleaning</vt:lpstr>
      <vt:lpstr>Data Cleaning</vt:lpstr>
      <vt:lpstr>Data Cleaning</vt:lpstr>
      <vt:lpstr>Data Analysis</vt:lpstr>
      <vt:lpstr>Insight 1:  Finding proportion of each crash type with reference to  total number of crashes and  proportion of each type of crash for each year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Insight 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References</vt:lpstr>
      <vt:lpstr>THANK YOU Any Questions?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CHICAGO TRAFFIC CRASHES </dc:title>
  <cp:lastModifiedBy>Snigdha Jain</cp:lastModifiedBy>
  <cp:revision>10</cp:revision>
  <dcterms:modified xsi:type="dcterms:W3CDTF">2019-06-01T21:48:30Z</dcterms:modified>
</cp:coreProperties>
</file>