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9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38200" y="5007415"/>
            <a:ext cx="10515600" cy="43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Universal No-Claim Bonus</a:t>
            </a:r>
            <a:endParaRPr lang="en-GB" sz="2400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redemption</a:t>
            </a: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Source Sans Pro Black</vt:lpstr>
      <vt:lpstr>Source Sans Pro Light</vt:lpstr>
      <vt:lpstr>Arial</vt:lpstr>
      <vt:lpstr>Office Theme</vt:lpstr>
      <vt:lpstr>PowerPoint Presentation</vt:lpstr>
      <vt:lpstr>Problem</vt:lpstr>
      <vt:lpstr>Solution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Microsoft Office User</cp:lastModifiedBy>
  <cp:revision>48</cp:revision>
  <dcterms:created xsi:type="dcterms:W3CDTF">2017-07-22T07:19:34Z</dcterms:created>
  <dcterms:modified xsi:type="dcterms:W3CDTF">2017-07-23T13:26:43Z</dcterms:modified>
</cp:coreProperties>
</file>