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0" y="1635518"/>
            <a:ext cx="9908544" cy="35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easy way to prove your personal claim history and benefit from it.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way to prove you are not a fraud risk.</a:t>
            </a: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7" y="4263277"/>
            <a:ext cx="1801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Incentivise customers to share some high level info about their insurance history. 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Tokenize the value of a good claim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00" y="4262606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8" y="1635518"/>
            <a:ext cx="9908544" cy="3586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415"/>
            <a:ext cx="10515600" cy="430133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Demonstration</a:t>
            </a:r>
            <a:endParaRPr lang="en-GB" sz="2400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Benefits of Claimless</a:t>
            </a:r>
            <a:endParaRPr lang="en-US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Customers are rewarded for a good insurance history.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can take place on or off chain.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providers can attract customers to chosen lines of business.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 info available to an insurer: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spend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ratio of policies with a claim / without  a claim (Not a loss ratio!)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Information on other insurers: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collected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4" y="4258727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5612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Looking Forward</a:t>
            </a:r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437BF45-5AB5-4C2A-8C06-6A2804E9F0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</a:t>
            </a: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permissions management and an insurance provider register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method to spend and destroy tokens on </a:t>
            </a:r>
            <a:r>
              <a:rPr lang="en-GB" dirty="0" err="1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redeemsion</a:t>
            </a: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Source Sans Pro Black</vt:lpstr>
      <vt:lpstr>Source Sans Pro Light</vt:lpstr>
      <vt:lpstr>Arial</vt:lpstr>
      <vt:lpstr>Office Theme</vt:lpstr>
      <vt:lpstr>PowerPoint Presentation</vt:lpstr>
      <vt:lpstr>Problem</vt:lpstr>
      <vt:lpstr>Solution</vt:lpstr>
      <vt:lpstr>Demonstration</vt:lpstr>
      <vt:lpstr>Benefits of Claimless</vt:lpstr>
      <vt:lpstr>Looking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Microsoft Office User</cp:lastModifiedBy>
  <cp:revision>45</cp:revision>
  <dcterms:created xsi:type="dcterms:W3CDTF">2017-07-22T07:19:34Z</dcterms:created>
  <dcterms:modified xsi:type="dcterms:W3CDTF">2017-07-23T12:43:05Z</dcterms:modified>
</cp:coreProperties>
</file>