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30" y="1864387"/>
            <a:ext cx="7086964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There is no easy way to prove your personal claim history and benefit from it.</a:t>
            </a:r>
          </a:p>
          <a:p>
            <a:r>
              <a:rPr lang="en-GB" dirty="0"/>
              <a:t>There is no way to prove you are not a fraud risk.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Incentivise customers to share some high level info about their insurance history. </a:t>
            </a:r>
          </a:p>
          <a:p>
            <a:r>
              <a:rPr lang="en-GB" dirty="0"/>
              <a:t>Tokenize the value of a good claim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" y="6071133"/>
            <a:ext cx="2173623" cy="7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7" y="6071133"/>
            <a:ext cx="2173623" cy="78686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8AB0-20FF-48ED-A2E2-4353FD99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and walk through</a:t>
            </a:r>
          </a:p>
        </p:txBody>
      </p:sp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Claimless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133"/>
            <a:ext cx="2173623" cy="7868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/>
          <a:lstStyle/>
          <a:p>
            <a:r>
              <a:rPr lang="en-GB" dirty="0"/>
              <a:t>Customers are rewarded for a good insurance history.</a:t>
            </a:r>
          </a:p>
          <a:p>
            <a:r>
              <a:rPr lang="en-GB" dirty="0"/>
              <a:t>Insurance can take place on or off chain.</a:t>
            </a:r>
          </a:p>
          <a:p>
            <a:r>
              <a:rPr lang="en-GB" dirty="0"/>
              <a:t>Insurance providers can attract customers to chosen lines of business.</a:t>
            </a:r>
          </a:p>
          <a:p>
            <a:r>
              <a:rPr lang="en-GB" dirty="0"/>
              <a:t>Customer info available to an insurer:</a:t>
            </a:r>
          </a:p>
          <a:p>
            <a:pPr lvl="1"/>
            <a:r>
              <a:rPr lang="en-GB" dirty="0"/>
              <a:t>Total premium spend</a:t>
            </a:r>
          </a:p>
          <a:p>
            <a:pPr lvl="1"/>
            <a:r>
              <a:rPr lang="en-GB" dirty="0"/>
              <a:t>A ratio of policies with a claim / without  a claim (Not a loss ratio!)</a:t>
            </a:r>
          </a:p>
          <a:p>
            <a:r>
              <a:rPr lang="en-GB" dirty="0"/>
              <a:t>Information on other insurers:</a:t>
            </a:r>
          </a:p>
          <a:p>
            <a:pPr lvl="1"/>
            <a:r>
              <a:rPr lang="en-GB" dirty="0"/>
              <a:t>Total premium collected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1133"/>
            <a:ext cx="2173623" cy="7868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Stuff we had planned but just ran out of time…</a:t>
            </a:r>
          </a:p>
          <a:p>
            <a:r>
              <a:rPr lang="en-GB" dirty="0"/>
              <a:t>A permissions management and an insurance provider register</a:t>
            </a:r>
          </a:p>
          <a:p>
            <a:r>
              <a:rPr lang="en-GB" dirty="0"/>
              <a:t>A method to spend and destroy tokens on </a:t>
            </a:r>
            <a:r>
              <a:rPr lang="en-GB" dirty="0" err="1"/>
              <a:t>redeemsion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152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Problem</vt:lpstr>
      <vt:lpstr>Solution</vt:lpstr>
      <vt:lpstr>PowerPoint Presentation</vt:lpstr>
      <vt:lpstr>Benefits of Claimless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Kelvin Vail</cp:lastModifiedBy>
  <cp:revision>42</cp:revision>
  <dcterms:created xsi:type="dcterms:W3CDTF">2017-07-22T07:19:34Z</dcterms:created>
  <dcterms:modified xsi:type="dcterms:W3CDTF">2017-07-23T10:10:56Z</dcterms:modified>
</cp:coreProperties>
</file>