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73" r:id="rId5"/>
    <p:sldId id="274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5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7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6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67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5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0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1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6882-3F33-4099-8205-FFAA87867E1A}" type="datetimeFigureOut">
              <a:rPr lang="en-GB" smtClean="0"/>
              <a:t>23/07/2017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B5C9-73D8-426F-ACE0-5F2CA804F3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40" y="1635518"/>
            <a:ext cx="9908544" cy="35869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 txBox="1">
            <a:spLocks/>
          </p:cNvSpPr>
          <p:nvPr/>
        </p:nvSpPr>
        <p:spPr>
          <a:xfrm>
            <a:off x="838200" y="5007415"/>
            <a:ext cx="10515600" cy="430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Universal No-Claim Bonus</a:t>
            </a:r>
          </a:p>
        </p:txBody>
      </p:sp>
    </p:spTree>
    <p:extLst>
      <p:ext uri="{BB962C8B-B14F-4D97-AF65-F5344CB8AC3E}">
        <p14:creationId xmlns:p14="http://schemas.microsoft.com/office/powerpoint/2010/main" val="28160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BF45-5AB5-4C2A-8C06-6A2804E9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easy way to prove your personal claim history and benefit from it.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There is no way to prove you are not a fraud risk.</a:t>
            </a: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67" y="4263277"/>
            <a:ext cx="180127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Incentivise customers to share some high level info about their insurance history. 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Tokenize the value of a good claim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200" y="4262606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325DBA-E56C-4571-82FE-616B0C255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38" y="133898"/>
            <a:ext cx="7786324" cy="7706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B3FD87-8661-48B7-8D94-1CFACF05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Case: Providers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E63D1-C9C6-4D4C-BBA4-7CB615CFE02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2374"/>
            <a:ext cx="3129255" cy="11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3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5E735D-3E95-44AB-BC9E-B95D8943E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0"/>
            <a:ext cx="7680960" cy="7642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66916-E10C-4975-8FEA-CFBA4332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 Case: Customer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F1359-282C-4DDA-A292-1547E9D3D1D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67" y="5725187"/>
            <a:ext cx="3129255" cy="11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1F03D9-D255-4BAF-BBEF-9696EE03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28" y="1635518"/>
            <a:ext cx="9908544" cy="35869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7415"/>
            <a:ext cx="10515600" cy="430133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4123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Benefits of Claimless</a:t>
            </a:r>
            <a:endParaRPr lang="en-US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14610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Customers are rewarded for a good insurance history.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can take place on or off chain.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Insurance providers can attract customers to chosen lines of business.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Customer info available to an insurer: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spend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ratio of policies with a claim / without  a claim (Not a loss ratio!)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Information on other insurers:</a:t>
            </a:r>
          </a:p>
          <a:p>
            <a:pPr lvl="1"/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Total premium collected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74" y="4258727"/>
            <a:ext cx="180127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430F65-FED6-4E0E-BCAA-552F508EC5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2" y="5708005"/>
            <a:ext cx="3129255" cy="11328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 txBox="1">
            <a:spLocks/>
          </p:cNvSpPr>
          <p:nvPr/>
        </p:nvSpPr>
        <p:spPr>
          <a:xfrm>
            <a:off x="856128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solidFill>
                <a:srgbClr val="144C71"/>
              </a:solidFill>
              <a:latin typeface="Source Sans Pro Black" charset="0"/>
              <a:ea typeface="Source Sans Pro Black" charset="0"/>
              <a:cs typeface="Source Sans Pro Black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243D52-5A28-4854-A962-EE1EC8A6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144C71"/>
                </a:solidFill>
                <a:latin typeface="Source Sans Pro Black" charset="0"/>
                <a:ea typeface="Source Sans Pro Black" charset="0"/>
                <a:cs typeface="Source Sans Pro Black" charset="0"/>
              </a:rPr>
              <a:t>Looking Forward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37BF45-5AB5-4C2A-8C06-6A2804E9F02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permissions management and an insurance provider register</a:t>
            </a:r>
          </a:p>
          <a:p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 method to spend and destroy tokens on redemption</a:t>
            </a: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rgbClr val="144C7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	</a:t>
            </a:r>
          </a:p>
          <a:p>
            <a:pPr lvl="1"/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indent="0">
              <a:buNone/>
            </a:pPr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GB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endParaRPr lang="en-US" dirty="0">
              <a:solidFill>
                <a:srgbClr val="144C7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7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150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Source Sans Pro Black</vt:lpstr>
      <vt:lpstr>Source Sans Pro Light</vt:lpstr>
      <vt:lpstr>Office Theme</vt:lpstr>
      <vt:lpstr>PowerPoint Presentation</vt:lpstr>
      <vt:lpstr>Problem</vt:lpstr>
      <vt:lpstr>Solution</vt:lpstr>
      <vt:lpstr>Use Case: Providers</vt:lpstr>
      <vt:lpstr>Use Case: Customer </vt:lpstr>
      <vt:lpstr>Demonstration</vt:lpstr>
      <vt:lpstr>Benefits of Claimless</vt:lpstr>
      <vt:lpstr>Looking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</dc:creator>
  <cp:lastModifiedBy>divya</cp:lastModifiedBy>
  <cp:revision>51</cp:revision>
  <dcterms:created xsi:type="dcterms:W3CDTF">2017-07-22T07:19:34Z</dcterms:created>
  <dcterms:modified xsi:type="dcterms:W3CDTF">2017-07-23T14:03:48Z</dcterms:modified>
</cp:coreProperties>
</file>