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3" r:id="rId5"/>
    <p:sldId id="274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38200" y="5007415"/>
            <a:ext cx="10515600" cy="43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Universal No-Claim Bonus</a:t>
            </a:r>
          </a:p>
        </p:txBody>
      </p:sp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325DBA-E56C-4571-82FE-616B0C25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38" y="133898"/>
            <a:ext cx="7786324" cy="770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3FD87-8661-48B7-8D94-1CFACF0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Providers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E63D1-C9C6-4D4C-BBA4-7CB615CFE0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593"/>
            <a:ext cx="3129255" cy="11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5E735D-3E95-44AB-BC9E-B95D8943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0"/>
            <a:ext cx="7680960" cy="7642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66916-E10C-4975-8FEA-CFBA4332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Customer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1359-282C-4DDA-A292-1547E9D3D1D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7" y="5725187"/>
            <a:ext cx="3129255" cy="11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redemption</a:t>
            </a: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 Black</vt:lpstr>
      <vt:lpstr>Source Sans Pro Light</vt:lpstr>
      <vt:lpstr>Office Theme</vt:lpstr>
      <vt:lpstr>PowerPoint Presentation</vt:lpstr>
      <vt:lpstr>Problem</vt:lpstr>
      <vt:lpstr>Solution</vt:lpstr>
      <vt:lpstr>Use Case: Providers</vt:lpstr>
      <vt:lpstr>Use Case: Customer 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50</cp:revision>
  <dcterms:created xsi:type="dcterms:W3CDTF">2017-07-22T07:19:34Z</dcterms:created>
  <dcterms:modified xsi:type="dcterms:W3CDTF">2017-07-23T14:02:44Z</dcterms:modified>
</cp:coreProperties>
</file>