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4" r:id="rId6"/>
    <p:sldId id="265" r:id="rId7"/>
    <p:sldId id="258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B69E-9242-4650-B292-D0F0ED300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26B3-CD38-4154-8E0B-0AADA2AC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EE90-CE00-4F14-8BD0-CBB81E24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E806-EAA0-48F9-AAC2-E7775194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929-E09F-448F-8EB5-7C5521CD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7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6423-596D-420A-908B-36960ED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8C2D7-65E0-4240-99FE-D6BD4D4F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E23-18C0-4AC9-81D2-B1C5864B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E339-9853-477F-AEAE-70A13F92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7935-4A5C-4D9F-ADC8-F64071B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58B22-04CC-4A1F-BAC6-F59679ABF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77094-2F8F-4A0F-AF44-A6BDFF47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5049-F08E-42D3-B1E3-AFAFA8E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7AC7-76E6-4568-BA39-6C29AA5F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3263-12ED-4573-99B1-DC116E84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02C3-D47A-4532-A0E7-FF76EA5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AA40-8CE4-4848-B922-7EA953CE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3F52B-FF8B-4C51-AAFD-88C2EA89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7B05-104A-453D-B304-FB8FD7FF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7856-3E0C-4F1C-B762-7C1DEB17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2159-0495-45D1-B3B9-A8FE890A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563F1-7F4D-41A7-B172-91C961D8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B4EF-1102-4694-BFDA-850F5FFD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62A5-457A-4850-A324-8A19C9D3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4E34-312D-4F45-AC3D-71251038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0E07-57BE-496D-80A1-80CF00C1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199B-25B1-45E1-8E13-D93EB8B0D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1193A-D4A8-4BC0-A9A8-49EA8C645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C56ED-EF85-491C-9673-DC15D903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31E31-A110-43F9-8E60-B3CB4A5A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F3A13-2A76-4E3C-A63D-B91A806E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D94C-26A6-489B-97E0-BBD606A6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42B87-5D3E-4494-AD51-E64D40B14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CF58-4C2E-4A1C-A91D-E5C92E2A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29EBB-210C-4D73-A3C3-85747D287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7A341-869A-4C25-9FC8-8C2825F6A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1BB44-E07A-43E8-8987-76209E17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9713B-8065-4D6A-8B71-27A9846F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F8750-0C8A-40A9-850D-0EEC1A89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127-B465-4618-9F5A-DB6DF9E7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9BDA7-110B-4975-9425-E4C7BB44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57959-236B-4A2B-8556-02E801F4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B2EDB-BDC2-48DD-AEBF-F3641880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B9834-CD8D-40FB-90AE-FBEDCA7F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951A8-4F44-4AEE-A4C7-E6F79D6E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8981E-A50F-49F6-AF6B-49A7648B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2D7D-6F29-4214-B325-21F796F3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D4EE-C43E-4B9F-BE5F-B07C35CA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E5E3E-D9F3-48F5-A7C3-F153A618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349B5-F958-4775-9460-04EA69F3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8FAC4-40E1-46C0-A4B1-99DF5D71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777F-C802-4D92-BF4C-0DFE09A3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6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D57-B64E-4190-BBB6-4570476B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5CE6D-F499-4900-9253-ECE44779E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13244-8B06-4271-9649-5CF051443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B92FC-C647-49B6-82D0-9F940271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B2EEF-2625-4650-9A13-B872244E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1130-D779-4E5A-8078-96ABF8E1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333FD-A9B4-478B-AE2C-7F0A36C6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C93FA-F87E-4A74-84D3-FE40A76E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053D-37E0-490F-933B-505F5AE2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B225-68A3-4682-8892-29136154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CEAB-5372-42C1-A7D4-2342C5B0F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Relationship Id="rId1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75BAFF-089F-49D4-BC12-99371F4A7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68" y="4191000"/>
            <a:ext cx="3753395" cy="2133599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Divya Singhal</a:t>
            </a:r>
          </a:p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Ben Clayton</a:t>
            </a:r>
          </a:p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Lee Cox</a:t>
            </a:r>
          </a:p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Hoang</a:t>
            </a:r>
          </a:p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Hamza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E85A-3C22-4F32-B43F-4D42D62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3" y="386778"/>
            <a:ext cx="10021695" cy="266122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3FEB88A-F897-45F4-883B-C483F5E99378}"/>
              </a:ext>
            </a:extLst>
          </p:cNvPr>
          <p:cNvSpPr txBox="1">
            <a:spLocks/>
          </p:cNvSpPr>
          <p:nvPr/>
        </p:nvSpPr>
        <p:spPr>
          <a:xfrm>
            <a:off x="552993" y="2667001"/>
            <a:ext cx="1031530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66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Simplify banking via voice</a:t>
            </a:r>
          </a:p>
        </p:txBody>
      </p:sp>
    </p:spTree>
    <p:extLst>
      <p:ext uri="{BB962C8B-B14F-4D97-AF65-F5344CB8AC3E}">
        <p14:creationId xmlns:p14="http://schemas.microsoft.com/office/powerpoint/2010/main" val="414688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51D8B6F-408A-4A17-AD85-822C00E8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340" y="1304124"/>
            <a:ext cx="1993057" cy="13254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A946BF-C5F4-4E69-992D-BD99CECB7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93" y="1343445"/>
            <a:ext cx="659031" cy="659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32A125-C3F2-4593-B743-DA4D20410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4" y="3714861"/>
            <a:ext cx="13401323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481C5-A17F-4055-B7DD-1506F825A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" y="162243"/>
            <a:ext cx="5429536" cy="843597"/>
          </a:xfrm>
        </p:spPr>
        <p:txBody>
          <a:bodyPr>
            <a:normAutofit fontScale="90000"/>
          </a:bodyPr>
          <a:lstStyle/>
          <a:p>
            <a:r>
              <a:rPr lang="en-GB" dirty="0"/>
              <a:t>Strategy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5BAFF-089F-49D4-BC12-99371F4A7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00" y="2748002"/>
            <a:ext cx="2094317" cy="843597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Alexa/ Google home/ Raspberry Pi) + Microsoft Platform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E85A-3C22-4F32-B43F-4D42D622E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69" y="5257800"/>
            <a:ext cx="5668166" cy="1505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19FA4-1051-41AB-A33E-63488B1B2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8" y="1484189"/>
            <a:ext cx="1645730" cy="1096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8C0391-F979-43B6-93E4-47CA852D2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25" y="1531567"/>
            <a:ext cx="2203500" cy="130741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22913F5-182E-4AFB-985F-2654F6DC0D3E}"/>
              </a:ext>
            </a:extLst>
          </p:cNvPr>
          <p:cNvSpPr txBox="1">
            <a:spLocks/>
          </p:cNvSpPr>
          <p:nvPr/>
        </p:nvSpPr>
        <p:spPr>
          <a:xfrm>
            <a:off x="14126" y="3591599"/>
            <a:ext cx="2423113" cy="84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b="1" dirty="0"/>
              <a:t>Backup</a:t>
            </a:r>
            <a:r>
              <a:rPr lang="en-GB" b="1" dirty="0"/>
              <a:t> </a:t>
            </a:r>
            <a:r>
              <a:rPr lang="en-GB" sz="1700" b="1" dirty="0"/>
              <a:t>plan</a:t>
            </a:r>
            <a:r>
              <a:rPr lang="en-GB" sz="1700" b="1" dirty="0">
                <a:sym typeface="Wingdings" panose="05000000000000000000" pitchFamily="2" charset="2"/>
              </a:rPr>
              <a:t> </a:t>
            </a:r>
            <a:r>
              <a:rPr lang="en-GB" b="1" dirty="0">
                <a:sym typeface="Wingdings" panose="05000000000000000000" pitchFamily="2" charset="2"/>
              </a:rPr>
              <a:t> </a:t>
            </a:r>
            <a:r>
              <a:rPr lang="en-GB" sz="1700" b="1" dirty="0">
                <a:sym typeface="Wingdings" panose="05000000000000000000" pitchFamily="2" charset="2"/>
              </a:rPr>
              <a:t>chat</a:t>
            </a:r>
            <a:r>
              <a:rPr lang="en-GB" b="1" dirty="0">
                <a:sym typeface="Wingdings" panose="05000000000000000000" pitchFamily="2" charset="2"/>
              </a:rPr>
              <a:t> </a:t>
            </a:r>
            <a:r>
              <a:rPr lang="en-GB" sz="1700" b="1" dirty="0">
                <a:sym typeface="Wingdings" panose="05000000000000000000" pitchFamily="2" charset="2"/>
              </a:rPr>
              <a:t>bot</a:t>
            </a:r>
            <a:endParaRPr lang="en-US" sz="1700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691D75A-42F3-4E03-937C-4A189D60173D}"/>
              </a:ext>
            </a:extLst>
          </p:cNvPr>
          <p:cNvSpPr txBox="1">
            <a:spLocks/>
          </p:cNvSpPr>
          <p:nvPr/>
        </p:nvSpPr>
        <p:spPr>
          <a:xfrm>
            <a:off x="3131055" y="2788406"/>
            <a:ext cx="2094317" cy="84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5">
                    <a:lumMod val="50000"/>
                  </a:schemeClr>
                </a:solidFill>
              </a:rPr>
              <a:t>Integrate Alexa + </a:t>
            </a:r>
            <a:r>
              <a:rPr lang="en-GB" sz="1700" dirty="0">
                <a:solidFill>
                  <a:schemeClr val="accent5">
                    <a:lumMod val="50000"/>
                  </a:schemeClr>
                </a:solidFill>
              </a:rPr>
              <a:t>Microsoft</a:t>
            </a:r>
            <a:r>
              <a:rPr lang="en-GB" sz="1800" dirty="0">
                <a:solidFill>
                  <a:schemeClr val="accent5">
                    <a:lumMod val="50000"/>
                  </a:schemeClr>
                </a:solidFill>
              </a:rPr>
              <a:t> platform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B9782-230F-4409-9640-5D6F4EDD5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76" y="1714389"/>
            <a:ext cx="1743213" cy="86585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F73C40E-890F-4F21-A9E5-0B43055513BD}"/>
              </a:ext>
            </a:extLst>
          </p:cNvPr>
          <p:cNvSpPr txBox="1">
            <a:spLocks/>
          </p:cNvSpPr>
          <p:nvPr/>
        </p:nvSpPr>
        <p:spPr>
          <a:xfrm>
            <a:off x="5919188" y="2679101"/>
            <a:ext cx="2094317" cy="84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Get balance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17ADB1-E261-49F3-B775-753A23EF05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380" y="2065139"/>
            <a:ext cx="1124796" cy="843597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D8F60C3A-1597-4D52-BEC4-25F81EDB5B5C}"/>
              </a:ext>
            </a:extLst>
          </p:cNvPr>
          <p:cNvSpPr txBox="1">
            <a:spLocks/>
          </p:cNvSpPr>
          <p:nvPr/>
        </p:nvSpPr>
        <p:spPr>
          <a:xfrm>
            <a:off x="9444126" y="2695189"/>
            <a:ext cx="2586509" cy="139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accent5">
                    <a:lumMod val="50000"/>
                  </a:schemeClr>
                </a:solidFill>
              </a:rPr>
              <a:t>Payment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accent5">
                    <a:lumMod val="50000"/>
                  </a:schemeClr>
                </a:solidFill>
              </a:rPr>
              <a:t>Money In &amp; out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accent5">
                    <a:lumMod val="50000"/>
                  </a:schemeClr>
                </a:solidFill>
              </a:rPr>
              <a:t>Last Transactions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accent5">
                    <a:lumMod val="50000"/>
                  </a:schemeClr>
                </a:solidFill>
              </a:rPr>
              <a:t>Raspberry pi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D31535-40E8-4ACD-AFC5-032009F3A264}"/>
              </a:ext>
            </a:extLst>
          </p:cNvPr>
          <p:cNvCxnSpPr>
            <a:cxnSpLocks/>
          </p:cNvCxnSpPr>
          <p:nvPr/>
        </p:nvCxnSpPr>
        <p:spPr>
          <a:xfrm>
            <a:off x="2224649" y="2218202"/>
            <a:ext cx="779007" cy="3999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06F92-154C-4FEF-BBD0-812AC881560E}"/>
              </a:ext>
            </a:extLst>
          </p:cNvPr>
          <p:cNvCxnSpPr>
            <a:cxnSpLocks/>
          </p:cNvCxnSpPr>
          <p:nvPr/>
        </p:nvCxnSpPr>
        <p:spPr>
          <a:xfrm>
            <a:off x="5529684" y="2198206"/>
            <a:ext cx="779007" cy="3999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F29943-08A4-44D5-8212-26E9748411CB}"/>
              </a:ext>
            </a:extLst>
          </p:cNvPr>
          <p:cNvCxnSpPr>
            <a:cxnSpLocks/>
          </p:cNvCxnSpPr>
          <p:nvPr/>
        </p:nvCxnSpPr>
        <p:spPr>
          <a:xfrm>
            <a:off x="8429062" y="2165276"/>
            <a:ext cx="779007" cy="39992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4C7B692-4F49-4ABA-BDBF-594290F8F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096" y="2720538"/>
            <a:ext cx="2137428" cy="128082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27F7447A-1B48-4C74-B2C0-6DEDE0B521E3}"/>
              </a:ext>
            </a:extLst>
          </p:cNvPr>
          <p:cNvSpPr/>
          <p:nvPr/>
        </p:nvSpPr>
        <p:spPr>
          <a:xfrm>
            <a:off x="4419329" y="2425254"/>
            <a:ext cx="2291427" cy="2132660"/>
          </a:xfrm>
          <a:prstGeom prst="ellipse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E85A-3C22-4F32-B43F-4D42D622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69" y="5257800"/>
            <a:ext cx="5668166" cy="1505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32062-938D-4672-A24A-7169D3B1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2" y="3120305"/>
            <a:ext cx="2053199" cy="636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E857B7-414E-4BF2-8A14-DFCB9754E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83" y="116309"/>
            <a:ext cx="2010680" cy="1280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30BF94-8656-4E46-9C2A-A3979ADCA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69" y="1364333"/>
            <a:ext cx="928064" cy="519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F1C8BC-7DA0-4121-8C8B-06C54B621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93" y="1353307"/>
            <a:ext cx="1690431" cy="11973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7BE2CA-47A6-4E44-87C9-3B2ACB519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645" y="3143325"/>
            <a:ext cx="1521846" cy="15218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F5D4815-A860-4983-B975-454D88578D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8" y="1580982"/>
            <a:ext cx="1564455" cy="15644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1BB9C4-C0EB-4379-9264-6198552C7A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" y="3048161"/>
            <a:ext cx="1358949" cy="13589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E501EB8-21AE-491B-8A82-8E004900E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16" y="3771171"/>
            <a:ext cx="1524003" cy="15240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FBDFCC5-97D9-4434-BC3C-810EC67740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98" y="409946"/>
            <a:ext cx="866898" cy="91252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0071688-6C9D-46F8-977A-A5437740F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31" y="2720734"/>
            <a:ext cx="1358949" cy="12213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0C30659-1741-40B9-AA97-A180B090E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73" y="2103352"/>
            <a:ext cx="928064" cy="5197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A6DADD-2B81-40D6-9CB1-8397768AE5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24" y="331139"/>
            <a:ext cx="1317634" cy="57975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363B68E-F55F-46CB-AB38-FC7B2F8D7D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1397134"/>
            <a:ext cx="1280825" cy="1280825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1EEEC-94FF-4881-98FF-D4270038D147}"/>
              </a:ext>
            </a:extLst>
          </p:cNvPr>
          <p:cNvCxnSpPr>
            <a:cxnSpLocks/>
          </p:cNvCxnSpPr>
          <p:nvPr/>
        </p:nvCxnSpPr>
        <p:spPr>
          <a:xfrm>
            <a:off x="6949441" y="3402585"/>
            <a:ext cx="1580605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722C64B2-0237-45EA-BC18-91C752E3FA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88" y="4268034"/>
            <a:ext cx="1317634" cy="579759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5B2EB-69C4-4740-A1EB-1767AEB4CAA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2683880" y="3331401"/>
            <a:ext cx="1428022" cy="40498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84CAE3-C501-4623-9569-D529705832E1}"/>
              </a:ext>
            </a:extLst>
          </p:cNvPr>
          <p:cNvCxnSpPr>
            <a:cxnSpLocks/>
          </p:cNvCxnSpPr>
          <p:nvPr/>
        </p:nvCxnSpPr>
        <p:spPr>
          <a:xfrm flipH="1" flipV="1">
            <a:off x="5342110" y="1322749"/>
            <a:ext cx="20430" cy="961767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>
            <a:extLst>
              <a:ext uri="{FF2B5EF4-FFF2-40B4-BE49-F238E27FC236}">
                <a16:creationId xmlns:a16="http://schemas.microsoft.com/office/drawing/2014/main" id="{02B7C77A-868E-49C6-ADA6-76C8017EE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" y="162243"/>
            <a:ext cx="3596640" cy="843597"/>
          </a:xfrm>
        </p:spPr>
        <p:txBody>
          <a:bodyPr>
            <a:normAutofit fontScale="90000"/>
          </a:bodyPr>
          <a:lstStyle/>
          <a:p>
            <a:r>
              <a:rPr lang="en-GB" dirty="0"/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5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2A8C8-3ED1-4269-8FDE-E4DB28DA9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91" y="223958"/>
            <a:ext cx="3814354" cy="21463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BDCD11-84B5-49E4-A4ED-0F493F482A91}"/>
              </a:ext>
            </a:extLst>
          </p:cNvPr>
          <p:cNvSpPr txBox="1">
            <a:spLocks/>
          </p:cNvSpPr>
          <p:nvPr/>
        </p:nvSpPr>
        <p:spPr>
          <a:xfrm>
            <a:off x="622663" y="691289"/>
            <a:ext cx="9144000" cy="4194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  <a:p>
            <a:pPr marL="571500" indent="-57150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1CE5EB-4145-47E0-A42D-E5B2436B2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34" y="5352840"/>
            <a:ext cx="566816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5E85A-3C22-4F32-B43F-4D42D62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69" y="5257800"/>
            <a:ext cx="5668166" cy="1505160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id="{02B7C77A-868E-49C6-ADA6-76C8017EE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" y="162243"/>
            <a:ext cx="3596640" cy="843597"/>
          </a:xfrm>
        </p:spPr>
        <p:txBody>
          <a:bodyPr>
            <a:normAutofit fontScale="90000"/>
          </a:bodyPr>
          <a:lstStyle/>
          <a:p>
            <a:r>
              <a:rPr lang="en-GB" dirty="0"/>
              <a:t>Future</a:t>
            </a: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EE3852C-356A-4866-9BD9-81636F8F555B}"/>
              </a:ext>
            </a:extLst>
          </p:cNvPr>
          <p:cNvSpPr txBox="1">
            <a:spLocks/>
          </p:cNvSpPr>
          <p:nvPr/>
        </p:nvSpPr>
        <p:spPr>
          <a:xfrm>
            <a:off x="866501" y="1673179"/>
            <a:ext cx="9204961" cy="358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- Voice authentication</a:t>
            </a:r>
          </a:p>
          <a:p>
            <a:pPr algn="l"/>
            <a:r>
              <a:rPr lang="en-GB" sz="3600" dirty="0"/>
              <a:t>- Aws </a:t>
            </a:r>
            <a:r>
              <a:rPr lang="en-GB" sz="3600" dirty="0" err="1"/>
              <a:t>Iot</a:t>
            </a:r>
            <a:r>
              <a:rPr lang="en-GB" sz="3600" dirty="0"/>
              <a:t> Button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354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41346-1BF1-492A-A5BD-BD23AC35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07428"/>
            <a:ext cx="6243143" cy="62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6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5E85A-3C22-4F32-B43F-4D42D62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34" y="5352840"/>
            <a:ext cx="5668166" cy="15051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12DDAD-5792-434A-BC6B-3A821A14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" y="162243"/>
            <a:ext cx="3596640" cy="843597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D21FC7-C2F6-4D2F-B1B6-A9D10AC9EC75}"/>
              </a:ext>
            </a:extLst>
          </p:cNvPr>
          <p:cNvSpPr txBox="1">
            <a:spLocks/>
          </p:cNvSpPr>
          <p:nvPr/>
        </p:nvSpPr>
        <p:spPr>
          <a:xfrm>
            <a:off x="779418" y="1331890"/>
            <a:ext cx="9144000" cy="4194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GB" dirty="0"/>
              <a:t>Old age and disabled generation:</a:t>
            </a:r>
          </a:p>
          <a:p>
            <a:pPr marL="1485900" lvl="2" indent="-571500">
              <a:buFontTx/>
              <a:buChar char="-"/>
            </a:pPr>
            <a:r>
              <a:rPr lang="en-GB" dirty="0"/>
              <a:t>technology </a:t>
            </a:r>
          </a:p>
          <a:p>
            <a:pPr marL="1485900" lvl="2" indent="-571500">
              <a:buFontTx/>
              <a:buChar char="-"/>
            </a:pPr>
            <a:r>
              <a:rPr lang="en-GB" dirty="0"/>
              <a:t>Visit bank </a:t>
            </a:r>
          </a:p>
          <a:p>
            <a:pPr marL="1485900" lvl="2" indent="-571500">
              <a:buFontTx/>
              <a:buChar char="-"/>
            </a:pPr>
            <a:r>
              <a:rPr lang="en-GB" dirty="0"/>
              <a:t>Detect Fraud</a:t>
            </a:r>
          </a:p>
          <a:p>
            <a:pPr lvl="2"/>
            <a:endParaRPr lang="en-GB" dirty="0"/>
          </a:p>
          <a:p>
            <a:pPr marL="571500" indent="-571500">
              <a:buFontTx/>
              <a:buChar char="-"/>
            </a:pPr>
            <a:r>
              <a:rPr lang="en-GB" dirty="0"/>
              <a:t>No one </a:t>
            </a:r>
          </a:p>
          <a:p>
            <a:endParaRPr lang="en-GB" dirty="0"/>
          </a:p>
          <a:p>
            <a:pPr marL="571500" indent="-5715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9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5E85A-3C22-4F32-B43F-4D42D62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34" y="5352840"/>
            <a:ext cx="5668166" cy="15051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3C2A67-265E-405F-95BA-DE9DEC50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" y="162243"/>
            <a:ext cx="3596640" cy="843597"/>
          </a:xfrm>
        </p:spPr>
        <p:txBody>
          <a:bodyPr>
            <a:normAutofit fontScale="90000"/>
          </a:bodyPr>
          <a:lstStyle/>
          <a:p>
            <a:r>
              <a:rPr lang="en-GB" dirty="0"/>
              <a:t>Solution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580F9D-B5C2-41B0-854C-4FD418391004}"/>
              </a:ext>
            </a:extLst>
          </p:cNvPr>
          <p:cNvSpPr txBox="1">
            <a:spLocks/>
          </p:cNvSpPr>
          <p:nvPr/>
        </p:nvSpPr>
        <p:spPr>
          <a:xfrm>
            <a:off x="0" y="1596906"/>
            <a:ext cx="10846676" cy="3448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00" dirty="0"/>
              <a:t>- voice based banking</a:t>
            </a:r>
          </a:p>
          <a:p>
            <a:pPr marL="857250" indent="-857250">
              <a:buFontTx/>
              <a:buChar char="-"/>
            </a:pPr>
            <a:r>
              <a:rPr lang="en-GB" sz="1900" dirty="0"/>
              <a:t>You don’t need to be a financial expert or a mathematician</a:t>
            </a:r>
          </a:p>
          <a:p>
            <a:pPr marL="342900" indent="-342900">
              <a:buFontTx/>
              <a:buChar char="-"/>
            </a:pPr>
            <a:r>
              <a:rPr lang="en-GB" sz="1900" dirty="0"/>
              <a:t>can be integrated to most of the available platform</a:t>
            </a:r>
          </a:p>
          <a:p>
            <a:pPr marL="342900" indent="-342900">
              <a:buFontTx/>
              <a:buChar char="-"/>
            </a:pPr>
            <a:endParaRPr lang="en-GB" sz="1900" dirty="0"/>
          </a:p>
          <a:p>
            <a:pPr marL="857250" indent="-8572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81C5-A17F-4055-B7DD-1506F825A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- Can reduce visits to banks</a:t>
            </a:r>
            <a:br>
              <a:rPr lang="en-GB" dirty="0"/>
            </a:br>
            <a:r>
              <a:rPr lang="en-GB" dirty="0"/>
              <a:t>- Reduce telephone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5BAFF-089F-49D4-BC12-99371F4A7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E85A-3C22-4F32-B43F-4D42D62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69" y="5257800"/>
            <a:ext cx="566816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Goudy Old Style</vt:lpstr>
      <vt:lpstr>Wingdings</vt:lpstr>
      <vt:lpstr>Office Theme</vt:lpstr>
      <vt:lpstr>PowerPoint Presentation</vt:lpstr>
      <vt:lpstr>Strategy </vt:lpstr>
      <vt:lpstr>Scalability</vt:lpstr>
      <vt:lpstr>PowerPoint Presentation</vt:lpstr>
      <vt:lpstr>Future</vt:lpstr>
      <vt:lpstr>PowerPoint Presentation</vt:lpstr>
      <vt:lpstr>Problem</vt:lpstr>
      <vt:lpstr>Solution</vt:lpstr>
      <vt:lpstr>- Can reduce visits to banks - Reduce telephone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24</cp:revision>
  <dcterms:created xsi:type="dcterms:W3CDTF">2018-03-17T22:44:16Z</dcterms:created>
  <dcterms:modified xsi:type="dcterms:W3CDTF">2018-03-18T10:48:59Z</dcterms:modified>
</cp:coreProperties>
</file>